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733" r:id="rId2"/>
    <p:sldMasterId id="2147483714" r:id="rId3"/>
  </p:sldMasterIdLst>
  <p:notesMasterIdLst>
    <p:notesMasterId r:id="rId25"/>
  </p:notesMasterIdLst>
  <p:sldIdLst>
    <p:sldId id="256" r:id="rId4"/>
    <p:sldId id="272" r:id="rId5"/>
    <p:sldId id="260" r:id="rId6"/>
    <p:sldId id="284" r:id="rId7"/>
    <p:sldId id="285" r:id="rId8"/>
    <p:sldId id="283" r:id="rId9"/>
    <p:sldId id="270" r:id="rId10"/>
    <p:sldId id="286" r:id="rId11"/>
    <p:sldId id="287" r:id="rId12"/>
    <p:sldId id="265" r:id="rId13"/>
    <p:sldId id="262" r:id="rId14"/>
    <p:sldId id="288" r:id="rId15"/>
    <p:sldId id="289" r:id="rId16"/>
    <p:sldId id="290" r:id="rId17"/>
    <p:sldId id="291" r:id="rId18"/>
    <p:sldId id="292" r:id="rId19"/>
    <p:sldId id="293" r:id="rId20"/>
    <p:sldId id="294" r:id="rId21"/>
    <p:sldId id="296" r:id="rId22"/>
    <p:sldId id="295" r:id="rId23"/>
    <p:sldId id="271"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967" autoAdjust="0"/>
    <p:restoredTop sz="94607" autoAdjust="0"/>
  </p:normalViewPr>
  <p:slideViewPr>
    <p:cSldViewPr snapToGrid="0">
      <p:cViewPr varScale="1">
        <p:scale>
          <a:sx n="142" d="100"/>
          <a:sy n="142" d="100"/>
        </p:scale>
        <p:origin x="336" y="17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presProps" Target="presProps.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3240AA6-5700-5646-8852-013EEAE59433}" type="doc">
      <dgm:prSet loTypeId="urn:microsoft.com/office/officeart/2005/8/layout/venn1" loCatId="" qsTypeId="urn:microsoft.com/office/officeart/2005/8/quickstyle/simple1" qsCatId="simple" csTypeId="urn:microsoft.com/office/officeart/2005/8/colors/accent1_2" csCatId="accent1" phldr="1"/>
      <dgm:spPr/>
    </dgm:pt>
    <dgm:pt modelId="{F1A02EC5-9494-4F4F-8E26-ECC6DEBFFF95}">
      <dgm:prSet phldrT="[Text]" custT="1"/>
      <dgm:spPr/>
      <dgm:t>
        <a:bodyPr/>
        <a:lstStyle/>
        <a:p>
          <a:r>
            <a:rPr lang="en-US" sz="2200" b="1" dirty="0">
              <a:solidFill>
                <a:schemeClr val="bg1"/>
              </a:solidFill>
            </a:rPr>
            <a:t>Space Management</a:t>
          </a:r>
          <a:br>
            <a:rPr lang="en-US" sz="2200" b="1" dirty="0">
              <a:solidFill>
                <a:schemeClr val="bg1"/>
              </a:solidFill>
            </a:rPr>
          </a:br>
          <a:r>
            <a:rPr lang="en-US" sz="1600" b="1" dirty="0">
              <a:solidFill>
                <a:schemeClr val="bg1"/>
              </a:solidFill>
            </a:rPr>
            <a:t>(Infrastructure Services)</a:t>
          </a:r>
        </a:p>
      </dgm:t>
    </dgm:pt>
    <dgm:pt modelId="{DBBE28FE-FCD0-2B45-B4DC-3286937329B7}" type="parTrans" cxnId="{C3348026-9159-B044-8900-E38D825458C5}">
      <dgm:prSet/>
      <dgm:spPr/>
      <dgm:t>
        <a:bodyPr/>
        <a:lstStyle/>
        <a:p>
          <a:endParaRPr lang="en-US"/>
        </a:p>
      </dgm:t>
    </dgm:pt>
    <dgm:pt modelId="{BB48547D-ECA0-C045-B560-D44D4CFA8528}" type="sibTrans" cxnId="{C3348026-9159-B044-8900-E38D825458C5}">
      <dgm:prSet/>
      <dgm:spPr/>
      <dgm:t>
        <a:bodyPr/>
        <a:lstStyle/>
        <a:p>
          <a:endParaRPr lang="en-US"/>
        </a:p>
      </dgm:t>
    </dgm:pt>
    <dgm:pt modelId="{506AA6F2-0674-5C40-B530-8CC915C99D28}">
      <dgm:prSet phldrT="[Text]"/>
      <dgm:spPr/>
      <dgm:t>
        <a:bodyPr/>
        <a:lstStyle/>
        <a:p>
          <a:r>
            <a:rPr lang="en-US" b="1" dirty="0">
              <a:solidFill>
                <a:schemeClr val="bg1"/>
              </a:solidFill>
            </a:rPr>
            <a:t>External Relations</a:t>
          </a:r>
        </a:p>
      </dgm:t>
    </dgm:pt>
    <dgm:pt modelId="{C68ACD35-BC79-F243-9DCC-88BF22BC7BFB}" type="parTrans" cxnId="{BB989E5C-0AEB-B546-9D74-7C597A7ECA4C}">
      <dgm:prSet/>
      <dgm:spPr/>
      <dgm:t>
        <a:bodyPr/>
        <a:lstStyle/>
        <a:p>
          <a:endParaRPr lang="en-US"/>
        </a:p>
      </dgm:t>
    </dgm:pt>
    <dgm:pt modelId="{80292830-961F-FC49-9594-5F80205A6368}" type="sibTrans" cxnId="{BB989E5C-0AEB-B546-9D74-7C597A7ECA4C}">
      <dgm:prSet/>
      <dgm:spPr/>
      <dgm:t>
        <a:bodyPr/>
        <a:lstStyle/>
        <a:p>
          <a:endParaRPr lang="en-US"/>
        </a:p>
      </dgm:t>
    </dgm:pt>
    <dgm:pt modelId="{392B3E91-4465-FE47-AE09-D0C0AB563DFF}">
      <dgm:prSet phldrT="[Text]" custT="1"/>
      <dgm:spPr/>
      <dgm:t>
        <a:bodyPr/>
        <a:lstStyle/>
        <a:p>
          <a:r>
            <a:rPr lang="en-US" sz="2200" b="1" dirty="0">
              <a:solidFill>
                <a:schemeClr val="bg1"/>
              </a:solidFill>
            </a:rPr>
            <a:t>IT Operations </a:t>
          </a:r>
          <a:r>
            <a:rPr lang="en-US" sz="1600" b="1" dirty="0">
              <a:solidFill>
                <a:schemeClr val="bg1"/>
              </a:solidFill>
            </a:rPr>
            <a:t>(Infrastructure Services)</a:t>
          </a:r>
          <a:br>
            <a:rPr lang="en-US" sz="1600" b="1" dirty="0">
              <a:solidFill>
                <a:schemeClr val="bg1"/>
              </a:solidFill>
            </a:rPr>
          </a:br>
          <a:r>
            <a:rPr lang="en-US" sz="1600" b="1" dirty="0">
              <a:solidFill>
                <a:schemeClr val="bg1"/>
              </a:solidFill>
            </a:rPr>
            <a:t>- Integration Services</a:t>
          </a:r>
          <a:br>
            <a:rPr lang="en-US" sz="1600" b="1" dirty="0">
              <a:solidFill>
                <a:schemeClr val="bg1"/>
              </a:solidFill>
            </a:rPr>
          </a:br>
          <a:r>
            <a:rPr lang="en-US" sz="1600" b="1" dirty="0">
              <a:solidFill>
                <a:schemeClr val="bg1"/>
              </a:solidFill>
            </a:rPr>
            <a:t>- Business Systems</a:t>
          </a:r>
        </a:p>
      </dgm:t>
    </dgm:pt>
    <dgm:pt modelId="{7BB48AC5-4788-B541-A813-D5BAAA10462D}" type="parTrans" cxnId="{577343BF-ECB4-7944-9FAB-0EDA2AA10964}">
      <dgm:prSet/>
      <dgm:spPr/>
      <dgm:t>
        <a:bodyPr/>
        <a:lstStyle/>
        <a:p>
          <a:endParaRPr lang="en-US"/>
        </a:p>
      </dgm:t>
    </dgm:pt>
    <dgm:pt modelId="{ABABA9F6-9E2D-F343-A6E0-495D13EEE67B}" type="sibTrans" cxnId="{577343BF-ECB4-7944-9FAB-0EDA2AA10964}">
      <dgm:prSet/>
      <dgm:spPr/>
      <dgm:t>
        <a:bodyPr/>
        <a:lstStyle/>
        <a:p>
          <a:endParaRPr lang="en-US"/>
        </a:p>
      </dgm:t>
    </dgm:pt>
    <dgm:pt modelId="{D8684E60-8CBB-5F49-AAE9-5B6D97DBFA51}">
      <dgm:prSet/>
      <dgm:spPr/>
      <dgm:t>
        <a:bodyPr/>
        <a:lstStyle/>
        <a:p>
          <a:r>
            <a:rPr lang="en-US" b="1" dirty="0">
              <a:solidFill>
                <a:schemeClr val="bg1"/>
              </a:solidFill>
            </a:rPr>
            <a:t>Student Support &amp; Events</a:t>
          </a:r>
        </a:p>
      </dgm:t>
    </dgm:pt>
    <dgm:pt modelId="{11EB963F-5212-B74B-B7AC-C1D479B6FE66}" type="parTrans" cxnId="{220D1A54-E305-C846-8D41-6B2914F2C0AB}">
      <dgm:prSet/>
      <dgm:spPr/>
      <dgm:t>
        <a:bodyPr/>
        <a:lstStyle/>
        <a:p>
          <a:endParaRPr lang="en-US"/>
        </a:p>
      </dgm:t>
    </dgm:pt>
    <dgm:pt modelId="{158F8895-73B6-2741-BC47-8BC473470722}" type="sibTrans" cxnId="{220D1A54-E305-C846-8D41-6B2914F2C0AB}">
      <dgm:prSet/>
      <dgm:spPr/>
      <dgm:t>
        <a:bodyPr/>
        <a:lstStyle/>
        <a:p>
          <a:endParaRPr lang="en-US"/>
        </a:p>
      </dgm:t>
    </dgm:pt>
    <dgm:pt modelId="{D0FF1AE0-8134-8846-B5BF-17D83F2977D1}" type="pres">
      <dgm:prSet presAssocID="{63240AA6-5700-5646-8852-013EEAE59433}" presName="compositeShape" presStyleCnt="0">
        <dgm:presLayoutVars>
          <dgm:chMax val="7"/>
          <dgm:dir/>
          <dgm:resizeHandles val="exact"/>
        </dgm:presLayoutVars>
      </dgm:prSet>
      <dgm:spPr/>
    </dgm:pt>
    <dgm:pt modelId="{F697CB88-24A7-9049-92A8-673C64458F82}" type="pres">
      <dgm:prSet presAssocID="{F1A02EC5-9494-4F4F-8E26-ECC6DEBFFF95}" presName="circ1" presStyleLbl="vennNode1" presStyleIdx="0" presStyleCnt="4" custScaleX="120921" custScaleY="114926" custLinFactNeighborY="-6657"/>
      <dgm:spPr/>
    </dgm:pt>
    <dgm:pt modelId="{F7D97DBF-E2C8-9B4E-A351-B9B99B95C820}" type="pres">
      <dgm:prSet presAssocID="{F1A02EC5-9494-4F4F-8E26-ECC6DEBFFF95}" presName="circ1Tx" presStyleLbl="revTx" presStyleIdx="0" presStyleCnt="0">
        <dgm:presLayoutVars>
          <dgm:chMax val="0"/>
          <dgm:chPref val="0"/>
          <dgm:bulletEnabled val="1"/>
        </dgm:presLayoutVars>
      </dgm:prSet>
      <dgm:spPr/>
    </dgm:pt>
    <dgm:pt modelId="{735436DE-18C5-FE41-B6F9-2891F11CF407}" type="pres">
      <dgm:prSet presAssocID="{506AA6F2-0674-5C40-B530-8CC915C99D28}" presName="circ2" presStyleLbl="vennNode1" presStyleIdx="1" presStyleCnt="4" custScaleX="118998" custScaleY="117234" custLinFactNeighborX="14740" custLinFactNeighborY="1901"/>
      <dgm:spPr/>
    </dgm:pt>
    <dgm:pt modelId="{95FF96AD-220F-3449-9DD7-06B784A9C5D7}" type="pres">
      <dgm:prSet presAssocID="{506AA6F2-0674-5C40-B530-8CC915C99D28}" presName="circ2Tx" presStyleLbl="revTx" presStyleIdx="0" presStyleCnt="0">
        <dgm:presLayoutVars>
          <dgm:chMax val="0"/>
          <dgm:chPref val="0"/>
          <dgm:bulletEnabled val="1"/>
        </dgm:presLayoutVars>
      </dgm:prSet>
      <dgm:spPr/>
    </dgm:pt>
    <dgm:pt modelId="{579CE612-1B7A-1742-AE12-461D712E5A4B}" type="pres">
      <dgm:prSet presAssocID="{392B3E91-4465-FE47-AE09-D0C0AB563DFF}" presName="circ3" presStyleLbl="vennNode1" presStyleIdx="2" presStyleCnt="4" custScaleX="123763" custScaleY="127198" custLinFactNeighborY="475"/>
      <dgm:spPr/>
    </dgm:pt>
    <dgm:pt modelId="{4CB9F90B-B797-EE4A-96C5-C01402C33C69}" type="pres">
      <dgm:prSet presAssocID="{392B3E91-4465-FE47-AE09-D0C0AB563DFF}" presName="circ3Tx" presStyleLbl="revTx" presStyleIdx="0" presStyleCnt="0">
        <dgm:presLayoutVars>
          <dgm:chMax val="0"/>
          <dgm:chPref val="0"/>
          <dgm:bulletEnabled val="1"/>
        </dgm:presLayoutVars>
      </dgm:prSet>
      <dgm:spPr/>
    </dgm:pt>
    <dgm:pt modelId="{1D2D984D-059C-524B-863E-57E033F65406}" type="pres">
      <dgm:prSet presAssocID="{D8684E60-8CBB-5F49-AAE9-5B6D97DBFA51}" presName="circ4" presStyleLbl="vennNode1" presStyleIdx="3" presStyleCnt="4" custScaleX="118808" custScaleY="112094" custLinFactNeighborX="-4755" custLinFactNeighborY="1426"/>
      <dgm:spPr/>
    </dgm:pt>
    <dgm:pt modelId="{82AEB11D-73D5-8545-8A3D-2A485E3D76A5}" type="pres">
      <dgm:prSet presAssocID="{D8684E60-8CBB-5F49-AAE9-5B6D97DBFA51}" presName="circ4Tx" presStyleLbl="revTx" presStyleIdx="0" presStyleCnt="0">
        <dgm:presLayoutVars>
          <dgm:chMax val="0"/>
          <dgm:chPref val="0"/>
          <dgm:bulletEnabled val="1"/>
        </dgm:presLayoutVars>
      </dgm:prSet>
      <dgm:spPr/>
    </dgm:pt>
  </dgm:ptLst>
  <dgm:cxnLst>
    <dgm:cxn modelId="{40116A1E-A7EE-8D44-8330-F878175C39D1}" type="presOf" srcId="{F1A02EC5-9494-4F4F-8E26-ECC6DEBFFF95}" destId="{F697CB88-24A7-9049-92A8-673C64458F82}" srcOrd="0" destOrd="0" presId="urn:microsoft.com/office/officeart/2005/8/layout/venn1"/>
    <dgm:cxn modelId="{7194AB1F-8932-7547-99C4-743671C5388E}" type="presOf" srcId="{D8684E60-8CBB-5F49-AAE9-5B6D97DBFA51}" destId="{82AEB11D-73D5-8545-8A3D-2A485E3D76A5}" srcOrd="1" destOrd="0" presId="urn:microsoft.com/office/officeart/2005/8/layout/venn1"/>
    <dgm:cxn modelId="{C3348026-9159-B044-8900-E38D825458C5}" srcId="{63240AA6-5700-5646-8852-013EEAE59433}" destId="{F1A02EC5-9494-4F4F-8E26-ECC6DEBFFF95}" srcOrd="0" destOrd="0" parTransId="{DBBE28FE-FCD0-2B45-B4DC-3286937329B7}" sibTransId="{BB48547D-ECA0-C045-B560-D44D4CFA8528}"/>
    <dgm:cxn modelId="{ABC2932C-C859-3C4E-A41C-55222937E8CB}" type="presOf" srcId="{D8684E60-8CBB-5F49-AAE9-5B6D97DBFA51}" destId="{1D2D984D-059C-524B-863E-57E033F65406}" srcOrd="0" destOrd="0" presId="urn:microsoft.com/office/officeart/2005/8/layout/venn1"/>
    <dgm:cxn modelId="{7431564C-7BD4-7340-B015-399F000C6DD4}" type="presOf" srcId="{392B3E91-4465-FE47-AE09-D0C0AB563DFF}" destId="{579CE612-1B7A-1742-AE12-461D712E5A4B}" srcOrd="0" destOrd="0" presId="urn:microsoft.com/office/officeart/2005/8/layout/venn1"/>
    <dgm:cxn modelId="{220D1A54-E305-C846-8D41-6B2914F2C0AB}" srcId="{63240AA6-5700-5646-8852-013EEAE59433}" destId="{D8684E60-8CBB-5F49-AAE9-5B6D97DBFA51}" srcOrd="3" destOrd="0" parTransId="{11EB963F-5212-B74B-B7AC-C1D479B6FE66}" sibTransId="{158F8895-73B6-2741-BC47-8BC473470722}"/>
    <dgm:cxn modelId="{63437A57-FADC-EB4C-8315-0032894168BC}" type="presOf" srcId="{63240AA6-5700-5646-8852-013EEAE59433}" destId="{D0FF1AE0-8134-8846-B5BF-17D83F2977D1}" srcOrd="0" destOrd="0" presId="urn:microsoft.com/office/officeart/2005/8/layout/venn1"/>
    <dgm:cxn modelId="{D985A958-7C13-F140-8BE6-9F7C8117422D}" type="presOf" srcId="{F1A02EC5-9494-4F4F-8E26-ECC6DEBFFF95}" destId="{F7D97DBF-E2C8-9B4E-A351-B9B99B95C820}" srcOrd="1" destOrd="0" presId="urn:microsoft.com/office/officeart/2005/8/layout/venn1"/>
    <dgm:cxn modelId="{BB989E5C-0AEB-B546-9D74-7C597A7ECA4C}" srcId="{63240AA6-5700-5646-8852-013EEAE59433}" destId="{506AA6F2-0674-5C40-B530-8CC915C99D28}" srcOrd="1" destOrd="0" parTransId="{C68ACD35-BC79-F243-9DCC-88BF22BC7BFB}" sibTransId="{80292830-961F-FC49-9594-5F80205A6368}"/>
    <dgm:cxn modelId="{23C9E268-56C9-0F49-8E84-5FA7D0EAA1C4}" type="presOf" srcId="{506AA6F2-0674-5C40-B530-8CC915C99D28}" destId="{95FF96AD-220F-3449-9DD7-06B784A9C5D7}" srcOrd="1" destOrd="0" presId="urn:microsoft.com/office/officeart/2005/8/layout/venn1"/>
    <dgm:cxn modelId="{78075684-B3C1-9C45-92F7-EFB1FDF08064}" type="presOf" srcId="{392B3E91-4465-FE47-AE09-D0C0AB563DFF}" destId="{4CB9F90B-B797-EE4A-96C5-C01402C33C69}" srcOrd="1" destOrd="0" presId="urn:microsoft.com/office/officeart/2005/8/layout/venn1"/>
    <dgm:cxn modelId="{577343BF-ECB4-7944-9FAB-0EDA2AA10964}" srcId="{63240AA6-5700-5646-8852-013EEAE59433}" destId="{392B3E91-4465-FE47-AE09-D0C0AB563DFF}" srcOrd="2" destOrd="0" parTransId="{7BB48AC5-4788-B541-A813-D5BAAA10462D}" sibTransId="{ABABA9F6-9E2D-F343-A6E0-495D13EEE67B}"/>
    <dgm:cxn modelId="{89CD37E5-BB34-8A42-8343-666698CCEB25}" type="presOf" srcId="{506AA6F2-0674-5C40-B530-8CC915C99D28}" destId="{735436DE-18C5-FE41-B6F9-2891F11CF407}" srcOrd="0" destOrd="0" presId="urn:microsoft.com/office/officeart/2005/8/layout/venn1"/>
    <dgm:cxn modelId="{48FD0ED1-553F-6C45-9FA0-96F4411E13FB}" type="presParOf" srcId="{D0FF1AE0-8134-8846-B5BF-17D83F2977D1}" destId="{F697CB88-24A7-9049-92A8-673C64458F82}" srcOrd="0" destOrd="0" presId="urn:microsoft.com/office/officeart/2005/8/layout/venn1"/>
    <dgm:cxn modelId="{1C5F2479-B903-8144-A464-3FB101552E05}" type="presParOf" srcId="{D0FF1AE0-8134-8846-B5BF-17D83F2977D1}" destId="{F7D97DBF-E2C8-9B4E-A351-B9B99B95C820}" srcOrd="1" destOrd="0" presId="urn:microsoft.com/office/officeart/2005/8/layout/venn1"/>
    <dgm:cxn modelId="{6F4DC00B-CE45-3E4B-8B5F-CBBDF8FA9CA7}" type="presParOf" srcId="{D0FF1AE0-8134-8846-B5BF-17D83F2977D1}" destId="{735436DE-18C5-FE41-B6F9-2891F11CF407}" srcOrd="2" destOrd="0" presId="urn:microsoft.com/office/officeart/2005/8/layout/venn1"/>
    <dgm:cxn modelId="{9FF6A964-F596-9940-9A3E-A2720378C51C}" type="presParOf" srcId="{D0FF1AE0-8134-8846-B5BF-17D83F2977D1}" destId="{95FF96AD-220F-3449-9DD7-06B784A9C5D7}" srcOrd="3" destOrd="0" presId="urn:microsoft.com/office/officeart/2005/8/layout/venn1"/>
    <dgm:cxn modelId="{82628177-4CD3-704E-ABC9-4C99EE872B4F}" type="presParOf" srcId="{D0FF1AE0-8134-8846-B5BF-17D83F2977D1}" destId="{579CE612-1B7A-1742-AE12-461D712E5A4B}" srcOrd="4" destOrd="0" presId="urn:microsoft.com/office/officeart/2005/8/layout/venn1"/>
    <dgm:cxn modelId="{B12DAEDE-42FA-774D-B717-29C5BC5E1BDD}" type="presParOf" srcId="{D0FF1AE0-8134-8846-B5BF-17D83F2977D1}" destId="{4CB9F90B-B797-EE4A-96C5-C01402C33C69}" srcOrd="5" destOrd="0" presId="urn:microsoft.com/office/officeart/2005/8/layout/venn1"/>
    <dgm:cxn modelId="{831D7156-154E-5F40-8793-C0538F80B219}" type="presParOf" srcId="{D0FF1AE0-8134-8846-B5BF-17D83F2977D1}" destId="{1D2D984D-059C-524B-863E-57E033F65406}" srcOrd="6" destOrd="0" presId="urn:microsoft.com/office/officeart/2005/8/layout/venn1"/>
    <dgm:cxn modelId="{2F086727-C36C-3146-B203-D541FE8A6AE6}" type="presParOf" srcId="{D0FF1AE0-8134-8846-B5BF-17D83F2977D1}" destId="{82AEB11D-73D5-8545-8A3D-2A485E3D76A5}" srcOrd="7" destOrd="0" presId="urn:microsoft.com/office/officeart/2005/8/layout/venn1"/>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97CB88-24A7-9049-92A8-673C64458F82}">
      <dsp:nvSpPr>
        <dsp:cNvPr id="0" name=""/>
        <dsp:cNvSpPr/>
      </dsp:nvSpPr>
      <dsp:spPr>
        <a:xfrm>
          <a:off x="4532851" y="-220717"/>
          <a:ext cx="3100557" cy="294683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977900">
            <a:lnSpc>
              <a:spcPct val="90000"/>
            </a:lnSpc>
            <a:spcBef>
              <a:spcPct val="0"/>
            </a:spcBef>
            <a:spcAft>
              <a:spcPct val="35000"/>
            </a:spcAft>
            <a:buNone/>
          </a:pPr>
          <a:r>
            <a:rPr lang="en-US" sz="2200" b="1" kern="1200" dirty="0">
              <a:solidFill>
                <a:schemeClr val="bg1"/>
              </a:solidFill>
            </a:rPr>
            <a:t>Space Management</a:t>
          </a:r>
          <a:br>
            <a:rPr lang="en-US" sz="2200" b="1" kern="1200" dirty="0">
              <a:solidFill>
                <a:schemeClr val="bg1"/>
              </a:solidFill>
            </a:rPr>
          </a:br>
          <a:r>
            <a:rPr lang="en-US" sz="1600" b="1" kern="1200" dirty="0">
              <a:solidFill>
                <a:schemeClr val="bg1"/>
              </a:solidFill>
            </a:rPr>
            <a:t>(Infrastructure Services)</a:t>
          </a:r>
        </a:p>
      </dsp:txBody>
      <dsp:txXfrm>
        <a:off x="4890607" y="175972"/>
        <a:ext cx="2385043" cy="935054"/>
      </dsp:txXfrm>
    </dsp:sp>
    <dsp:sp modelId="{735436DE-18C5-FE41-B6F9-2891F11CF407}">
      <dsp:nvSpPr>
        <dsp:cNvPr id="0" name=""/>
        <dsp:cNvSpPr/>
      </dsp:nvSpPr>
      <dsp:spPr>
        <a:xfrm>
          <a:off x="6069585" y="932565"/>
          <a:ext cx="3051249" cy="3006018"/>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977900">
            <a:lnSpc>
              <a:spcPct val="90000"/>
            </a:lnSpc>
            <a:spcBef>
              <a:spcPct val="0"/>
            </a:spcBef>
            <a:spcAft>
              <a:spcPct val="35000"/>
            </a:spcAft>
            <a:buNone/>
          </a:pPr>
          <a:r>
            <a:rPr lang="en-US" sz="2200" b="1" kern="1200" dirty="0">
              <a:solidFill>
                <a:schemeClr val="bg1"/>
              </a:solidFill>
            </a:rPr>
            <a:t>External Relations</a:t>
          </a:r>
        </a:p>
      </dsp:txBody>
      <dsp:txXfrm>
        <a:off x="7712565" y="1279413"/>
        <a:ext cx="1173557" cy="2312321"/>
      </dsp:txXfrm>
    </dsp:sp>
    <dsp:sp modelId="{579CE612-1B7A-1742-AE12-461D712E5A4B}">
      <dsp:nvSpPr>
        <dsp:cNvPr id="0" name=""/>
        <dsp:cNvSpPr/>
      </dsp:nvSpPr>
      <dsp:spPr>
        <a:xfrm>
          <a:off x="4496414" y="1890206"/>
          <a:ext cx="3173429" cy="3261506"/>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977900">
            <a:lnSpc>
              <a:spcPct val="90000"/>
            </a:lnSpc>
            <a:spcBef>
              <a:spcPct val="0"/>
            </a:spcBef>
            <a:spcAft>
              <a:spcPct val="35000"/>
            </a:spcAft>
            <a:buNone/>
          </a:pPr>
          <a:r>
            <a:rPr lang="en-US" sz="2200" b="1" kern="1200" dirty="0">
              <a:solidFill>
                <a:schemeClr val="bg1"/>
              </a:solidFill>
            </a:rPr>
            <a:t>IT Operations </a:t>
          </a:r>
          <a:r>
            <a:rPr lang="en-US" sz="1600" b="1" kern="1200" dirty="0">
              <a:solidFill>
                <a:schemeClr val="bg1"/>
              </a:solidFill>
            </a:rPr>
            <a:t>(Infrastructure Services)</a:t>
          </a:r>
          <a:br>
            <a:rPr lang="en-US" sz="1600" b="1" kern="1200" dirty="0">
              <a:solidFill>
                <a:schemeClr val="bg1"/>
              </a:solidFill>
            </a:rPr>
          </a:br>
          <a:r>
            <a:rPr lang="en-US" sz="1600" b="1" kern="1200" dirty="0">
              <a:solidFill>
                <a:schemeClr val="bg1"/>
              </a:solidFill>
            </a:rPr>
            <a:t>- Integration Services</a:t>
          </a:r>
          <a:br>
            <a:rPr lang="en-US" sz="1600" b="1" kern="1200" dirty="0">
              <a:solidFill>
                <a:schemeClr val="bg1"/>
              </a:solidFill>
            </a:rPr>
          </a:br>
          <a:r>
            <a:rPr lang="en-US" sz="1600" b="1" kern="1200" dirty="0">
              <a:solidFill>
                <a:schemeClr val="bg1"/>
              </a:solidFill>
            </a:rPr>
            <a:t>- Business Systems</a:t>
          </a:r>
        </a:p>
      </dsp:txBody>
      <dsp:txXfrm>
        <a:off x="4862579" y="3677763"/>
        <a:ext cx="2441099" cy="1034901"/>
      </dsp:txXfrm>
    </dsp:sp>
    <dsp:sp modelId="{1D2D984D-059C-524B-863E-57E033F65406}">
      <dsp:nvSpPr>
        <dsp:cNvPr id="0" name=""/>
        <dsp:cNvSpPr/>
      </dsp:nvSpPr>
      <dsp:spPr>
        <a:xfrm>
          <a:off x="3303888" y="986284"/>
          <a:ext cx="3046377" cy="2874222"/>
        </a:xfrm>
        <a:prstGeom prst="ellipse">
          <a:avLst/>
        </a:prstGeom>
        <a:solidFill>
          <a:schemeClr val="accent1">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0" tIns="0" rIns="0" bIns="0" numCol="1" spcCol="1270" anchor="ctr" anchorCtr="0">
          <a:noAutofit/>
        </a:bodyPr>
        <a:lstStyle/>
        <a:p>
          <a:pPr marL="0" lvl="0" indent="0" algn="ctr" defTabSz="977900">
            <a:lnSpc>
              <a:spcPct val="90000"/>
            </a:lnSpc>
            <a:spcBef>
              <a:spcPct val="0"/>
            </a:spcBef>
            <a:spcAft>
              <a:spcPct val="35000"/>
            </a:spcAft>
            <a:buNone/>
          </a:pPr>
          <a:r>
            <a:rPr lang="en-US" sz="2200" b="1" kern="1200" dirty="0">
              <a:solidFill>
                <a:schemeClr val="bg1"/>
              </a:solidFill>
            </a:rPr>
            <a:t>Student Support &amp; Events</a:t>
          </a:r>
        </a:p>
      </dsp:txBody>
      <dsp:txXfrm>
        <a:off x="3538224" y="1317925"/>
        <a:ext cx="1171683" cy="2210940"/>
      </dsp:txXfrm>
    </dsp:sp>
  </dsp:spTree>
</dsp:drawing>
</file>

<file path=ppt/diagrams/layout1.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24/11/18</a:t>
            </a:fld>
            <a:endParaRPr lang="en-AU"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dirty="0"/>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dirty="0"/>
              <a:t>Click icon to add picture</a:t>
            </a:r>
            <a:endParaRPr lang="en-AU" noProof="0" dirty="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dirty="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cstate="email">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dirty="0"/>
              <a:t>Click icon to add picture</a:t>
            </a:r>
            <a:endParaRPr lang="en-AU" noProof="0" dirty="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email">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dirty="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email">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15C1EA3C-26E9-4B87-838B-C7B127160328}" type="datetime1">
              <a:rPr lang="en-AU" noProof="0" smtClean="0"/>
              <a:t>24/11/18</a:t>
            </a:fld>
            <a:endParaRPr lang="en-AU" noProof="0" dirty="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15C1EA3C-26E9-4B87-838B-C7B127160328}" type="datetime1">
              <a:rPr lang="en-AU" noProof="0" smtClean="0"/>
              <a:t>24/11/18</a:t>
            </a:fld>
            <a:endParaRPr lang="en-AU" noProof="0" dirty="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15C1EA3C-26E9-4B87-838B-C7B127160328}" type="datetime1">
              <a:rPr lang="en-AU" noProof="0" smtClean="0"/>
              <a:t>24/11/18</a:t>
            </a:fld>
            <a:endParaRPr lang="en-AU" noProof="0" dirty="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dirty="0"/>
              <a:t>Click icon to add picture</a:t>
            </a:r>
            <a:endParaRPr lang="en-AU" dirty="0"/>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15C1EA3C-26E9-4B87-838B-C7B127160328}" type="datetime1">
              <a:rPr lang="en-AU" noProof="0" smtClean="0"/>
              <a:t>24/11/18</a:t>
            </a:fld>
            <a:endParaRPr lang="en-AU" noProof="0" dirty="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dirty="0"/>
              <a:t>Click icon to add picture</a:t>
            </a:r>
            <a:endParaRPr lang="en-AU" dirty="0"/>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email">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email">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dirty="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dirty="0"/>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dirty="0"/>
              <a:t>Click icon to add picture</a:t>
            </a:r>
            <a:endParaRPr lang="en-AU" noProof="0" dirty="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cstate="email">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2" cstate="email">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email">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email">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email">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dirty="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email">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email">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email">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email">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email">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24/11/18</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Tree>
    <p:extLst>
      <p:ext uri="{BB962C8B-B14F-4D97-AF65-F5344CB8AC3E}">
        <p14:creationId xmlns:p14="http://schemas.microsoft.com/office/powerpoint/2010/main" val="309709862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24/11/18</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24/11/18</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24/11/18</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email">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24/11/18</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443735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24/11/18</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24/11/18</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24/11/18</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dirty="0"/>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24/11/18</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dirty="0"/>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cstate="email">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dirty="0"/>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24/11/18</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Tree>
    <p:extLst>
      <p:ext uri="{BB962C8B-B14F-4D97-AF65-F5344CB8AC3E}">
        <p14:creationId xmlns:p14="http://schemas.microsoft.com/office/powerpoint/2010/main" val="2834285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24/11/18</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24/11/18</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24/11/18</a:t>
            </a:fld>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dirty="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theme" Target="../theme/theme2.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3.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24/11/18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24/11/18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24/11/18</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dirty="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Layout" Target="../slideLayouts/slideLayout9.xml"/><Relationship Id="rId1" Type="http://schemas.openxmlformats.org/officeDocument/2006/relationships/video" Target="https://player.vimeo.com/video/268328059?app_id=122963" TargetMode="External"/></Relationships>
</file>

<file path=ppt/slides/_rels/slide12.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6.xml"/><Relationship Id="rId4" Type="http://schemas.openxmlformats.org/officeDocument/2006/relationships/image" Target="../media/image34.png"/></Relationships>
</file>

<file path=ppt/slides/_rels/slide1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png"/><Relationship Id="rId1" Type="http://schemas.openxmlformats.org/officeDocument/2006/relationships/slideLayout" Target="../slideLayouts/slideLayout6.xml"/><Relationship Id="rId5" Type="http://schemas.openxmlformats.org/officeDocument/2006/relationships/image" Target="../media/image38.png"/><Relationship Id="rId4" Type="http://schemas.openxmlformats.org/officeDocument/2006/relationships/image" Target="../media/image37.png"/></Relationships>
</file>

<file path=ppt/slides/_rels/slide1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8" Type="http://schemas.openxmlformats.org/officeDocument/2006/relationships/image" Target="../media/image36.jpeg"/><Relationship Id="rId3" Type="http://schemas.openxmlformats.org/officeDocument/2006/relationships/image" Target="../media/image42.png"/><Relationship Id="rId7" Type="http://schemas.openxmlformats.org/officeDocument/2006/relationships/image" Target="../media/image46.png"/><Relationship Id="rId2" Type="http://schemas.openxmlformats.org/officeDocument/2006/relationships/image" Target="../media/image41.jpeg"/><Relationship Id="rId1" Type="http://schemas.openxmlformats.org/officeDocument/2006/relationships/slideLayout" Target="../slideLayouts/slideLayout6.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jpeg"/></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image" Target="../media/image47.png"/><Relationship Id="rId2" Type="http://schemas.openxmlformats.org/officeDocument/2006/relationships/diagramData" Target="../diagrams/data1.xml"/><Relationship Id="rId1" Type="http://schemas.openxmlformats.org/officeDocument/2006/relationships/slideLayout" Target="../slideLayouts/slideLayout6.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jpe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slideLayout" Target="../slideLayouts/slideLayout9.xml"/><Relationship Id="rId1" Type="http://schemas.openxmlformats.org/officeDocument/2006/relationships/video" Target="https://player.vimeo.com/video/287012688?app_id=122963"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jpeg"/><Relationship Id="rId1" Type="http://schemas.openxmlformats.org/officeDocument/2006/relationships/slideLayout" Target="../slideLayouts/slideLayout6.xml"/><Relationship Id="rId4" Type="http://schemas.openxmlformats.org/officeDocument/2006/relationships/image" Target="../media/image53.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Layout" Target="../slideLayouts/slideLayout6.xml"/><Relationship Id="rId4" Type="http://schemas.openxmlformats.org/officeDocument/2006/relationships/image" Target="../media/image15.png"/></Relationships>
</file>

<file path=ppt/slides/_rels/slide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6.xml"/><Relationship Id="rId5" Type="http://schemas.openxmlformats.org/officeDocument/2006/relationships/image" Target="../media/image19.jpeg"/><Relationship Id="rId4" Type="http://schemas.openxmlformats.org/officeDocument/2006/relationships/image" Target="../media/image18.png"/></Relationships>
</file>

<file path=ppt/slides/_rels/slide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6.xml"/><Relationship Id="rId5" Type="http://schemas.openxmlformats.org/officeDocument/2006/relationships/image" Target="../media/image23.jpeg"/><Relationship Id="rId4" Type="http://schemas.openxmlformats.org/officeDocument/2006/relationships/image" Target="../media/image22.jpeg"/></Relationships>
</file>

<file path=ppt/slides/_rels/slide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86547264-5A9B-407D-8576-4CD8673C22AE}"/>
              </a:ext>
            </a:extLst>
          </p:cNvPr>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a:xfrm>
            <a:off x="-12000" y="2"/>
            <a:ext cx="12204000" cy="6857998"/>
          </a:xfrm>
        </p:spPr>
      </p:pic>
      <p:sp>
        <p:nvSpPr>
          <p:cNvPr id="3" name="Subtitle 2">
            <a:extLst>
              <a:ext uri="{FF2B5EF4-FFF2-40B4-BE49-F238E27FC236}">
                <a16:creationId xmlns:a16="http://schemas.microsoft.com/office/drawing/2014/main" id="{25E47BF9-74E4-4842-8F2A-FBE62E0DAAF7}"/>
              </a:ext>
            </a:extLst>
          </p:cNvPr>
          <p:cNvSpPr>
            <a:spLocks noGrp="1"/>
          </p:cNvSpPr>
          <p:nvPr>
            <p:ph type="subTitle" idx="1"/>
          </p:nvPr>
        </p:nvSpPr>
        <p:spPr/>
        <p:txBody>
          <a:bodyPr/>
          <a:lstStyle/>
          <a:p>
            <a:r>
              <a:rPr lang="en-AU" dirty="0"/>
              <a:t>Digital Wayfinding</a:t>
            </a:r>
          </a:p>
          <a:p>
            <a:pPr lvl="1"/>
            <a:r>
              <a:rPr lang="en-AU" dirty="0"/>
              <a:t>University Of Melbourne Project Implementation</a:t>
            </a:r>
          </a:p>
        </p:txBody>
      </p:sp>
      <p:sp>
        <p:nvSpPr>
          <p:cNvPr id="12" name="Text Placeholder 11">
            <a:extLst>
              <a:ext uri="{FF2B5EF4-FFF2-40B4-BE49-F238E27FC236}">
                <a16:creationId xmlns:a16="http://schemas.microsoft.com/office/drawing/2014/main" id="{FE50E431-47EE-47E6-B9CB-AD719F0F041A}"/>
              </a:ext>
            </a:extLst>
          </p:cNvPr>
          <p:cNvSpPr>
            <a:spLocks noGrp="1"/>
          </p:cNvSpPr>
          <p:nvPr>
            <p:ph type="body" sz="quarter" idx="14"/>
          </p:nvPr>
        </p:nvSpPr>
        <p:spPr/>
        <p:txBody>
          <a:bodyPr/>
          <a:lstStyle/>
          <a:p>
            <a:endParaRPr lang="en-AU" dirty="0"/>
          </a:p>
        </p:txBody>
      </p:sp>
      <p:sp>
        <p:nvSpPr>
          <p:cNvPr id="6" name="Text Placeholder 5">
            <a:extLst>
              <a:ext uri="{FF2B5EF4-FFF2-40B4-BE49-F238E27FC236}">
                <a16:creationId xmlns:a16="http://schemas.microsoft.com/office/drawing/2014/main" id="{F13CB51E-D72F-47E2-8C09-8796BEA8ED2C}"/>
              </a:ext>
            </a:extLst>
          </p:cNvPr>
          <p:cNvSpPr>
            <a:spLocks noGrp="1"/>
          </p:cNvSpPr>
          <p:nvPr>
            <p:ph type="body" sz="quarter" idx="16"/>
          </p:nvPr>
        </p:nvSpPr>
        <p:spPr>
          <a:xfrm>
            <a:off x="500062" y="5265337"/>
            <a:ext cx="3916295" cy="707231"/>
          </a:xfrm>
        </p:spPr>
        <p:txBody>
          <a:bodyPr>
            <a:normAutofit fontScale="85000" lnSpcReduction="20000"/>
          </a:bodyPr>
          <a:lstStyle/>
          <a:p>
            <a:r>
              <a:rPr lang="en-AU" dirty="0"/>
              <a:t>Andrew Selvaggi</a:t>
            </a:r>
          </a:p>
          <a:p>
            <a:pPr lvl="1"/>
            <a:r>
              <a:rPr lang="en-AU" dirty="0"/>
              <a:t>Senior Project Manager – BI&amp;IT, Infrastructure Services, University Services</a:t>
            </a:r>
          </a:p>
        </p:txBody>
      </p:sp>
      <p:sp>
        <p:nvSpPr>
          <p:cNvPr id="13" name="Text Placeholder 12">
            <a:extLst>
              <a:ext uri="{FF2B5EF4-FFF2-40B4-BE49-F238E27FC236}">
                <a16:creationId xmlns:a16="http://schemas.microsoft.com/office/drawing/2014/main" id="{4A643A86-D425-45AA-86FB-5D405161931F}"/>
              </a:ext>
            </a:extLst>
          </p:cNvPr>
          <p:cNvSpPr>
            <a:spLocks noGrp="1"/>
          </p:cNvSpPr>
          <p:nvPr>
            <p:ph type="body" sz="quarter" idx="17"/>
          </p:nvPr>
        </p:nvSpPr>
        <p:spPr/>
        <p:txBody>
          <a:bodyPr/>
          <a:lstStyle/>
          <a:p>
            <a:endParaRPr lang="en-AU" dirty="0"/>
          </a:p>
        </p:txBody>
      </p:sp>
    </p:spTree>
    <p:extLst>
      <p:ext uri="{BB962C8B-B14F-4D97-AF65-F5344CB8AC3E}">
        <p14:creationId xmlns:p14="http://schemas.microsoft.com/office/powerpoint/2010/main" val="120242419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E822E24E-43ED-42D7-BCC0-58E98DE509EF}"/>
              </a:ext>
            </a:extLst>
          </p:cNvPr>
          <p:cNvSpPr>
            <a:spLocks noGrp="1"/>
          </p:cNvSpPr>
          <p:nvPr>
            <p:ph type="subTitle" idx="1"/>
          </p:nvPr>
        </p:nvSpPr>
        <p:spPr/>
        <p:txBody>
          <a:bodyPr/>
          <a:lstStyle/>
          <a:p>
            <a:r>
              <a:rPr lang="en-AU" dirty="0"/>
              <a:t>Project Promotional</a:t>
            </a:r>
            <a:br>
              <a:rPr lang="en-AU" dirty="0"/>
            </a:br>
            <a:r>
              <a:rPr lang="en-AU" dirty="0"/>
              <a:t>Video </a:t>
            </a:r>
            <a:r>
              <a:rPr lang="en-AU" sz="1000" dirty="0"/>
              <a:t>April 2018 </a:t>
            </a:r>
          </a:p>
        </p:txBody>
      </p:sp>
      <p:pic>
        <p:nvPicPr>
          <p:cNvPr id="4" name="Picture Placeholder 3">
            <a:extLst>
              <a:ext uri="{FF2B5EF4-FFF2-40B4-BE49-F238E27FC236}">
                <a16:creationId xmlns:a16="http://schemas.microsoft.com/office/drawing/2014/main" id="{2B2E2392-8C99-6141-AEE5-8A80C51A71CB}"/>
              </a:ext>
            </a:extLst>
          </p:cNvPr>
          <p:cNvPicPr>
            <a:picLocks noGrp="1" noChangeAspect="1"/>
          </p:cNvPicPr>
          <p:nvPr>
            <p:ph type="pic" sz="quarter" idx="18"/>
          </p:nvPr>
        </p:nvPicPr>
        <p:blipFill>
          <a:blip r:embed="rId2" cstate="email">
            <a:extLst>
              <a:ext uri="{28A0092B-C50C-407E-A947-70E740481C1C}">
                <a14:useLocalDpi xmlns:a14="http://schemas.microsoft.com/office/drawing/2010/main"/>
              </a:ext>
            </a:extLst>
          </a:blip>
          <a:srcRect/>
          <a:stretch>
            <a:fillRect/>
          </a:stretch>
        </p:blipFill>
        <p:spPr/>
      </p:pic>
      <p:sp>
        <p:nvSpPr>
          <p:cNvPr id="6" name="Text Placeholder 5">
            <a:extLst>
              <a:ext uri="{FF2B5EF4-FFF2-40B4-BE49-F238E27FC236}">
                <a16:creationId xmlns:a16="http://schemas.microsoft.com/office/drawing/2014/main" id="{0EE1170C-691E-46AA-85D7-19F73FF2E0E3}"/>
              </a:ext>
            </a:extLst>
          </p:cNvPr>
          <p:cNvSpPr>
            <a:spLocks noGrp="1"/>
          </p:cNvSpPr>
          <p:nvPr>
            <p:ph type="body" sz="quarter" idx="17"/>
          </p:nvPr>
        </p:nvSpPr>
        <p:spPr/>
        <p:txBody>
          <a:bodyPr>
            <a:normAutofit/>
          </a:bodyPr>
          <a:lstStyle/>
          <a:p>
            <a:r>
              <a:rPr lang="en-AU" dirty="0"/>
              <a:t>Produced by the UoM Change &amp; Communications Team</a:t>
            </a:r>
          </a:p>
          <a:p>
            <a:pPr lvl="1"/>
            <a:endParaRPr lang="en-AU" dirty="0"/>
          </a:p>
        </p:txBody>
      </p:sp>
      <p:sp>
        <p:nvSpPr>
          <p:cNvPr id="5" name="Text Placeholder 4">
            <a:extLst>
              <a:ext uri="{FF2B5EF4-FFF2-40B4-BE49-F238E27FC236}">
                <a16:creationId xmlns:a16="http://schemas.microsoft.com/office/drawing/2014/main" id="{16172D6F-73FA-4B0A-A414-1A940124B570}"/>
              </a:ext>
            </a:extLst>
          </p:cNvPr>
          <p:cNvSpPr>
            <a:spLocks noGrp="1"/>
          </p:cNvSpPr>
          <p:nvPr>
            <p:ph type="body" sz="quarter" idx="16"/>
          </p:nvPr>
        </p:nvSpPr>
        <p:spPr/>
        <p:txBody>
          <a:bodyPr/>
          <a:lstStyle/>
          <a:p>
            <a:r>
              <a:rPr lang="en-AU" dirty="0"/>
              <a:t>Identifier first line</a:t>
            </a:r>
          </a:p>
          <a:p>
            <a:pPr lvl="1"/>
            <a:r>
              <a:rPr lang="en-AU" dirty="0"/>
              <a:t>Second line</a:t>
            </a:r>
          </a:p>
        </p:txBody>
      </p:sp>
    </p:spTree>
    <p:extLst>
      <p:ext uri="{BB962C8B-B14F-4D97-AF65-F5344CB8AC3E}">
        <p14:creationId xmlns:p14="http://schemas.microsoft.com/office/powerpoint/2010/main" val="5556875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6F86DDF4-9C7E-4128-A2C9-BAE327C031FE}"/>
              </a:ext>
            </a:extLst>
          </p:cNvPr>
          <p:cNvSpPr>
            <a:spLocks noGrp="1"/>
          </p:cNvSpPr>
          <p:nvPr>
            <p:ph type="sldNum" sz="quarter" idx="12"/>
          </p:nvPr>
        </p:nvSpPr>
        <p:spPr/>
        <p:txBody>
          <a:bodyPr/>
          <a:lstStyle/>
          <a:p>
            <a:endParaRPr lang="en-AU" noProof="0" dirty="0"/>
          </a:p>
        </p:txBody>
      </p:sp>
      <p:sp>
        <p:nvSpPr>
          <p:cNvPr id="6" name="Text Placeholder 5">
            <a:extLst>
              <a:ext uri="{FF2B5EF4-FFF2-40B4-BE49-F238E27FC236}">
                <a16:creationId xmlns:a16="http://schemas.microsoft.com/office/drawing/2014/main" id="{821DC630-3971-FE45-B9FC-0B2DD0F47844}"/>
              </a:ext>
            </a:extLst>
          </p:cNvPr>
          <p:cNvSpPr>
            <a:spLocks noGrp="1"/>
          </p:cNvSpPr>
          <p:nvPr>
            <p:ph type="body" sz="quarter" idx="13"/>
          </p:nvPr>
        </p:nvSpPr>
        <p:spPr/>
        <p:txBody>
          <a:bodyPr/>
          <a:lstStyle/>
          <a:p>
            <a:endParaRPr lang="en-US"/>
          </a:p>
        </p:txBody>
      </p:sp>
      <p:sp>
        <p:nvSpPr>
          <p:cNvPr id="8" name="Title 7">
            <a:extLst>
              <a:ext uri="{FF2B5EF4-FFF2-40B4-BE49-F238E27FC236}">
                <a16:creationId xmlns:a16="http://schemas.microsoft.com/office/drawing/2014/main" id="{54F7E876-FE6D-7641-8FD0-A81B1057CBF1}"/>
              </a:ext>
            </a:extLst>
          </p:cNvPr>
          <p:cNvSpPr>
            <a:spLocks noGrp="1"/>
          </p:cNvSpPr>
          <p:nvPr>
            <p:ph type="title"/>
          </p:nvPr>
        </p:nvSpPr>
        <p:spPr/>
        <p:txBody>
          <a:bodyPr/>
          <a:lstStyle/>
          <a:p>
            <a:endParaRPr lang="en-US"/>
          </a:p>
        </p:txBody>
      </p:sp>
      <p:pic>
        <p:nvPicPr>
          <p:cNvPr id="10" name="Digital Wayfinding Project" descr="Music: https://www.bensound.com">
            <a:hlinkClick r:id="" action="ppaction://media"/>
            <a:extLst>
              <a:ext uri="{FF2B5EF4-FFF2-40B4-BE49-F238E27FC236}">
                <a16:creationId xmlns:a16="http://schemas.microsoft.com/office/drawing/2014/main" id="{59CEE6C7-B006-344C-A708-1698560D95F0}"/>
              </a:ext>
            </a:extLst>
          </p:cNvPr>
          <p:cNvPicPr>
            <a:picLocks noRot="1" noChangeAspect="1"/>
          </p:cNvPicPr>
          <p:nvPr>
            <a:videoFile r:link="rId1"/>
          </p:nvPr>
        </p:nvPicPr>
        <p:blipFill>
          <a:blip r:embed="rId3"/>
          <a:stretch>
            <a:fillRect/>
          </a:stretch>
        </p:blipFill>
        <p:spPr>
          <a:xfrm>
            <a:off x="222782" y="125315"/>
            <a:ext cx="11746435" cy="6607369"/>
          </a:xfrm>
          <a:prstGeom prst="rect">
            <a:avLst/>
          </a:prstGeom>
        </p:spPr>
      </p:pic>
    </p:spTree>
    <p:extLst>
      <p:ext uri="{BB962C8B-B14F-4D97-AF65-F5344CB8AC3E}">
        <p14:creationId xmlns:p14="http://schemas.microsoft.com/office/powerpoint/2010/main" val="2718633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0"/>
                </p:tgtEl>
              </p:cMediaNode>
            </p:video>
            <p:seq concurrent="1" nextAc="seek">
              <p:cTn id="8" restart="whenNotActive" fill="hold" evtFilter="cancelBubble" nodeType="interactiveSeq">
                <p:stCondLst>
                  <p:cond evt="onClick" delay="0">
                    <p:tgtEl>
                      <p:spTgt spid="1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0"/>
                                        </p:tgtEl>
                                      </p:cBhvr>
                                    </p:cmd>
                                  </p:childTnLst>
                                </p:cTn>
                              </p:par>
                            </p:childTnLst>
                          </p:cTn>
                        </p:par>
                      </p:childTnLst>
                    </p:cTn>
                  </p:par>
                </p:childTnLst>
              </p:cTn>
              <p:nextCondLst>
                <p:cond evt="onClick" delay="0">
                  <p:tgtEl>
                    <p:spTgt spid="10"/>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52C493-70F9-E444-80C3-B28E9B584FAB}"/>
              </a:ext>
            </a:extLst>
          </p:cNvPr>
          <p:cNvSpPr>
            <a:spLocks noGrp="1"/>
          </p:cNvSpPr>
          <p:nvPr>
            <p:ph type="title"/>
          </p:nvPr>
        </p:nvSpPr>
        <p:spPr>
          <a:xfrm>
            <a:off x="1428765" y="297530"/>
            <a:ext cx="10296000" cy="887360"/>
          </a:xfrm>
        </p:spPr>
        <p:txBody>
          <a:bodyPr/>
          <a:lstStyle/>
          <a:p>
            <a:r>
              <a:rPr lang="en-US" dirty="0"/>
              <a:t>Technology Challenges for Wayfinding</a:t>
            </a:r>
          </a:p>
        </p:txBody>
      </p:sp>
      <p:sp>
        <p:nvSpPr>
          <p:cNvPr id="3" name="Content Placeholder 2">
            <a:extLst>
              <a:ext uri="{FF2B5EF4-FFF2-40B4-BE49-F238E27FC236}">
                <a16:creationId xmlns:a16="http://schemas.microsoft.com/office/drawing/2014/main" id="{0F33BF76-EB7E-F14D-A1DE-8E24AFF72452}"/>
              </a:ext>
            </a:extLst>
          </p:cNvPr>
          <p:cNvSpPr>
            <a:spLocks noGrp="1"/>
          </p:cNvSpPr>
          <p:nvPr>
            <p:ph idx="1"/>
          </p:nvPr>
        </p:nvSpPr>
        <p:spPr>
          <a:xfrm>
            <a:off x="304164" y="1300767"/>
            <a:ext cx="11408409" cy="4376944"/>
          </a:xfrm>
        </p:spPr>
        <p:txBody>
          <a:bodyPr/>
          <a:lstStyle/>
          <a:p>
            <a:r>
              <a:rPr lang="en-US" dirty="0"/>
              <a:t>GPS and mapping technologies have come a long way over the last 20 years. However, in a city environment where GPS signal is inaccurate and indoor positioning is unreliable, this presented a number of challenges to the Project and Enterprise Architecture team when looking for a product. </a:t>
            </a:r>
          </a:p>
        </p:txBody>
      </p:sp>
      <p:sp>
        <p:nvSpPr>
          <p:cNvPr id="4" name="Slide Number Placeholder 3">
            <a:extLst>
              <a:ext uri="{FF2B5EF4-FFF2-40B4-BE49-F238E27FC236}">
                <a16:creationId xmlns:a16="http://schemas.microsoft.com/office/drawing/2014/main" id="{85069BD9-7EA2-D243-8F7D-3FE367C8CC29}"/>
              </a:ext>
            </a:extLst>
          </p:cNvPr>
          <p:cNvSpPr>
            <a:spLocks noGrp="1"/>
          </p:cNvSpPr>
          <p:nvPr>
            <p:ph type="sldNum" sz="quarter" idx="12"/>
          </p:nvPr>
        </p:nvSpPr>
        <p:spPr/>
        <p:txBody>
          <a:bodyPr/>
          <a:lstStyle/>
          <a:p>
            <a:fld id="{DC22DD25-61AE-413C-B4D2-EF2365C9B2E1}" type="slidenum">
              <a:rPr lang="en-AU" noProof="0" smtClean="0"/>
              <a:t>12</a:t>
            </a:fld>
            <a:endParaRPr lang="en-AU" noProof="0" dirty="0"/>
          </a:p>
        </p:txBody>
      </p:sp>
      <p:pic>
        <p:nvPicPr>
          <p:cNvPr id="9" name="Picture 8">
            <a:extLst>
              <a:ext uri="{FF2B5EF4-FFF2-40B4-BE49-F238E27FC236}">
                <a16:creationId xmlns:a16="http://schemas.microsoft.com/office/drawing/2014/main" id="{A4B87756-EE22-F649-B146-D6D42F120D1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85942" y="2450592"/>
            <a:ext cx="4768207" cy="4087035"/>
          </a:xfrm>
          <a:prstGeom prst="rect">
            <a:avLst/>
          </a:prstGeom>
        </p:spPr>
      </p:pic>
      <p:sp>
        <p:nvSpPr>
          <p:cNvPr id="10" name="Content Placeholder 2">
            <a:extLst>
              <a:ext uri="{FF2B5EF4-FFF2-40B4-BE49-F238E27FC236}">
                <a16:creationId xmlns:a16="http://schemas.microsoft.com/office/drawing/2014/main" id="{88084080-28ED-EF4F-B884-A3747D2D2DBB}"/>
              </a:ext>
            </a:extLst>
          </p:cNvPr>
          <p:cNvSpPr txBox="1">
            <a:spLocks/>
          </p:cNvSpPr>
          <p:nvPr/>
        </p:nvSpPr>
        <p:spPr>
          <a:xfrm>
            <a:off x="385941" y="6560508"/>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Sky view (University of Melbourne, Parkville)</a:t>
            </a:r>
          </a:p>
        </p:txBody>
      </p:sp>
      <p:sp>
        <p:nvSpPr>
          <p:cNvPr id="11" name="Content Placeholder 2">
            <a:extLst>
              <a:ext uri="{FF2B5EF4-FFF2-40B4-BE49-F238E27FC236}">
                <a16:creationId xmlns:a16="http://schemas.microsoft.com/office/drawing/2014/main" id="{2E61DF55-5A4A-874C-A206-DFA58A5C2EEC}"/>
              </a:ext>
            </a:extLst>
          </p:cNvPr>
          <p:cNvSpPr txBox="1">
            <a:spLocks/>
          </p:cNvSpPr>
          <p:nvPr/>
        </p:nvSpPr>
        <p:spPr>
          <a:xfrm>
            <a:off x="6096000" y="2571962"/>
            <a:ext cx="3965446" cy="3965664"/>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en-US" sz="1800" dirty="0"/>
              <a:t>Finding a solution that used both GPS positioning and </a:t>
            </a:r>
            <a:r>
              <a:rPr lang="en-US" sz="1800" dirty="0" err="1"/>
              <a:t>WiFi</a:t>
            </a:r>
            <a:r>
              <a:rPr lang="en-US" sz="1800" dirty="0"/>
              <a:t> or Bluetooth positioning. </a:t>
            </a:r>
            <a:br>
              <a:rPr lang="en-US" sz="1800" dirty="0"/>
            </a:br>
            <a:endParaRPr lang="en-US" sz="1800" dirty="0"/>
          </a:p>
          <a:p>
            <a:pPr marL="285750" indent="-285750">
              <a:buFont typeface="Arial" panose="020B0604020202020204" pitchFamily="34" charset="0"/>
              <a:buChar char="•"/>
            </a:pPr>
            <a:r>
              <a:rPr lang="en-US" sz="1800" dirty="0"/>
              <a:t>A platform that offers flexibility to update, add or delete: </a:t>
            </a:r>
          </a:p>
          <a:p>
            <a:pPr marL="501750" lvl="1" indent="-285750">
              <a:buFont typeface="Courier New" panose="02070309020205020404" pitchFamily="49" charset="0"/>
              <a:buChar char="o"/>
            </a:pPr>
            <a:r>
              <a:rPr lang="en-US" sz="1600" dirty="0"/>
              <a:t>Roads &amp; Pathways</a:t>
            </a:r>
          </a:p>
          <a:p>
            <a:pPr marL="501750" lvl="1" indent="-285750">
              <a:buFont typeface="Courier New" panose="02070309020205020404" pitchFamily="49" charset="0"/>
              <a:buChar char="o"/>
            </a:pPr>
            <a:r>
              <a:rPr lang="en-US" sz="1600" dirty="0"/>
              <a:t>Buildings, floors, rooms</a:t>
            </a:r>
          </a:p>
          <a:p>
            <a:pPr marL="501750" lvl="1" indent="-285750">
              <a:buFont typeface="Courier New" panose="02070309020205020404" pitchFamily="49" charset="0"/>
              <a:buChar char="o"/>
            </a:pPr>
            <a:r>
              <a:rPr lang="en-US" sz="1600" dirty="0"/>
              <a:t>Points of Interest</a:t>
            </a:r>
          </a:p>
          <a:p>
            <a:pPr marL="501750" lvl="1" indent="-285750"/>
            <a:endParaRPr lang="en-US" sz="1800" dirty="0"/>
          </a:p>
          <a:p>
            <a:pPr marL="285750" indent="-285750">
              <a:buFont typeface="Arial" panose="020B0604020202020204" pitchFamily="34" charset="0"/>
              <a:buChar char="•"/>
            </a:pPr>
            <a:r>
              <a:rPr lang="en-US" sz="1800" dirty="0"/>
              <a:t>SDK’s and developer API’s that allows UoM to </a:t>
            </a:r>
            <a:r>
              <a:rPr lang="en-US" sz="1800" dirty="0" err="1"/>
              <a:t>customise</a:t>
            </a:r>
            <a:r>
              <a:rPr lang="en-US" sz="1800" dirty="0"/>
              <a:t> the look and feel of the solution. </a:t>
            </a:r>
          </a:p>
        </p:txBody>
      </p:sp>
    </p:spTree>
    <p:extLst>
      <p:ext uri="{BB962C8B-B14F-4D97-AF65-F5344CB8AC3E}">
        <p14:creationId xmlns:p14="http://schemas.microsoft.com/office/powerpoint/2010/main" val="25349467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3909C2-79B6-C841-9A8A-DAF4056D235C}"/>
              </a:ext>
            </a:extLst>
          </p:cNvPr>
          <p:cNvSpPr>
            <a:spLocks noGrp="1"/>
          </p:cNvSpPr>
          <p:nvPr>
            <p:ph type="title"/>
          </p:nvPr>
        </p:nvSpPr>
        <p:spPr/>
        <p:txBody>
          <a:bodyPr/>
          <a:lstStyle/>
          <a:p>
            <a:r>
              <a:rPr lang="en-US" dirty="0"/>
              <a:t>Selection Process</a:t>
            </a:r>
          </a:p>
        </p:txBody>
      </p:sp>
      <p:sp>
        <p:nvSpPr>
          <p:cNvPr id="3" name="Content Placeholder 2">
            <a:extLst>
              <a:ext uri="{FF2B5EF4-FFF2-40B4-BE49-F238E27FC236}">
                <a16:creationId xmlns:a16="http://schemas.microsoft.com/office/drawing/2014/main" id="{B20044E2-7A90-2D49-ADF9-4C561A701AAA}"/>
              </a:ext>
            </a:extLst>
          </p:cNvPr>
          <p:cNvSpPr>
            <a:spLocks noGrp="1"/>
          </p:cNvSpPr>
          <p:nvPr>
            <p:ph idx="1"/>
          </p:nvPr>
        </p:nvSpPr>
        <p:spPr>
          <a:xfrm>
            <a:off x="316356" y="1684835"/>
            <a:ext cx="11408409" cy="1064481"/>
          </a:xfrm>
        </p:spPr>
        <p:txBody>
          <a:bodyPr/>
          <a:lstStyle/>
          <a:p>
            <a:r>
              <a:rPr lang="en-US" dirty="0"/>
              <a:t>A large number of enterprise and boutique vendors offer outdoor and indoor wayfinding solutions.</a:t>
            </a:r>
          </a:p>
        </p:txBody>
      </p:sp>
      <p:sp>
        <p:nvSpPr>
          <p:cNvPr id="4" name="Slide Number Placeholder 3">
            <a:extLst>
              <a:ext uri="{FF2B5EF4-FFF2-40B4-BE49-F238E27FC236}">
                <a16:creationId xmlns:a16="http://schemas.microsoft.com/office/drawing/2014/main" id="{C9288C18-09AC-AE4C-B1A5-DCED7048C924}"/>
              </a:ext>
            </a:extLst>
          </p:cNvPr>
          <p:cNvSpPr>
            <a:spLocks noGrp="1"/>
          </p:cNvSpPr>
          <p:nvPr>
            <p:ph type="sldNum" sz="quarter" idx="12"/>
          </p:nvPr>
        </p:nvSpPr>
        <p:spPr/>
        <p:txBody>
          <a:bodyPr/>
          <a:lstStyle/>
          <a:p>
            <a:fld id="{DC22DD25-61AE-413C-B4D2-EF2365C9B2E1}" type="slidenum">
              <a:rPr lang="en-AU" noProof="0" smtClean="0"/>
              <a:t>13</a:t>
            </a:fld>
            <a:endParaRPr lang="en-AU" noProof="0" dirty="0"/>
          </a:p>
        </p:txBody>
      </p:sp>
      <p:pic>
        <p:nvPicPr>
          <p:cNvPr id="6" name="Picture 5">
            <a:extLst>
              <a:ext uri="{FF2B5EF4-FFF2-40B4-BE49-F238E27FC236}">
                <a16:creationId xmlns:a16="http://schemas.microsoft.com/office/drawing/2014/main" id="{82D7BA8A-870B-D047-B4FA-2B83E6164AF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02276" y="2848117"/>
            <a:ext cx="3373422" cy="3069815"/>
          </a:xfrm>
          <a:prstGeom prst="rect">
            <a:avLst/>
          </a:prstGeom>
        </p:spPr>
      </p:pic>
      <p:pic>
        <p:nvPicPr>
          <p:cNvPr id="9" name="Picture 8">
            <a:extLst>
              <a:ext uri="{FF2B5EF4-FFF2-40B4-BE49-F238E27FC236}">
                <a16:creationId xmlns:a16="http://schemas.microsoft.com/office/drawing/2014/main" id="{D2B9E9EA-3113-9D4D-80D4-E2BA0F589F6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837068" y="2603045"/>
            <a:ext cx="4093087" cy="3069815"/>
          </a:xfrm>
          <a:prstGeom prst="rect">
            <a:avLst/>
          </a:prstGeom>
        </p:spPr>
      </p:pic>
      <p:pic>
        <p:nvPicPr>
          <p:cNvPr id="10" name="Picture 9">
            <a:extLst>
              <a:ext uri="{FF2B5EF4-FFF2-40B4-BE49-F238E27FC236}">
                <a16:creationId xmlns:a16="http://schemas.microsoft.com/office/drawing/2014/main" id="{2B3715AB-613B-B84E-B99D-F36D0398F9DB}"/>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8200667" y="2544510"/>
            <a:ext cx="3373422" cy="3373422"/>
          </a:xfrm>
          <a:prstGeom prst="rect">
            <a:avLst/>
          </a:prstGeom>
        </p:spPr>
      </p:pic>
      <p:sp>
        <p:nvSpPr>
          <p:cNvPr id="12" name="Content Placeholder 2">
            <a:extLst>
              <a:ext uri="{FF2B5EF4-FFF2-40B4-BE49-F238E27FC236}">
                <a16:creationId xmlns:a16="http://schemas.microsoft.com/office/drawing/2014/main" id="{3A345F3F-A9C5-2B45-AFEC-AF5E8490EA48}"/>
              </a:ext>
            </a:extLst>
          </p:cNvPr>
          <p:cNvSpPr txBox="1">
            <a:spLocks/>
          </p:cNvSpPr>
          <p:nvPr/>
        </p:nvSpPr>
        <p:spPr>
          <a:xfrm>
            <a:off x="9286101" y="5806633"/>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Open Source Street Map foundation</a:t>
            </a:r>
          </a:p>
        </p:txBody>
      </p:sp>
    </p:spTree>
    <p:extLst>
      <p:ext uri="{BB962C8B-B14F-4D97-AF65-F5344CB8AC3E}">
        <p14:creationId xmlns:p14="http://schemas.microsoft.com/office/powerpoint/2010/main" val="287853179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52C493-70F9-E444-80C3-B28E9B584FAB}"/>
              </a:ext>
            </a:extLst>
          </p:cNvPr>
          <p:cNvSpPr>
            <a:spLocks noGrp="1"/>
          </p:cNvSpPr>
          <p:nvPr>
            <p:ph type="title"/>
          </p:nvPr>
        </p:nvSpPr>
        <p:spPr/>
        <p:txBody>
          <a:bodyPr/>
          <a:lstStyle/>
          <a:p>
            <a:r>
              <a:rPr lang="en-US" dirty="0"/>
              <a:t>Integration &amp; Data Quality </a:t>
            </a:r>
          </a:p>
        </p:txBody>
      </p:sp>
      <p:sp>
        <p:nvSpPr>
          <p:cNvPr id="3" name="Content Placeholder 2">
            <a:extLst>
              <a:ext uri="{FF2B5EF4-FFF2-40B4-BE49-F238E27FC236}">
                <a16:creationId xmlns:a16="http://schemas.microsoft.com/office/drawing/2014/main" id="{0F33BF76-EB7E-F14D-A1DE-8E24AFF72452}"/>
              </a:ext>
            </a:extLst>
          </p:cNvPr>
          <p:cNvSpPr>
            <a:spLocks noGrp="1"/>
          </p:cNvSpPr>
          <p:nvPr>
            <p:ph idx="1"/>
          </p:nvPr>
        </p:nvSpPr>
        <p:spPr>
          <a:xfrm>
            <a:off x="304164" y="1362725"/>
            <a:ext cx="5791836" cy="4376944"/>
          </a:xfrm>
        </p:spPr>
        <p:txBody>
          <a:bodyPr/>
          <a:lstStyle/>
          <a:p>
            <a:r>
              <a:rPr lang="en-US" dirty="0"/>
              <a:t>The University uses a number of commonly used spatial management systems including, </a:t>
            </a:r>
            <a:r>
              <a:rPr lang="en-US" dirty="0" err="1"/>
              <a:t>Archibus</a:t>
            </a:r>
            <a:r>
              <a:rPr lang="en-US" dirty="0"/>
              <a:t>, </a:t>
            </a:r>
            <a:r>
              <a:rPr lang="en-US" dirty="0" err="1"/>
              <a:t>SISfm</a:t>
            </a:r>
            <a:r>
              <a:rPr lang="en-US" dirty="0"/>
              <a:t> and Meridian. </a:t>
            </a:r>
          </a:p>
        </p:txBody>
      </p:sp>
      <p:sp>
        <p:nvSpPr>
          <p:cNvPr id="4" name="Slide Number Placeholder 3">
            <a:extLst>
              <a:ext uri="{FF2B5EF4-FFF2-40B4-BE49-F238E27FC236}">
                <a16:creationId xmlns:a16="http://schemas.microsoft.com/office/drawing/2014/main" id="{85069BD9-7EA2-D243-8F7D-3FE367C8CC29}"/>
              </a:ext>
            </a:extLst>
          </p:cNvPr>
          <p:cNvSpPr>
            <a:spLocks noGrp="1"/>
          </p:cNvSpPr>
          <p:nvPr>
            <p:ph type="sldNum" sz="quarter" idx="12"/>
          </p:nvPr>
        </p:nvSpPr>
        <p:spPr/>
        <p:txBody>
          <a:bodyPr/>
          <a:lstStyle/>
          <a:p>
            <a:fld id="{DC22DD25-61AE-413C-B4D2-EF2365C9B2E1}" type="slidenum">
              <a:rPr lang="en-AU" noProof="0" smtClean="0"/>
              <a:t>14</a:t>
            </a:fld>
            <a:endParaRPr lang="en-AU" noProof="0" dirty="0"/>
          </a:p>
        </p:txBody>
      </p:sp>
      <p:pic>
        <p:nvPicPr>
          <p:cNvPr id="9" name="Picture 8">
            <a:extLst>
              <a:ext uri="{FF2B5EF4-FFF2-40B4-BE49-F238E27FC236}">
                <a16:creationId xmlns:a16="http://schemas.microsoft.com/office/drawing/2014/main" id="{A4B87756-EE22-F649-B146-D6D42F120D1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399277" y="1525632"/>
            <a:ext cx="5002407" cy="4723102"/>
          </a:xfrm>
          <a:prstGeom prst="rect">
            <a:avLst/>
          </a:prstGeom>
        </p:spPr>
      </p:pic>
      <p:sp>
        <p:nvSpPr>
          <p:cNvPr id="10" name="Content Placeholder 2">
            <a:extLst>
              <a:ext uri="{FF2B5EF4-FFF2-40B4-BE49-F238E27FC236}">
                <a16:creationId xmlns:a16="http://schemas.microsoft.com/office/drawing/2014/main" id="{88084080-28ED-EF4F-B884-A3747D2D2DBB}"/>
              </a:ext>
            </a:extLst>
          </p:cNvPr>
          <p:cNvSpPr txBox="1">
            <a:spLocks/>
          </p:cNvSpPr>
          <p:nvPr/>
        </p:nvSpPr>
        <p:spPr>
          <a:xfrm>
            <a:off x="9161303" y="6394683"/>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UoM Spatial management landing zone</a:t>
            </a:r>
          </a:p>
        </p:txBody>
      </p:sp>
      <p:sp>
        <p:nvSpPr>
          <p:cNvPr id="11" name="Content Placeholder 2">
            <a:extLst>
              <a:ext uri="{FF2B5EF4-FFF2-40B4-BE49-F238E27FC236}">
                <a16:creationId xmlns:a16="http://schemas.microsoft.com/office/drawing/2014/main" id="{2E61DF55-5A4A-874C-A206-DFA58A5C2EEC}"/>
              </a:ext>
            </a:extLst>
          </p:cNvPr>
          <p:cNvSpPr txBox="1">
            <a:spLocks/>
          </p:cNvSpPr>
          <p:nvPr/>
        </p:nvSpPr>
        <p:spPr>
          <a:xfrm>
            <a:off x="1976452" y="2585813"/>
            <a:ext cx="3965446" cy="1454731"/>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en-US" sz="1600" dirty="0"/>
              <a:t>Leveraging the University of Melbourne's Enterprise Integrations Services, data from these systems is sent to Mazemap on a daily basis for and delta changes made to source data. </a:t>
            </a:r>
          </a:p>
          <a:p>
            <a:pPr marL="285750" indent="-285750">
              <a:buFont typeface="Arial" panose="020B0604020202020204" pitchFamily="34" charset="0"/>
              <a:buChar char="•"/>
            </a:pPr>
            <a:endParaRPr lang="en-US" sz="1800" dirty="0"/>
          </a:p>
        </p:txBody>
      </p:sp>
      <p:pic>
        <p:nvPicPr>
          <p:cNvPr id="6" name="Picture 5">
            <a:extLst>
              <a:ext uri="{FF2B5EF4-FFF2-40B4-BE49-F238E27FC236}">
                <a16:creationId xmlns:a16="http://schemas.microsoft.com/office/drawing/2014/main" id="{DC1BBF28-EE01-874D-AC34-E866B0E22F7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07441" y="2594188"/>
            <a:ext cx="1292995" cy="1292995"/>
          </a:xfrm>
          <a:prstGeom prst="rect">
            <a:avLst/>
          </a:prstGeom>
        </p:spPr>
      </p:pic>
      <p:pic>
        <p:nvPicPr>
          <p:cNvPr id="8" name="Picture 7">
            <a:extLst>
              <a:ext uri="{FF2B5EF4-FFF2-40B4-BE49-F238E27FC236}">
                <a16:creationId xmlns:a16="http://schemas.microsoft.com/office/drawing/2014/main" id="{2E9B0FC5-3AC2-EA40-B8C2-60BEC2163DB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69611" y="3914348"/>
            <a:ext cx="1454732" cy="1454732"/>
          </a:xfrm>
          <a:prstGeom prst="rect">
            <a:avLst/>
          </a:prstGeom>
        </p:spPr>
      </p:pic>
      <p:sp>
        <p:nvSpPr>
          <p:cNvPr id="12" name="Content Placeholder 2">
            <a:extLst>
              <a:ext uri="{FF2B5EF4-FFF2-40B4-BE49-F238E27FC236}">
                <a16:creationId xmlns:a16="http://schemas.microsoft.com/office/drawing/2014/main" id="{5C1DACF3-9B97-A848-AAD6-2C32F6FAEE63}"/>
              </a:ext>
            </a:extLst>
          </p:cNvPr>
          <p:cNvSpPr txBox="1">
            <a:spLocks/>
          </p:cNvSpPr>
          <p:nvPr/>
        </p:nvSpPr>
        <p:spPr>
          <a:xfrm>
            <a:off x="350019" y="4040544"/>
            <a:ext cx="3965446" cy="1454731"/>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en-US" sz="1600" dirty="0"/>
              <a:t>POI’s for amenities close to campus are pulled from Open source street maps API’s  and integrated with UoM Wayfinding</a:t>
            </a:r>
          </a:p>
          <a:p>
            <a:pPr marL="285750" indent="-285750">
              <a:buFont typeface="Arial" panose="020B0604020202020204" pitchFamily="34" charset="0"/>
              <a:buChar char="•"/>
            </a:pPr>
            <a:endParaRPr lang="en-US" sz="1800" dirty="0"/>
          </a:p>
        </p:txBody>
      </p:sp>
      <p:pic>
        <p:nvPicPr>
          <p:cNvPr id="14" name="Picture 13">
            <a:extLst>
              <a:ext uri="{FF2B5EF4-FFF2-40B4-BE49-F238E27FC236}">
                <a16:creationId xmlns:a16="http://schemas.microsoft.com/office/drawing/2014/main" id="{8ABAADF6-7A67-A743-BB75-DA26804A575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7441" y="5287880"/>
            <a:ext cx="1254040" cy="1254040"/>
          </a:xfrm>
          <a:prstGeom prst="rect">
            <a:avLst/>
          </a:prstGeom>
        </p:spPr>
      </p:pic>
      <p:sp>
        <p:nvSpPr>
          <p:cNvPr id="15" name="Content Placeholder 2">
            <a:extLst>
              <a:ext uri="{FF2B5EF4-FFF2-40B4-BE49-F238E27FC236}">
                <a16:creationId xmlns:a16="http://schemas.microsoft.com/office/drawing/2014/main" id="{DAD0B5F1-6A73-AD42-A514-E256B9A387B3}"/>
              </a:ext>
            </a:extLst>
          </p:cNvPr>
          <p:cNvSpPr txBox="1">
            <a:spLocks/>
          </p:cNvSpPr>
          <p:nvPr/>
        </p:nvSpPr>
        <p:spPr>
          <a:xfrm>
            <a:off x="1900436" y="5341914"/>
            <a:ext cx="3965446" cy="1454731"/>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en-US" sz="1600" dirty="0"/>
              <a:t>Temporal POI’s such as pop up events, open day locations, market stalls, concerts, club and society sign ups have a UoM developed online portal to add or remove these POI’s. </a:t>
            </a:r>
            <a:endParaRPr lang="en-US" sz="1800" dirty="0"/>
          </a:p>
        </p:txBody>
      </p:sp>
    </p:spTree>
    <p:extLst>
      <p:ext uri="{BB962C8B-B14F-4D97-AF65-F5344CB8AC3E}">
        <p14:creationId xmlns:p14="http://schemas.microsoft.com/office/powerpoint/2010/main" val="207535735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52C493-70F9-E444-80C3-B28E9B584FAB}"/>
              </a:ext>
            </a:extLst>
          </p:cNvPr>
          <p:cNvSpPr>
            <a:spLocks noGrp="1"/>
          </p:cNvSpPr>
          <p:nvPr>
            <p:ph type="title"/>
          </p:nvPr>
        </p:nvSpPr>
        <p:spPr/>
        <p:txBody>
          <a:bodyPr/>
          <a:lstStyle/>
          <a:p>
            <a:r>
              <a:rPr lang="en-US" dirty="0"/>
              <a:t>Application integration with API’s &amp; Java </a:t>
            </a:r>
          </a:p>
        </p:txBody>
      </p:sp>
      <p:sp>
        <p:nvSpPr>
          <p:cNvPr id="3" name="Content Placeholder 2">
            <a:extLst>
              <a:ext uri="{FF2B5EF4-FFF2-40B4-BE49-F238E27FC236}">
                <a16:creationId xmlns:a16="http://schemas.microsoft.com/office/drawing/2014/main" id="{0F33BF76-EB7E-F14D-A1DE-8E24AFF72452}"/>
              </a:ext>
            </a:extLst>
          </p:cNvPr>
          <p:cNvSpPr>
            <a:spLocks noGrp="1"/>
          </p:cNvSpPr>
          <p:nvPr>
            <p:ph idx="1"/>
          </p:nvPr>
        </p:nvSpPr>
        <p:spPr>
          <a:xfrm>
            <a:off x="304164" y="1422687"/>
            <a:ext cx="11408409" cy="4376944"/>
          </a:xfrm>
        </p:spPr>
        <p:txBody>
          <a:bodyPr/>
          <a:lstStyle/>
          <a:p>
            <a:r>
              <a:rPr lang="en-US" dirty="0"/>
              <a:t>It was important that the Mapping platform enabled developers to </a:t>
            </a:r>
            <a:r>
              <a:rPr lang="en-US" dirty="0" err="1"/>
              <a:t>customise</a:t>
            </a:r>
            <a:r>
              <a:rPr lang="en-US" dirty="0"/>
              <a:t> the look and feel of the platform, for UX and branding requirements. </a:t>
            </a:r>
          </a:p>
        </p:txBody>
      </p:sp>
      <p:sp>
        <p:nvSpPr>
          <p:cNvPr id="4" name="Slide Number Placeholder 3">
            <a:extLst>
              <a:ext uri="{FF2B5EF4-FFF2-40B4-BE49-F238E27FC236}">
                <a16:creationId xmlns:a16="http://schemas.microsoft.com/office/drawing/2014/main" id="{85069BD9-7EA2-D243-8F7D-3FE367C8CC29}"/>
              </a:ext>
            </a:extLst>
          </p:cNvPr>
          <p:cNvSpPr>
            <a:spLocks noGrp="1"/>
          </p:cNvSpPr>
          <p:nvPr>
            <p:ph type="sldNum" sz="quarter" idx="12"/>
          </p:nvPr>
        </p:nvSpPr>
        <p:spPr/>
        <p:txBody>
          <a:bodyPr/>
          <a:lstStyle/>
          <a:p>
            <a:fld id="{DC22DD25-61AE-413C-B4D2-EF2365C9B2E1}" type="slidenum">
              <a:rPr lang="en-AU" noProof="0" smtClean="0"/>
              <a:t>15</a:t>
            </a:fld>
            <a:endParaRPr lang="en-AU" noProof="0" dirty="0"/>
          </a:p>
        </p:txBody>
      </p:sp>
      <p:pic>
        <p:nvPicPr>
          <p:cNvPr id="9" name="Picture 8">
            <a:extLst>
              <a:ext uri="{FF2B5EF4-FFF2-40B4-BE49-F238E27FC236}">
                <a16:creationId xmlns:a16="http://schemas.microsoft.com/office/drawing/2014/main" id="{A4B87756-EE22-F649-B146-D6D42F120D1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61910" y="2188558"/>
            <a:ext cx="5412369" cy="3761138"/>
          </a:xfrm>
          <a:prstGeom prst="rect">
            <a:avLst/>
          </a:prstGeom>
        </p:spPr>
      </p:pic>
      <p:sp>
        <p:nvSpPr>
          <p:cNvPr id="10" name="Content Placeholder 2">
            <a:extLst>
              <a:ext uri="{FF2B5EF4-FFF2-40B4-BE49-F238E27FC236}">
                <a16:creationId xmlns:a16="http://schemas.microsoft.com/office/drawing/2014/main" id="{88084080-28ED-EF4F-B884-A3747D2D2DBB}"/>
              </a:ext>
            </a:extLst>
          </p:cNvPr>
          <p:cNvSpPr txBox="1">
            <a:spLocks/>
          </p:cNvSpPr>
          <p:nvPr/>
        </p:nvSpPr>
        <p:spPr>
          <a:xfrm>
            <a:off x="9648983" y="5764497"/>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err="1"/>
              <a:t>Maps.unimelb</a:t>
            </a:r>
            <a:r>
              <a:rPr lang="en-AU" sz="1000" dirty="0"/>
              <a:t> wayfinding site</a:t>
            </a:r>
          </a:p>
        </p:txBody>
      </p:sp>
      <p:pic>
        <p:nvPicPr>
          <p:cNvPr id="6" name="Picture 5">
            <a:extLst>
              <a:ext uri="{FF2B5EF4-FFF2-40B4-BE49-F238E27FC236}">
                <a16:creationId xmlns:a16="http://schemas.microsoft.com/office/drawing/2014/main" id="{9A8C1A12-5551-514B-8FBE-C96DAAAB3D9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615966" y="2212942"/>
            <a:ext cx="6443889" cy="3551555"/>
          </a:xfrm>
          <a:prstGeom prst="rect">
            <a:avLst/>
          </a:prstGeom>
        </p:spPr>
      </p:pic>
      <p:sp>
        <p:nvSpPr>
          <p:cNvPr id="13" name="Content Placeholder 2">
            <a:extLst>
              <a:ext uri="{FF2B5EF4-FFF2-40B4-BE49-F238E27FC236}">
                <a16:creationId xmlns:a16="http://schemas.microsoft.com/office/drawing/2014/main" id="{141DDB04-2EA9-904C-B5B0-C495D0A7CA07}"/>
              </a:ext>
            </a:extLst>
          </p:cNvPr>
          <p:cNvSpPr txBox="1">
            <a:spLocks/>
          </p:cNvSpPr>
          <p:nvPr/>
        </p:nvSpPr>
        <p:spPr>
          <a:xfrm>
            <a:off x="243456" y="6017516"/>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Mazemap API and Java code examples</a:t>
            </a:r>
          </a:p>
        </p:txBody>
      </p:sp>
    </p:spTree>
    <p:extLst>
      <p:ext uri="{BB962C8B-B14F-4D97-AF65-F5344CB8AC3E}">
        <p14:creationId xmlns:p14="http://schemas.microsoft.com/office/powerpoint/2010/main" val="41354409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921FBF-9F07-144A-975E-40D558DFDFC2}"/>
              </a:ext>
            </a:extLst>
          </p:cNvPr>
          <p:cNvSpPr>
            <a:spLocks noGrp="1"/>
          </p:cNvSpPr>
          <p:nvPr>
            <p:ph type="title"/>
          </p:nvPr>
        </p:nvSpPr>
        <p:spPr>
          <a:xfrm>
            <a:off x="1354411" y="163206"/>
            <a:ext cx="10296000" cy="887360"/>
          </a:xfrm>
        </p:spPr>
        <p:txBody>
          <a:bodyPr/>
          <a:lstStyle/>
          <a:p>
            <a:r>
              <a:rPr lang="en-US" dirty="0"/>
              <a:t>Leveraging Existing Systems </a:t>
            </a:r>
          </a:p>
        </p:txBody>
      </p:sp>
      <p:sp>
        <p:nvSpPr>
          <p:cNvPr id="4" name="Slide Number Placeholder 3">
            <a:extLst>
              <a:ext uri="{FF2B5EF4-FFF2-40B4-BE49-F238E27FC236}">
                <a16:creationId xmlns:a16="http://schemas.microsoft.com/office/drawing/2014/main" id="{59859207-A200-0046-8BB6-6FC6A35C0CDD}"/>
              </a:ext>
            </a:extLst>
          </p:cNvPr>
          <p:cNvSpPr>
            <a:spLocks noGrp="1"/>
          </p:cNvSpPr>
          <p:nvPr>
            <p:ph type="sldNum" sz="quarter" idx="12"/>
          </p:nvPr>
        </p:nvSpPr>
        <p:spPr/>
        <p:txBody>
          <a:bodyPr/>
          <a:lstStyle/>
          <a:p>
            <a:fld id="{DC22DD25-61AE-413C-B4D2-EF2365C9B2E1}" type="slidenum">
              <a:rPr lang="en-AU" noProof="0" smtClean="0"/>
              <a:t>16</a:t>
            </a:fld>
            <a:endParaRPr lang="en-AU" noProof="0" dirty="0"/>
          </a:p>
        </p:txBody>
      </p:sp>
      <p:sp>
        <p:nvSpPr>
          <p:cNvPr id="5" name="Freeform 127">
            <a:extLst>
              <a:ext uri="{FF2B5EF4-FFF2-40B4-BE49-F238E27FC236}">
                <a16:creationId xmlns:a16="http://schemas.microsoft.com/office/drawing/2014/main" id="{027998D5-6AC6-F240-87C2-6E1E1AA4EE84}"/>
              </a:ext>
            </a:extLst>
          </p:cNvPr>
          <p:cNvSpPr>
            <a:spLocks noChangeArrowheads="1"/>
          </p:cNvSpPr>
          <p:nvPr/>
        </p:nvSpPr>
        <p:spPr bwMode="auto">
          <a:xfrm>
            <a:off x="5410985" y="3506637"/>
            <a:ext cx="403955" cy="282936"/>
          </a:xfrm>
          <a:custGeom>
            <a:avLst/>
            <a:gdLst>
              <a:gd name="T0" fmla="*/ 646 w 1293"/>
              <a:gd name="T1" fmla="*/ 620 h 1006"/>
              <a:gd name="T2" fmla="*/ 839 w 1293"/>
              <a:gd name="T3" fmla="*/ 813 h 1006"/>
              <a:gd name="T4" fmla="*/ 646 w 1293"/>
              <a:gd name="T5" fmla="*/ 1005 h 1006"/>
              <a:gd name="T6" fmla="*/ 454 w 1293"/>
              <a:gd name="T7" fmla="*/ 813 h 1006"/>
              <a:gd name="T8" fmla="*/ 646 w 1293"/>
              <a:gd name="T9" fmla="*/ 620 h 1006"/>
              <a:gd name="T10" fmla="*/ 646 w 1293"/>
              <a:gd name="T11" fmla="*/ 918 h 1006"/>
              <a:gd name="T12" fmla="*/ 752 w 1293"/>
              <a:gd name="T13" fmla="*/ 813 h 1006"/>
              <a:gd name="T14" fmla="*/ 646 w 1293"/>
              <a:gd name="T15" fmla="*/ 707 h 1006"/>
              <a:gd name="T16" fmla="*/ 541 w 1293"/>
              <a:gd name="T17" fmla="*/ 813 h 1006"/>
              <a:gd name="T18" fmla="*/ 646 w 1293"/>
              <a:gd name="T19" fmla="*/ 918 h 1006"/>
              <a:gd name="T20" fmla="*/ 646 w 1293"/>
              <a:gd name="T21" fmla="*/ 411 h 1006"/>
              <a:gd name="T22" fmla="*/ 985 w 1293"/>
              <a:gd name="T23" fmla="*/ 551 h 1006"/>
              <a:gd name="T24" fmla="*/ 985 w 1293"/>
              <a:gd name="T25" fmla="*/ 612 h 1006"/>
              <a:gd name="T26" fmla="*/ 924 w 1293"/>
              <a:gd name="T27" fmla="*/ 612 h 1006"/>
              <a:gd name="T28" fmla="*/ 646 w 1293"/>
              <a:gd name="T29" fmla="*/ 498 h 1006"/>
              <a:gd name="T30" fmla="*/ 369 w 1293"/>
              <a:gd name="T31" fmla="*/ 612 h 1006"/>
              <a:gd name="T32" fmla="*/ 339 w 1293"/>
              <a:gd name="T33" fmla="*/ 625 h 1006"/>
              <a:gd name="T34" fmla="*/ 308 w 1293"/>
              <a:gd name="T35" fmla="*/ 612 h 1006"/>
              <a:gd name="T36" fmla="*/ 308 w 1293"/>
              <a:gd name="T37" fmla="*/ 551 h 1006"/>
              <a:gd name="T38" fmla="*/ 646 w 1293"/>
              <a:gd name="T39" fmla="*/ 411 h 1006"/>
              <a:gd name="T40" fmla="*/ 155 w 1293"/>
              <a:gd name="T41" fmla="*/ 399 h 1006"/>
              <a:gd name="T42" fmla="*/ 1137 w 1293"/>
              <a:gd name="T43" fmla="*/ 399 h 1006"/>
              <a:gd name="T44" fmla="*/ 1137 w 1293"/>
              <a:gd name="T45" fmla="*/ 460 h 1006"/>
              <a:gd name="T46" fmla="*/ 1107 w 1293"/>
              <a:gd name="T47" fmla="*/ 473 h 1006"/>
              <a:gd name="T48" fmla="*/ 1076 w 1293"/>
              <a:gd name="T49" fmla="*/ 460 h 1006"/>
              <a:gd name="T50" fmla="*/ 217 w 1293"/>
              <a:gd name="T51" fmla="*/ 460 h 1006"/>
              <a:gd name="T52" fmla="*/ 155 w 1293"/>
              <a:gd name="T53" fmla="*/ 460 h 1006"/>
              <a:gd name="T54" fmla="*/ 155 w 1293"/>
              <a:gd name="T55" fmla="*/ 399 h 1006"/>
              <a:gd name="T56" fmla="*/ 1275 w 1293"/>
              <a:gd name="T57" fmla="*/ 261 h 1006"/>
              <a:gd name="T58" fmla="*/ 1275 w 1293"/>
              <a:gd name="T59" fmla="*/ 322 h 1006"/>
              <a:gd name="T60" fmla="*/ 1245 w 1293"/>
              <a:gd name="T61" fmla="*/ 335 h 1006"/>
              <a:gd name="T62" fmla="*/ 1214 w 1293"/>
              <a:gd name="T63" fmla="*/ 322 h 1006"/>
              <a:gd name="T64" fmla="*/ 646 w 1293"/>
              <a:gd name="T65" fmla="*/ 87 h 1006"/>
              <a:gd name="T66" fmla="*/ 79 w 1293"/>
              <a:gd name="T67" fmla="*/ 322 h 1006"/>
              <a:gd name="T68" fmla="*/ 17 w 1293"/>
              <a:gd name="T69" fmla="*/ 322 h 1006"/>
              <a:gd name="T70" fmla="*/ 17 w 1293"/>
              <a:gd name="T71" fmla="*/ 261 h 1006"/>
              <a:gd name="T72" fmla="*/ 646 w 1293"/>
              <a:gd name="T73" fmla="*/ 0 h 1006"/>
              <a:gd name="T74" fmla="*/ 1275 w 1293"/>
              <a:gd name="T75" fmla="*/ 261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3" h="1006">
                <a:moveTo>
                  <a:pt x="646" y="620"/>
                </a:moveTo>
                <a:cubicBezTo>
                  <a:pt x="752" y="620"/>
                  <a:pt x="839" y="707"/>
                  <a:pt x="839" y="813"/>
                </a:cubicBezTo>
                <a:cubicBezTo>
                  <a:pt x="839" y="919"/>
                  <a:pt x="752" y="1005"/>
                  <a:pt x="646" y="1005"/>
                </a:cubicBezTo>
                <a:cubicBezTo>
                  <a:pt x="540" y="1005"/>
                  <a:pt x="454" y="919"/>
                  <a:pt x="454" y="813"/>
                </a:cubicBezTo>
                <a:cubicBezTo>
                  <a:pt x="454" y="707"/>
                  <a:pt x="540" y="620"/>
                  <a:pt x="646" y="620"/>
                </a:cubicBezTo>
                <a:close/>
                <a:moveTo>
                  <a:pt x="646" y="918"/>
                </a:moveTo>
                <a:cubicBezTo>
                  <a:pt x="705" y="918"/>
                  <a:pt x="752" y="872"/>
                  <a:pt x="752" y="813"/>
                </a:cubicBezTo>
                <a:cubicBezTo>
                  <a:pt x="752" y="755"/>
                  <a:pt x="705" y="707"/>
                  <a:pt x="646" y="707"/>
                </a:cubicBezTo>
                <a:cubicBezTo>
                  <a:pt x="588" y="707"/>
                  <a:pt x="541" y="755"/>
                  <a:pt x="541" y="813"/>
                </a:cubicBezTo>
                <a:cubicBezTo>
                  <a:pt x="541" y="872"/>
                  <a:pt x="588" y="918"/>
                  <a:pt x="646" y="918"/>
                </a:cubicBezTo>
                <a:close/>
                <a:moveTo>
                  <a:pt x="646" y="411"/>
                </a:moveTo>
                <a:cubicBezTo>
                  <a:pt x="774" y="411"/>
                  <a:pt x="894" y="461"/>
                  <a:pt x="985" y="551"/>
                </a:cubicBezTo>
                <a:cubicBezTo>
                  <a:pt x="1002" y="568"/>
                  <a:pt x="1002" y="595"/>
                  <a:pt x="985" y="612"/>
                </a:cubicBezTo>
                <a:cubicBezTo>
                  <a:pt x="968" y="629"/>
                  <a:pt x="941" y="629"/>
                  <a:pt x="924" y="612"/>
                </a:cubicBezTo>
                <a:cubicBezTo>
                  <a:pt x="850" y="538"/>
                  <a:pt x="751" y="498"/>
                  <a:pt x="646" y="498"/>
                </a:cubicBezTo>
                <a:cubicBezTo>
                  <a:pt x="542" y="498"/>
                  <a:pt x="443" y="538"/>
                  <a:pt x="369" y="612"/>
                </a:cubicBezTo>
                <a:cubicBezTo>
                  <a:pt x="361" y="621"/>
                  <a:pt x="350" y="625"/>
                  <a:pt x="339" y="625"/>
                </a:cubicBezTo>
                <a:cubicBezTo>
                  <a:pt x="327" y="625"/>
                  <a:pt x="316" y="621"/>
                  <a:pt x="308" y="612"/>
                </a:cubicBezTo>
                <a:cubicBezTo>
                  <a:pt x="291" y="595"/>
                  <a:pt x="291" y="568"/>
                  <a:pt x="308" y="551"/>
                </a:cubicBezTo>
                <a:cubicBezTo>
                  <a:pt x="398" y="461"/>
                  <a:pt x="519" y="411"/>
                  <a:pt x="646" y="411"/>
                </a:cubicBezTo>
                <a:close/>
                <a:moveTo>
                  <a:pt x="155" y="399"/>
                </a:moveTo>
                <a:cubicBezTo>
                  <a:pt x="426" y="128"/>
                  <a:pt x="867" y="128"/>
                  <a:pt x="1137" y="399"/>
                </a:cubicBezTo>
                <a:cubicBezTo>
                  <a:pt x="1154" y="416"/>
                  <a:pt x="1154" y="443"/>
                  <a:pt x="1137" y="460"/>
                </a:cubicBezTo>
                <a:cubicBezTo>
                  <a:pt x="1129" y="468"/>
                  <a:pt x="1118" y="473"/>
                  <a:pt x="1107" y="473"/>
                </a:cubicBezTo>
                <a:cubicBezTo>
                  <a:pt x="1096" y="473"/>
                  <a:pt x="1085" y="468"/>
                  <a:pt x="1076" y="460"/>
                </a:cubicBezTo>
                <a:cubicBezTo>
                  <a:pt x="839" y="223"/>
                  <a:pt x="454" y="223"/>
                  <a:pt x="217" y="460"/>
                </a:cubicBezTo>
                <a:cubicBezTo>
                  <a:pt x="200" y="477"/>
                  <a:pt x="172" y="477"/>
                  <a:pt x="155" y="460"/>
                </a:cubicBezTo>
                <a:cubicBezTo>
                  <a:pt x="139" y="443"/>
                  <a:pt x="139" y="416"/>
                  <a:pt x="155" y="399"/>
                </a:cubicBezTo>
                <a:close/>
                <a:moveTo>
                  <a:pt x="1275" y="261"/>
                </a:moveTo>
                <a:cubicBezTo>
                  <a:pt x="1292" y="278"/>
                  <a:pt x="1292" y="305"/>
                  <a:pt x="1275" y="322"/>
                </a:cubicBezTo>
                <a:cubicBezTo>
                  <a:pt x="1267" y="330"/>
                  <a:pt x="1256" y="335"/>
                  <a:pt x="1245" y="335"/>
                </a:cubicBezTo>
                <a:cubicBezTo>
                  <a:pt x="1234" y="335"/>
                  <a:pt x="1223" y="330"/>
                  <a:pt x="1214" y="322"/>
                </a:cubicBezTo>
                <a:cubicBezTo>
                  <a:pt x="1063" y="170"/>
                  <a:pt x="861" y="87"/>
                  <a:pt x="646" y="87"/>
                </a:cubicBezTo>
                <a:cubicBezTo>
                  <a:pt x="432" y="87"/>
                  <a:pt x="230" y="170"/>
                  <a:pt x="79" y="322"/>
                </a:cubicBezTo>
                <a:cubicBezTo>
                  <a:pt x="62" y="339"/>
                  <a:pt x="34" y="339"/>
                  <a:pt x="17" y="322"/>
                </a:cubicBezTo>
                <a:cubicBezTo>
                  <a:pt x="0" y="305"/>
                  <a:pt x="0" y="278"/>
                  <a:pt x="17" y="261"/>
                </a:cubicBezTo>
                <a:cubicBezTo>
                  <a:pt x="185" y="93"/>
                  <a:pt x="409" y="0"/>
                  <a:pt x="646" y="0"/>
                </a:cubicBezTo>
                <a:cubicBezTo>
                  <a:pt x="884" y="0"/>
                  <a:pt x="1107" y="93"/>
                  <a:pt x="1275" y="261"/>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defPPr>
              <a:defRPr lang="en-US"/>
            </a:defPPr>
            <a:lvl1pPr algn="l" rtl="0" eaLnBrk="0" fontAlgn="base" hangingPunct="0">
              <a:spcBef>
                <a:spcPct val="0"/>
              </a:spcBef>
              <a:spcAft>
                <a:spcPct val="0"/>
              </a:spcAft>
              <a:defRPr sz="2400" kern="1200">
                <a:solidFill>
                  <a:schemeClr val="tx1"/>
                </a:solidFill>
                <a:latin typeface="Arial" charset="0"/>
                <a:ea typeface="+mn-ea"/>
                <a:cs typeface="+mn-cs"/>
              </a:defRPr>
            </a:lvl1pPr>
            <a:lvl2pPr marL="457200" algn="l" rtl="0" eaLnBrk="0" fontAlgn="base" hangingPunct="0">
              <a:spcBef>
                <a:spcPct val="0"/>
              </a:spcBef>
              <a:spcAft>
                <a:spcPct val="0"/>
              </a:spcAft>
              <a:defRPr sz="2400" kern="1200">
                <a:solidFill>
                  <a:schemeClr val="tx1"/>
                </a:solidFill>
                <a:latin typeface="Arial" charset="0"/>
                <a:ea typeface="+mn-ea"/>
                <a:cs typeface="+mn-cs"/>
              </a:defRPr>
            </a:lvl2pPr>
            <a:lvl3pPr marL="914400" algn="l" rtl="0" eaLnBrk="0" fontAlgn="base" hangingPunct="0">
              <a:spcBef>
                <a:spcPct val="0"/>
              </a:spcBef>
              <a:spcAft>
                <a:spcPct val="0"/>
              </a:spcAft>
              <a:defRPr sz="2400" kern="1200">
                <a:solidFill>
                  <a:schemeClr val="tx1"/>
                </a:solidFill>
                <a:latin typeface="Arial" charset="0"/>
                <a:ea typeface="+mn-ea"/>
                <a:cs typeface="+mn-cs"/>
              </a:defRPr>
            </a:lvl3pPr>
            <a:lvl4pPr marL="1371600" algn="l" rtl="0" eaLnBrk="0" fontAlgn="base" hangingPunct="0">
              <a:spcBef>
                <a:spcPct val="0"/>
              </a:spcBef>
              <a:spcAft>
                <a:spcPct val="0"/>
              </a:spcAft>
              <a:defRPr sz="2400" kern="1200">
                <a:solidFill>
                  <a:schemeClr val="tx1"/>
                </a:solidFill>
                <a:latin typeface="Arial" charset="0"/>
                <a:ea typeface="+mn-ea"/>
                <a:cs typeface="+mn-cs"/>
              </a:defRPr>
            </a:lvl4pPr>
            <a:lvl5pPr marL="1828800" algn="l" rtl="0" eaLnBrk="0" fontAlgn="base" hangingPunct="0">
              <a:spcBef>
                <a:spcPct val="0"/>
              </a:spcBef>
              <a:spcAft>
                <a:spcPct val="0"/>
              </a:spcAft>
              <a:defRPr sz="2400" kern="1200">
                <a:solidFill>
                  <a:schemeClr val="tx1"/>
                </a:solidFill>
                <a:latin typeface="Arial" charset="0"/>
                <a:ea typeface="+mn-ea"/>
                <a:cs typeface="+mn-cs"/>
              </a:defRPr>
            </a:lvl5pPr>
            <a:lvl6pPr marL="2286000" algn="l" defTabSz="457200" rtl="0" eaLnBrk="1" latinLnBrk="0" hangingPunct="1">
              <a:defRPr sz="2400" kern="1200">
                <a:solidFill>
                  <a:schemeClr val="tx1"/>
                </a:solidFill>
                <a:latin typeface="Arial" charset="0"/>
                <a:ea typeface="+mn-ea"/>
                <a:cs typeface="+mn-cs"/>
              </a:defRPr>
            </a:lvl6pPr>
            <a:lvl7pPr marL="2743200" algn="l" defTabSz="457200" rtl="0" eaLnBrk="1" latinLnBrk="0" hangingPunct="1">
              <a:defRPr sz="2400" kern="1200">
                <a:solidFill>
                  <a:schemeClr val="tx1"/>
                </a:solidFill>
                <a:latin typeface="Arial" charset="0"/>
                <a:ea typeface="+mn-ea"/>
                <a:cs typeface="+mn-cs"/>
              </a:defRPr>
            </a:lvl7pPr>
            <a:lvl8pPr marL="3200400" algn="l" defTabSz="457200" rtl="0" eaLnBrk="1" latinLnBrk="0" hangingPunct="1">
              <a:defRPr sz="2400" kern="1200">
                <a:solidFill>
                  <a:schemeClr val="tx1"/>
                </a:solidFill>
                <a:latin typeface="Arial" charset="0"/>
                <a:ea typeface="+mn-ea"/>
                <a:cs typeface="+mn-cs"/>
              </a:defRPr>
            </a:lvl8pPr>
            <a:lvl9pPr marL="3657600" algn="l" defTabSz="457200" rtl="0" eaLnBrk="1" latinLnBrk="0" hangingPunct="1">
              <a:defRPr sz="2400" kern="1200">
                <a:solidFill>
                  <a:schemeClr val="tx1"/>
                </a:solidFill>
                <a:latin typeface="Arial" charset="0"/>
                <a:ea typeface="+mn-ea"/>
                <a:cs typeface="+mn-cs"/>
              </a:defRPr>
            </a:lvl9pPr>
          </a:lstStyle>
          <a:p>
            <a:pPr algn="ctr"/>
            <a:endParaRPr lang="en-US" sz="1400" b="1">
              <a:solidFill>
                <a:srgbClr val="0C1E5B"/>
              </a:solidFill>
              <a:latin typeface="+mn-lt"/>
            </a:endParaRPr>
          </a:p>
        </p:txBody>
      </p:sp>
      <p:sp>
        <p:nvSpPr>
          <p:cNvPr id="6" name="Freeform 127">
            <a:extLst>
              <a:ext uri="{FF2B5EF4-FFF2-40B4-BE49-F238E27FC236}">
                <a16:creationId xmlns:a16="http://schemas.microsoft.com/office/drawing/2014/main" id="{657F9B05-D8E7-4D4D-9491-6B83EC65DEBB}"/>
              </a:ext>
            </a:extLst>
          </p:cNvPr>
          <p:cNvSpPr>
            <a:spLocks noChangeArrowheads="1"/>
          </p:cNvSpPr>
          <p:nvPr/>
        </p:nvSpPr>
        <p:spPr bwMode="auto">
          <a:xfrm>
            <a:off x="4874535" y="2840842"/>
            <a:ext cx="403955" cy="282936"/>
          </a:xfrm>
          <a:custGeom>
            <a:avLst/>
            <a:gdLst>
              <a:gd name="T0" fmla="*/ 646 w 1293"/>
              <a:gd name="T1" fmla="*/ 620 h 1006"/>
              <a:gd name="T2" fmla="*/ 839 w 1293"/>
              <a:gd name="T3" fmla="*/ 813 h 1006"/>
              <a:gd name="T4" fmla="*/ 646 w 1293"/>
              <a:gd name="T5" fmla="*/ 1005 h 1006"/>
              <a:gd name="T6" fmla="*/ 454 w 1293"/>
              <a:gd name="T7" fmla="*/ 813 h 1006"/>
              <a:gd name="T8" fmla="*/ 646 w 1293"/>
              <a:gd name="T9" fmla="*/ 620 h 1006"/>
              <a:gd name="T10" fmla="*/ 646 w 1293"/>
              <a:gd name="T11" fmla="*/ 918 h 1006"/>
              <a:gd name="T12" fmla="*/ 752 w 1293"/>
              <a:gd name="T13" fmla="*/ 813 h 1006"/>
              <a:gd name="T14" fmla="*/ 646 w 1293"/>
              <a:gd name="T15" fmla="*/ 707 h 1006"/>
              <a:gd name="T16" fmla="*/ 541 w 1293"/>
              <a:gd name="T17" fmla="*/ 813 h 1006"/>
              <a:gd name="T18" fmla="*/ 646 w 1293"/>
              <a:gd name="T19" fmla="*/ 918 h 1006"/>
              <a:gd name="T20" fmla="*/ 646 w 1293"/>
              <a:gd name="T21" fmla="*/ 411 h 1006"/>
              <a:gd name="T22" fmla="*/ 985 w 1293"/>
              <a:gd name="T23" fmla="*/ 551 h 1006"/>
              <a:gd name="T24" fmla="*/ 985 w 1293"/>
              <a:gd name="T25" fmla="*/ 612 h 1006"/>
              <a:gd name="T26" fmla="*/ 924 w 1293"/>
              <a:gd name="T27" fmla="*/ 612 h 1006"/>
              <a:gd name="T28" fmla="*/ 646 w 1293"/>
              <a:gd name="T29" fmla="*/ 498 h 1006"/>
              <a:gd name="T30" fmla="*/ 369 w 1293"/>
              <a:gd name="T31" fmla="*/ 612 h 1006"/>
              <a:gd name="T32" fmla="*/ 339 w 1293"/>
              <a:gd name="T33" fmla="*/ 625 h 1006"/>
              <a:gd name="T34" fmla="*/ 308 w 1293"/>
              <a:gd name="T35" fmla="*/ 612 h 1006"/>
              <a:gd name="T36" fmla="*/ 308 w 1293"/>
              <a:gd name="T37" fmla="*/ 551 h 1006"/>
              <a:gd name="T38" fmla="*/ 646 w 1293"/>
              <a:gd name="T39" fmla="*/ 411 h 1006"/>
              <a:gd name="T40" fmla="*/ 155 w 1293"/>
              <a:gd name="T41" fmla="*/ 399 h 1006"/>
              <a:gd name="T42" fmla="*/ 1137 w 1293"/>
              <a:gd name="T43" fmla="*/ 399 h 1006"/>
              <a:gd name="T44" fmla="*/ 1137 w 1293"/>
              <a:gd name="T45" fmla="*/ 460 h 1006"/>
              <a:gd name="T46" fmla="*/ 1107 w 1293"/>
              <a:gd name="T47" fmla="*/ 473 h 1006"/>
              <a:gd name="T48" fmla="*/ 1076 w 1293"/>
              <a:gd name="T49" fmla="*/ 460 h 1006"/>
              <a:gd name="T50" fmla="*/ 217 w 1293"/>
              <a:gd name="T51" fmla="*/ 460 h 1006"/>
              <a:gd name="T52" fmla="*/ 155 w 1293"/>
              <a:gd name="T53" fmla="*/ 460 h 1006"/>
              <a:gd name="T54" fmla="*/ 155 w 1293"/>
              <a:gd name="T55" fmla="*/ 399 h 1006"/>
              <a:gd name="T56" fmla="*/ 1275 w 1293"/>
              <a:gd name="T57" fmla="*/ 261 h 1006"/>
              <a:gd name="T58" fmla="*/ 1275 w 1293"/>
              <a:gd name="T59" fmla="*/ 322 h 1006"/>
              <a:gd name="T60" fmla="*/ 1245 w 1293"/>
              <a:gd name="T61" fmla="*/ 335 h 1006"/>
              <a:gd name="T62" fmla="*/ 1214 w 1293"/>
              <a:gd name="T63" fmla="*/ 322 h 1006"/>
              <a:gd name="T64" fmla="*/ 646 w 1293"/>
              <a:gd name="T65" fmla="*/ 87 h 1006"/>
              <a:gd name="T66" fmla="*/ 79 w 1293"/>
              <a:gd name="T67" fmla="*/ 322 h 1006"/>
              <a:gd name="T68" fmla="*/ 17 w 1293"/>
              <a:gd name="T69" fmla="*/ 322 h 1006"/>
              <a:gd name="T70" fmla="*/ 17 w 1293"/>
              <a:gd name="T71" fmla="*/ 261 h 1006"/>
              <a:gd name="T72" fmla="*/ 646 w 1293"/>
              <a:gd name="T73" fmla="*/ 0 h 1006"/>
              <a:gd name="T74" fmla="*/ 1275 w 1293"/>
              <a:gd name="T75" fmla="*/ 261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3" h="1006">
                <a:moveTo>
                  <a:pt x="646" y="620"/>
                </a:moveTo>
                <a:cubicBezTo>
                  <a:pt x="752" y="620"/>
                  <a:pt x="839" y="707"/>
                  <a:pt x="839" y="813"/>
                </a:cubicBezTo>
                <a:cubicBezTo>
                  <a:pt x="839" y="919"/>
                  <a:pt x="752" y="1005"/>
                  <a:pt x="646" y="1005"/>
                </a:cubicBezTo>
                <a:cubicBezTo>
                  <a:pt x="540" y="1005"/>
                  <a:pt x="454" y="919"/>
                  <a:pt x="454" y="813"/>
                </a:cubicBezTo>
                <a:cubicBezTo>
                  <a:pt x="454" y="707"/>
                  <a:pt x="540" y="620"/>
                  <a:pt x="646" y="620"/>
                </a:cubicBezTo>
                <a:close/>
                <a:moveTo>
                  <a:pt x="646" y="918"/>
                </a:moveTo>
                <a:cubicBezTo>
                  <a:pt x="705" y="918"/>
                  <a:pt x="752" y="872"/>
                  <a:pt x="752" y="813"/>
                </a:cubicBezTo>
                <a:cubicBezTo>
                  <a:pt x="752" y="755"/>
                  <a:pt x="705" y="707"/>
                  <a:pt x="646" y="707"/>
                </a:cubicBezTo>
                <a:cubicBezTo>
                  <a:pt x="588" y="707"/>
                  <a:pt x="541" y="755"/>
                  <a:pt x="541" y="813"/>
                </a:cubicBezTo>
                <a:cubicBezTo>
                  <a:pt x="541" y="872"/>
                  <a:pt x="588" y="918"/>
                  <a:pt x="646" y="918"/>
                </a:cubicBezTo>
                <a:close/>
                <a:moveTo>
                  <a:pt x="646" y="411"/>
                </a:moveTo>
                <a:cubicBezTo>
                  <a:pt x="774" y="411"/>
                  <a:pt x="894" y="461"/>
                  <a:pt x="985" y="551"/>
                </a:cubicBezTo>
                <a:cubicBezTo>
                  <a:pt x="1002" y="568"/>
                  <a:pt x="1002" y="595"/>
                  <a:pt x="985" y="612"/>
                </a:cubicBezTo>
                <a:cubicBezTo>
                  <a:pt x="968" y="629"/>
                  <a:pt x="941" y="629"/>
                  <a:pt x="924" y="612"/>
                </a:cubicBezTo>
                <a:cubicBezTo>
                  <a:pt x="850" y="538"/>
                  <a:pt x="751" y="498"/>
                  <a:pt x="646" y="498"/>
                </a:cubicBezTo>
                <a:cubicBezTo>
                  <a:pt x="542" y="498"/>
                  <a:pt x="443" y="538"/>
                  <a:pt x="369" y="612"/>
                </a:cubicBezTo>
                <a:cubicBezTo>
                  <a:pt x="361" y="621"/>
                  <a:pt x="350" y="625"/>
                  <a:pt x="339" y="625"/>
                </a:cubicBezTo>
                <a:cubicBezTo>
                  <a:pt x="327" y="625"/>
                  <a:pt x="316" y="621"/>
                  <a:pt x="308" y="612"/>
                </a:cubicBezTo>
                <a:cubicBezTo>
                  <a:pt x="291" y="595"/>
                  <a:pt x="291" y="568"/>
                  <a:pt x="308" y="551"/>
                </a:cubicBezTo>
                <a:cubicBezTo>
                  <a:pt x="398" y="461"/>
                  <a:pt x="519" y="411"/>
                  <a:pt x="646" y="411"/>
                </a:cubicBezTo>
                <a:close/>
                <a:moveTo>
                  <a:pt x="155" y="399"/>
                </a:moveTo>
                <a:cubicBezTo>
                  <a:pt x="426" y="128"/>
                  <a:pt x="867" y="128"/>
                  <a:pt x="1137" y="399"/>
                </a:cubicBezTo>
                <a:cubicBezTo>
                  <a:pt x="1154" y="416"/>
                  <a:pt x="1154" y="443"/>
                  <a:pt x="1137" y="460"/>
                </a:cubicBezTo>
                <a:cubicBezTo>
                  <a:pt x="1129" y="468"/>
                  <a:pt x="1118" y="473"/>
                  <a:pt x="1107" y="473"/>
                </a:cubicBezTo>
                <a:cubicBezTo>
                  <a:pt x="1096" y="473"/>
                  <a:pt x="1085" y="468"/>
                  <a:pt x="1076" y="460"/>
                </a:cubicBezTo>
                <a:cubicBezTo>
                  <a:pt x="839" y="223"/>
                  <a:pt x="454" y="223"/>
                  <a:pt x="217" y="460"/>
                </a:cubicBezTo>
                <a:cubicBezTo>
                  <a:pt x="200" y="477"/>
                  <a:pt x="172" y="477"/>
                  <a:pt x="155" y="460"/>
                </a:cubicBezTo>
                <a:cubicBezTo>
                  <a:pt x="139" y="443"/>
                  <a:pt x="139" y="416"/>
                  <a:pt x="155" y="399"/>
                </a:cubicBezTo>
                <a:close/>
                <a:moveTo>
                  <a:pt x="1275" y="261"/>
                </a:moveTo>
                <a:cubicBezTo>
                  <a:pt x="1292" y="278"/>
                  <a:pt x="1292" y="305"/>
                  <a:pt x="1275" y="322"/>
                </a:cubicBezTo>
                <a:cubicBezTo>
                  <a:pt x="1267" y="330"/>
                  <a:pt x="1256" y="335"/>
                  <a:pt x="1245" y="335"/>
                </a:cubicBezTo>
                <a:cubicBezTo>
                  <a:pt x="1234" y="335"/>
                  <a:pt x="1223" y="330"/>
                  <a:pt x="1214" y="322"/>
                </a:cubicBezTo>
                <a:cubicBezTo>
                  <a:pt x="1063" y="170"/>
                  <a:pt x="861" y="87"/>
                  <a:pt x="646" y="87"/>
                </a:cubicBezTo>
                <a:cubicBezTo>
                  <a:pt x="432" y="87"/>
                  <a:pt x="230" y="170"/>
                  <a:pt x="79" y="322"/>
                </a:cubicBezTo>
                <a:cubicBezTo>
                  <a:pt x="62" y="339"/>
                  <a:pt x="34" y="339"/>
                  <a:pt x="17" y="322"/>
                </a:cubicBezTo>
                <a:cubicBezTo>
                  <a:pt x="0" y="305"/>
                  <a:pt x="0" y="278"/>
                  <a:pt x="17" y="261"/>
                </a:cubicBezTo>
                <a:cubicBezTo>
                  <a:pt x="185" y="93"/>
                  <a:pt x="409" y="0"/>
                  <a:pt x="646" y="0"/>
                </a:cubicBezTo>
                <a:cubicBezTo>
                  <a:pt x="884" y="0"/>
                  <a:pt x="1107" y="93"/>
                  <a:pt x="1275" y="261"/>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defPPr>
              <a:defRPr lang="en-US"/>
            </a:defPPr>
            <a:lvl1pPr algn="l" rtl="0" eaLnBrk="0" fontAlgn="base" hangingPunct="0">
              <a:spcBef>
                <a:spcPct val="0"/>
              </a:spcBef>
              <a:spcAft>
                <a:spcPct val="0"/>
              </a:spcAft>
              <a:defRPr sz="2400" kern="1200">
                <a:solidFill>
                  <a:schemeClr val="tx1"/>
                </a:solidFill>
                <a:latin typeface="Arial" charset="0"/>
                <a:ea typeface="+mn-ea"/>
                <a:cs typeface="+mn-cs"/>
              </a:defRPr>
            </a:lvl1pPr>
            <a:lvl2pPr marL="457200" algn="l" rtl="0" eaLnBrk="0" fontAlgn="base" hangingPunct="0">
              <a:spcBef>
                <a:spcPct val="0"/>
              </a:spcBef>
              <a:spcAft>
                <a:spcPct val="0"/>
              </a:spcAft>
              <a:defRPr sz="2400" kern="1200">
                <a:solidFill>
                  <a:schemeClr val="tx1"/>
                </a:solidFill>
                <a:latin typeface="Arial" charset="0"/>
                <a:ea typeface="+mn-ea"/>
                <a:cs typeface="+mn-cs"/>
              </a:defRPr>
            </a:lvl2pPr>
            <a:lvl3pPr marL="914400" algn="l" rtl="0" eaLnBrk="0" fontAlgn="base" hangingPunct="0">
              <a:spcBef>
                <a:spcPct val="0"/>
              </a:spcBef>
              <a:spcAft>
                <a:spcPct val="0"/>
              </a:spcAft>
              <a:defRPr sz="2400" kern="1200">
                <a:solidFill>
                  <a:schemeClr val="tx1"/>
                </a:solidFill>
                <a:latin typeface="Arial" charset="0"/>
                <a:ea typeface="+mn-ea"/>
                <a:cs typeface="+mn-cs"/>
              </a:defRPr>
            </a:lvl3pPr>
            <a:lvl4pPr marL="1371600" algn="l" rtl="0" eaLnBrk="0" fontAlgn="base" hangingPunct="0">
              <a:spcBef>
                <a:spcPct val="0"/>
              </a:spcBef>
              <a:spcAft>
                <a:spcPct val="0"/>
              </a:spcAft>
              <a:defRPr sz="2400" kern="1200">
                <a:solidFill>
                  <a:schemeClr val="tx1"/>
                </a:solidFill>
                <a:latin typeface="Arial" charset="0"/>
                <a:ea typeface="+mn-ea"/>
                <a:cs typeface="+mn-cs"/>
              </a:defRPr>
            </a:lvl4pPr>
            <a:lvl5pPr marL="1828800" algn="l" rtl="0" eaLnBrk="0" fontAlgn="base" hangingPunct="0">
              <a:spcBef>
                <a:spcPct val="0"/>
              </a:spcBef>
              <a:spcAft>
                <a:spcPct val="0"/>
              </a:spcAft>
              <a:defRPr sz="2400" kern="1200">
                <a:solidFill>
                  <a:schemeClr val="tx1"/>
                </a:solidFill>
                <a:latin typeface="Arial" charset="0"/>
                <a:ea typeface="+mn-ea"/>
                <a:cs typeface="+mn-cs"/>
              </a:defRPr>
            </a:lvl5pPr>
            <a:lvl6pPr marL="2286000" algn="l" defTabSz="457200" rtl="0" eaLnBrk="1" latinLnBrk="0" hangingPunct="1">
              <a:defRPr sz="2400" kern="1200">
                <a:solidFill>
                  <a:schemeClr val="tx1"/>
                </a:solidFill>
                <a:latin typeface="Arial" charset="0"/>
                <a:ea typeface="+mn-ea"/>
                <a:cs typeface="+mn-cs"/>
              </a:defRPr>
            </a:lvl6pPr>
            <a:lvl7pPr marL="2743200" algn="l" defTabSz="457200" rtl="0" eaLnBrk="1" latinLnBrk="0" hangingPunct="1">
              <a:defRPr sz="2400" kern="1200">
                <a:solidFill>
                  <a:schemeClr val="tx1"/>
                </a:solidFill>
                <a:latin typeface="Arial" charset="0"/>
                <a:ea typeface="+mn-ea"/>
                <a:cs typeface="+mn-cs"/>
              </a:defRPr>
            </a:lvl7pPr>
            <a:lvl8pPr marL="3200400" algn="l" defTabSz="457200" rtl="0" eaLnBrk="1" latinLnBrk="0" hangingPunct="1">
              <a:defRPr sz="2400" kern="1200">
                <a:solidFill>
                  <a:schemeClr val="tx1"/>
                </a:solidFill>
                <a:latin typeface="Arial" charset="0"/>
                <a:ea typeface="+mn-ea"/>
                <a:cs typeface="+mn-cs"/>
              </a:defRPr>
            </a:lvl8pPr>
            <a:lvl9pPr marL="3657600" algn="l" defTabSz="457200" rtl="0" eaLnBrk="1" latinLnBrk="0" hangingPunct="1">
              <a:defRPr sz="2400" kern="1200">
                <a:solidFill>
                  <a:schemeClr val="tx1"/>
                </a:solidFill>
                <a:latin typeface="Arial" charset="0"/>
                <a:ea typeface="+mn-ea"/>
                <a:cs typeface="+mn-cs"/>
              </a:defRPr>
            </a:lvl9pPr>
          </a:lstStyle>
          <a:p>
            <a:pPr algn="ctr"/>
            <a:endParaRPr lang="en-US" sz="1400" b="1">
              <a:solidFill>
                <a:srgbClr val="0C1E5B"/>
              </a:solidFill>
              <a:latin typeface="+mn-lt"/>
            </a:endParaRPr>
          </a:p>
        </p:txBody>
      </p:sp>
      <p:sp>
        <p:nvSpPr>
          <p:cNvPr id="7" name="Freeform 127">
            <a:extLst>
              <a:ext uri="{FF2B5EF4-FFF2-40B4-BE49-F238E27FC236}">
                <a16:creationId xmlns:a16="http://schemas.microsoft.com/office/drawing/2014/main" id="{CC8B5D9A-ECEB-D949-8FEB-C8B0EBDB47FE}"/>
              </a:ext>
            </a:extLst>
          </p:cNvPr>
          <p:cNvSpPr>
            <a:spLocks noChangeArrowheads="1"/>
          </p:cNvSpPr>
          <p:nvPr/>
        </p:nvSpPr>
        <p:spPr bwMode="auto">
          <a:xfrm>
            <a:off x="5326020" y="2140551"/>
            <a:ext cx="403955" cy="282936"/>
          </a:xfrm>
          <a:custGeom>
            <a:avLst/>
            <a:gdLst>
              <a:gd name="T0" fmla="*/ 646 w 1293"/>
              <a:gd name="T1" fmla="*/ 620 h 1006"/>
              <a:gd name="T2" fmla="*/ 839 w 1293"/>
              <a:gd name="T3" fmla="*/ 813 h 1006"/>
              <a:gd name="T4" fmla="*/ 646 w 1293"/>
              <a:gd name="T5" fmla="*/ 1005 h 1006"/>
              <a:gd name="T6" fmla="*/ 454 w 1293"/>
              <a:gd name="T7" fmla="*/ 813 h 1006"/>
              <a:gd name="T8" fmla="*/ 646 w 1293"/>
              <a:gd name="T9" fmla="*/ 620 h 1006"/>
              <a:gd name="T10" fmla="*/ 646 w 1293"/>
              <a:gd name="T11" fmla="*/ 918 h 1006"/>
              <a:gd name="T12" fmla="*/ 752 w 1293"/>
              <a:gd name="T13" fmla="*/ 813 h 1006"/>
              <a:gd name="T14" fmla="*/ 646 w 1293"/>
              <a:gd name="T15" fmla="*/ 707 h 1006"/>
              <a:gd name="T16" fmla="*/ 541 w 1293"/>
              <a:gd name="T17" fmla="*/ 813 h 1006"/>
              <a:gd name="T18" fmla="*/ 646 w 1293"/>
              <a:gd name="T19" fmla="*/ 918 h 1006"/>
              <a:gd name="T20" fmla="*/ 646 w 1293"/>
              <a:gd name="T21" fmla="*/ 411 h 1006"/>
              <a:gd name="T22" fmla="*/ 985 w 1293"/>
              <a:gd name="T23" fmla="*/ 551 h 1006"/>
              <a:gd name="T24" fmla="*/ 985 w 1293"/>
              <a:gd name="T25" fmla="*/ 612 h 1006"/>
              <a:gd name="T26" fmla="*/ 924 w 1293"/>
              <a:gd name="T27" fmla="*/ 612 h 1006"/>
              <a:gd name="T28" fmla="*/ 646 w 1293"/>
              <a:gd name="T29" fmla="*/ 498 h 1006"/>
              <a:gd name="T30" fmla="*/ 369 w 1293"/>
              <a:gd name="T31" fmla="*/ 612 h 1006"/>
              <a:gd name="T32" fmla="*/ 339 w 1293"/>
              <a:gd name="T33" fmla="*/ 625 h 1006"/>
              <a:gd name="T34" fmla="*/ 308 w 1293"/>
              <a:gd name="T35" fmla="*/ 612 h 1006"/>
              <a:gd name="T36" fmla="*/ 308 w 1293"/>
              <a:gd name="T37" fmla="*/ 551 h 1006"/>
              <a:gd name="T38" fmla="*/ 646 w 1293"/>
              <a:gd name="T39" fmla="*/ 411 h 1006"/>
              <a:gd name="T40" fmla="*/ 155 w 1293"/>
              <a:gd name="T41" fmla="*/ 399 h 1006"/>
              <a:gd name="T42" fmla="*/ 1137 w 1293"/>
              <a:gd name="T43" fmla="*/ 399 h 1006"/>
              <a:gd name="T44" fmla="*/ 1137 w 1293"/>
              <a:gd name="T45" fmla="*/ 460 h 1006"/>
              <a:gd name="T46" fmla="*/ 1107 w 1293"/>
              <a:gd name="T47" fmla="*/ 473 h 1006"/>
              <a:gd name="T48" fmla="*/ 1076 w 1293"/>
              <a:gd name="T49" fmla="*/ 460 h 1006"/>
              <a:gd name="T50" fmla="*/ 217 w 1293"/>
              <a:gd name="T51" fmla="*/ 460 h 1006"/>
              <a:gd name="T52" fmla="*/ 155 w 1293"/>
              <a:gd name="T53" fmla="*/ 460 h 1006"/>
              <a:gd name="T54" fmla="*/ 155 w 1293"/>
              <a:gd name="T55" fmla="*/ 399 h 1006"/>
              <a:gd name="T56" fmla="*/ 1275 w 1293"/>
              <a:gd name="T57" fmla="*/ 261 h 1006"/>
              <a:gd name="T58" fmla="*/ 1275 w 1293"/>
              <a:gd name="T59" fmla="*/ 322 h 1006"/>
              <a:gd name="T60" fmla="*/ 1245 w 1293"/>
              <a:gd name="T61" fmla="*/ 335 h 1006"/>
              <a:gd name="T62" fmla="*/ 1214 w 1293"/>
              <a:gd name="T63" fmla="*/ 322 h 1006"/>
              <a:gd name="T64" fmla="*/ 646 w 1293"/>
              <a:gd name="T65" fmla="*/ 87 h 1006"/>
              <a:gd name="T66" fmla="*/ 79 w 1293"/>
              <a:gd name="T67" fmla="*/ 322 h 1006"/>
              <a:gd name="T68" fmla="*/ 17 w 1293"/>
              <a:gd name="T69" fmla="*/ 322 h 1006"/>
              <a:gd name="T70" fmla="*/ 17 w 1293"/>
              <a:gd name="T71" fmla="*/ 261 h 1006"/>
              <a:gd name="T72" fmla="*/ 646 w 1293"/>
              <a:gd name="T73" fmla="*/ 0 h 1006"/>
              <a:gd name="T74" fmla="*/ 1275 w 1293"/>
              <a:gd name="T75" fmla="*/ 261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3" h="1006">
                <a:moveTo>
                  <a:pt x="646" y="620"/>
                </a:moveTo>
                <a:cubicBezTo>
                  <a:pt x="752" y="620"/>
                  <a:pt x="839" y="707"/>
                  <a:pt x="839" y="813"/>
                </a:cubicBezTo>
                <a:cubicBezTo>
                  <a:pt x="839" y="919"/>
                  <a:pt x="752" y="1005"/>
                  <a:pt x="646" y="1005"/>
                </a:cubicBezTo>
                <a:cubicBezTo>
                  <a:pt x="540" y="1005"/>
                  <a:pt x="454" y="919"/>
                  <a:pt x="454" y="813"/>
                </a:cubicBezTo>
                <a:cubicBezTo>
                  <a:pt x="454" y="707"/>
                  <a:pt x="540" y="620"/>
                  <a:pt x="646" y="620"/>
                </a:cubicBezTo>
                <a:close/>
                <a:moveTo>
                  <a:pt x="646" y="918"/>
                </a:moveTo>
                <a:cubicBezTo>
                  <a:pt x="705" y="918"/>
                  <a:pt x="752" y="872"/>
                  <a:pt x="752" y="813"/>
                </a:cubicBezTo>
                <a:cubicBezTo>
                  <a:pt x="752" y="755"/>
                  <a:pt x="705" y="707"/>
                  <a:pt x="646" y="707"/>
                </a:cubicBezTo>
                <a:cubicBezTo>
                  <a:pt x="588" y="707"/>
                  <a:pt x="541" y="755"/>
                  <a:pt x="541" y="813"/>
                </a:cubicBezTo>
                <a:cubicBezTo>
                  <a:pt x="541" y="872"/>
                  <a:pt x="588" y="918"/>
                  <a:pt x="646" y="918"/>
                </a:cubicBezTo>
                <a:close/>
                <a:moveTo>
                  <a:pt x="646" y="411"/>
                </a:moveTo>
                <a:cubicBezTo>
                  <a:pt x="774" y="411"/>
                  <a:pt x="894" y="461"/>
                  <a:pt x="985" y="551"/>
                </a:cubicBezTo>
                <a:cubicBezTo>
                  <a:pt x="1002" y="568"/>
                  <a:pt x="1002" y="595"/>
                  <a:pt x="985" y="612"/>
                </a:cubicBezTo>
                <a:cubicBezTo>
                  <a:pt x="968" y="629"/>
                  <a:pt x="941" y="629"/>
                  <a:pt x="924" y="612"/>
                </a:cubicBezTo>
                <a:cubicBezTo>
                  <a:pt x="850" y="538"/>
                  <a:pt x="751" y="498"/>
                  <a:pt x="646" y="498"/>
                </a:cubicBezTo>
                <a:cubicBezTo>
                  <a:pt x="542" y="498"/>
                  <a:pt x="443" y="538"/>
                  <a:pt x="369" y="612"/>
                </a:cubicBezTo>
                <a:cubicBezTo>
                  <a:pt x="361" y="621"/>
                  <a:pt x="350" y="625"/>
                  <a:pt x="339" y="625"/>
                </a:cubicBezTo>
                <a:cubicBezTo>
                  <a:pt x="327" y="625"/>
                  <a:pt x="316" y="621"/>
                  <a:pt x="308" y="612"/>
                </a:cubicBezTo>
                <a:cubicBezTo>
                  <a:pt x="291" y="595"/>
                  <a:pt x="291" y="568"/>
                  <a:pt x="308" y="551"/>
                </a:cubicBezTo>
                <a:cubicBezTo>
                  <a:pt x="398" y="461"/>
                  <a:pt x="519" y="411"/>
                  <a:pt x="646" y="411"/>
                </a:cubicBezTo>
                <a:close/>
                <a:moveTo>
                  <a:pt x="155" y="399"/>
                </a:moveTo>
                <a:cubicBezTo>
                  <a:pt x="426" y="128"/>
                  <a:pt x="867" y="128"/>
                  <a:pt x="1137" y="399"/>
                </a:cubicBezTo>
                <a:cubicBezTo>
                  <a:pt x="1154" y="416"/>
                  <a:pt x="1154" y="443"/>
                  <a:pt x="1137" y="460"/>
                </a:cubicBezTo>
                <a:cubicBezTo>
                  <a:pt x="1129" y="468"/>
                  <a:pt x="1118" y="473"/>
                  <a:pt x="1107" y="473"/>
                </a:cubicBezTo>
                <a:cubicBezTo>
                  <a:pt x="1096" y="473"/>
                  <a:pt x="1085" y="468"/>
                  <a:pt x="1076" y="460"/>
                </a:cubicBezTo>
                <a:cubicBezTo>
                  <a:pt x="839" y="223"/>
                  <a:pt x="454" y="223"/>
                  <a:pt x="217" y="460"/>
                </a:cubicBezTo>
                <a:cubicBezTo>
                  <a:pt x="200" y="477"/>
                  <a:pt x="172" y="477"/>
                  <a:pt x="155" y="460"/>
                </a:cubicBezTo>
                <a:cubicBezTo>
                  <a:pt x="139" y="443"/>
                  <a:pt x="139" y="416"/>
                  <a:pt x="155" y="399"/>
                </a:cubicBezTo>
                <a:close/>
                <a:moveTo>
                  <a:pt x="1275" y="261"/>
                </a:moveTo>
                <a:cubicBezTo>
                  <a:pt x="1292" y="278"/>
                  <a:pt x="1292" y="305"/>
                  <a:pt x="1275" y="322"/>
                </a:cubicBezTo>
                <a:cubicBezTo>
                  <a:pt x="1267" y="330"/>
                  <a:pt x="1256" y="335"/>
                  <a:pt x="1245" y="335"/>
                </a:cubicBezTo>
                <a:cubicBezTo>
                  <a:pt x="1234" y="335"/>
                  <a:pt x="1223" y="330"/>
                  <a:pt x="1214" y="322"/>
                </a:cubicBezTo>
                <a:cubicBezTo>
                  <a:pt x="1063" y="170"/>
                  <a:pt x="861" y="87"/>
                  <a:pt x="646" y="87"/>
                </a:cubicBezTo>
                <a:cubicBezTo>
                  <a:pt x="432" y="87"/>
                  <a:pt x="230" y="170"/>
                  <a:pt x="79" y="322"/>
                </a:cubicBezTo>
                <a:cubicBezTo>
                  <a:pt x="62" y="339"/>
                  <a:pt x="34" y="339"/>
                  <a:pt x="17" y="322"/>
                </a:cubicBezTo>
                <a:cubicBezTo>
                  <a:pt x="0" y="305"/>
                  <a:pt x="0" y="278"/>
                  <a:pt x="17" y="261"/>
                </a:cubicBezTo>
                <a:cubicBezTo>
                  <a:pt x="185" y="93"/>
                  <a:pt x="409" y="0"/>
                  <a:pt x="646" y="0"/>
                </a:cubicBezTo>
                <a:cubicBezTo>
                  <a:pt x="884" y="0"/>
                  <a:pt x="1107" y="93"/>
                  <a:pt x="1275" y="261"/>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defPPr>
              <a:defRPr lang="en-US"/>
            </a:defPPr>
            <a:lvl1pPr algn="l" rtl="0" eaLnBrk="0" fontAlgn="base" hangingPunct="0">
              <a:spcBef>
                <a:spcPct val="0"/>
              </a:spcBef>
              <a:spcAft>
                <a:spcPct val="0"/>
              </a:spcAft>
              <a:defRPr sz="2400" kern="1200">
                <a:solidFill>
                  <a:schemeClr val="tx1"/>
                </a:solidFill>
                <a:latin typeface="Arial" charset="0"/>
                <a:ea typeface="+mn-ea"/>
                <a:cs typeface="+mn-cs"/>
              </a:defRPr>
            </a:lvl1pPr>
            <a:lvl2pPr marL="457200" algn="l" rtl="0" eaLnBrk="0" fontAlgn="base" hangingPunct="0">
              <a:spcBef>
                <a:spcPct val="0"/>
              </a:spcBef>
              <a:spcAft>
                <a:spcPct val="0"/>
              </a:spcAft>
              <a:defRPr sz="2400" kern="1200">
                <a:solidFill>
                  <a:schemeClr val="tx1"/>
                </a:solidFill>
                <a:latin typeface="Arial" charset="0"/>
                <a:ea typeface="+mn-ea"/>
                <a:cs typeface="+mn-cs"/>
              </a:defRPr>
            </a:lvl2pPr>
            <a:lvl3pPr marL="914400" algn="l" rtl="0" eaLnBrk="0" fontAlgn="base" hangingPunct="0">
              <a:spcBef>
                <a:spcPct val="0"/>
              </a:spcBef>
              <a:spcAft>
                <a:spcPct val="0"/>
              </a:spcAft>
              <a:defRPr sz="2400" kern="1200">
                <a:solidFill>
                  <a:schemeClr val="tx1"/>
                </a:solidFill>
                <a:latin typeface="Arial" charset="0"/>
                <a:ea typeface="+mn-ea"/>
                <a:cs typeface="+mn-cs"/>
              </a:defRPr>
            </a:lvl3pPr>
            <a:lvl4pPr marL="1371600" algn="l" rtl="0" eaLnBrk="0" fontAlgn="base" hangingPunct="0">
              <a:spcBef>
                <a:spcPct val="0"/>
              </a:spcBef>
              <a:spcAft>
                <a:spcPct val="0"/>
              </a:spcAft>
              <a:defRPr sz="2400" kern="1200">
                <a:solidFill>
                  <a:schemeClr val="tx1"/>
                </a:solidFill>
                <a:latin typeface="Arial" charset="0"/>
                <a:ea typeface="+mn-ea"/>
                <a:cs typeface="+mn-cs"/>
              </a:defRPr>
            </a:lvl4pPr>
            <a:lvl5pPr marL="1828800" algn="l" rtl="0" eaLnBrk="0" fontAlgn="base" hangingPunct="0">
              <a:spcBef>
                <a:spcPct val="0"/>
              </a:spcBef>
              <a:spcAft>
                <a:spcPct val="0"/>
              </a:spcAft>
              <a:defRPr sz="2400" kern="1200">
                <a:solidFill>
                  <a:schemeClr val="tx1"/>
                </a:solidFill>
                <a:latin typeface="Arial" charset="0"/>
                <a:ea typeface="+mn-ea"/>
                <a:cs typeface="+mn-cs"/>
              </a:defRPr>
            </a:lvl5pPr>
            <a:lvl6pPr marL="2286000" algn="l" defTabSz="457200" rtl="0" eaLnBrk="1" latinLnBrk="0" hangingPunct="1">
              <a:defRPr sz="2400" kern="1200">
                <a:solidFill>
                  <a:schemeClr val="tx1"/>
                </a:solidFill>
                <a:latin typeface="Arial" charset="0"/>
                <a:ea typeface="+mn-ea"/>
                <a:cs typeface="+mn-cs"/>
              </a:defRPr>
            </a:lvl6pPr>
            <a:lvl7pPr marL="2743200" algn="l" defTabSz="457200" rtl="0" eaLnBrk="1" latinLnBrk="0" hangingPunct="1">
              <a:defRPr sz="2400" kern="1200">
                <a:solidFill>
                  <a:schemeClr val="tx1"/>
                </a:solidFill>
                <a:latin typeface="Arial" charset="0"/>
                <a:ea typeface="+mn-ea"/>
                <a:cs typeface="+mn-cs"/>
              </a:defRPr>
            </a:lvl7pPr>
            <a:lvl8pPr marL="3200400" algn="l" defTabSz="457200" rtl="0" eaLnBrk="1" latinLnBrk="0" hangingPunct="1">
              <a:defRPr sz="2400" kern="1200">
                <a:solidFill>
                  <a:schemeClr val="tx1"/>
                </a:solidFill>
                <a:latin typeface="Arial" charset="0"/>
                <a:ea typeface="+mn-ea"/>
                <a:cs typeface="+mn-cs"/>
              </a:defRPr>
            </a:lvl8pPr>
            <a:lvl9pPr marL="3657600" algn="l" defTabSz="457200" rtl="0" eaLnBrk="1" latinLnBrk="0" hangingPunct="1">
              <a:defRPr sz="2400" kern="1200">
                <a:solidFill>
                  <a:schemeClr val="tx1"/>
                </a:solidFill>
                <a:latin typeface="Arial" charset="0"/>
                <a:ea typeface="+mn-ea"/>
                <a:cs typeface="+mn-cs"/>
              </a:defRPr>
            </a:lvl9pPr>
          </a:lstStyle>
          <a:p>
            <a:pPr algn="ctr"/>
            <a:endParaRPr lang="en-US" sz="1400" b="1">
              <a:solidFill>
                <a:srgbClr val="0C1E5B"/>
              </a:solidFill>
              <a:latin typeface="+mn-lt"/>
            </a:endParaRPr>
          </a:p>
        </p:txBody>
      </p:sp>
      <p:sp>
        <p:nvSpPr>
          <p:cNvPr id="8" name="Freeform 103">
            <a:extLst>
              <a:ext uri="{FF2B5EF4-FFF2-40B4-BE49-F238E27FC236}">
                <a16:creationId xmlns:a16="http://schemas.microsoft.com/office/drawing/2014/main" id="{E8E44BD2-5145-F149-A197-2316A50E2F66}"/>
              </a:ext>
            </a:extLst>
          </p:cNvPr>
          <p:cNvSpPr>
            <a:spLocks noChangeArrowheads="1"/>
          </p:cNvSpPr>
          <p:nvPr/>
        </p:nvSpPr>
        <p:spPr bwMode="auto">
          <a:xfrm>
            <a:off x="4241860" y="3615675"/>
            <a:ext cx="401194" cy="245708"/>
          </a:xfrm>
          <a:custGeom>
            <a:avLst/>
            <a:gdLst>
              <a:gd name="T0" fmla="*/ 842 w 1284"/>
              <a:gd name="T1" fmla="*/ 772 h 873"/>
              <a:gd name="T2" fmla="*/ 842 w 1284"/>
              <a:gd name="T3" fmla="*/ 872 h 873"/>
              <a:gd name="T4" fmla="*/ 446 w 1284"/>
              <a:gd name="T5" fmla="*/ 872 h 873"/>
              <a:gd name="T6" fmla="*/ 446 w 1284"/>
              <a:gd name="T7" fmla="*/ 100 h 873"/>
              <a:gd name="T8" fmla="*/ 842 w 1284"/>
              <a:gd name="T9" fmla="*/ 0 h 873"/>
              <a:gd name="T10" fmla="*/ 842 w 1284"/>
              <a:gd name="T11" fmla="*/ 100 h 873"/>
              <a:gd name="T12" fmla="*/ 535 w 1284"/>
              <a:gd name="T13" fmla="*/ 446 h 873"/>
              <a:gd name="T14" fmla="*/ 765 w 1284"/>
              <a:gd name="T15" fmla="*/ 410 h 873"/>
              <a:gd name="T16" fmla="*/ 524 w 1284"/>
              <a:gd name="T17" fmla="*/ 410 h 873"/>
              <a:gd name="T18" fmla="*/ 755 w 1284"/>
              <a:gd name="T19" fmla="*/ 528 h 873"/>
              <a:gd name="T20" fmla="*/ 526 w 1284"/>
              <a:gd name="T21" fmla="*/ 564 h 873"/>
              <a:gd name="T22" fmla="*/ 767 w 1284"/>
              <a:gd name="T23" fmla="*/ 564 h 873"/>
              <a:gd name="T24" fmla="*/ 755 w 1284"/>
              <a:gd name="T25" fmla="*/ 270 h 873"/>
              <a:gd name="T26" fmla="*/ 526 w 1284"/>
              <a:gd name="T27" fmla="*/ 306 h 873"/>
              <a:gd name="T28" fmla="*/ 767 w 1284"/>
              <a:gd name="T29" fmla="*/ 306 h 873"/>
              <a:gd name="T30" fmla="*/ 755 w 1284"/>
              <a:gd name="T31" fmla="*/ 146 h 873"/>
              <a:gd name="T32" fmla="*/ 526 w 1284"/>
              <a:gd name="T33" fmla="*/ 182 h 873"/>
              <a:gd name="T34" fmla="*/ 767 w 1284"/>
              <a:gd name="T35" fmla="*/ 182 h 873"/>
              <a:gd name="T36" fmla="*/ 1179 w 1284"/>
              <a:gd name="T37" fmla="*/ 159 h 873"/>
              <a:gd name="T38" fmla="*/ 956 w 1284"/>
              <a:gd name="T39" fmla="*/ 178 h 873"/>
              <a:gd name="T40" fmla="*/ 1187 w 1284"/>
              <a:gd name="T41" fmla="*/ 194 h 873"/>
              <a:gd name="T42" fmla="*/ 1177 w 1284"/>
              <a:gd name="T43" fmla="*/ 394 h 873"/>
              <a:gd name="T44" fmla="*/ 956 w 1284"/>
              <a:gd name="T45" fmla="*/ 429 h 873"/>
              <a:gd name="T46" fmla="*/ 1189 w 1284"/>
              <a:gd name="T47" fmla="*/ 429 h 873"/>
              <a:gd name="T48" fmla="*/ 1186 w 1284"/>
              <a:gd name="T49" fmla="*/ 526 h 873"/>
              <a:gd name="T50" fmla="*/ 954 w 1284"/>
              <a:gd name="T51" fmla="*/ 534 h 873"/>
              <a:gd name="T52" fmla="*/ 1176 w 1284"/>
              <a:gd name="T53" fmla="*/ 562 h 873"/>
              <a:gd name="T54" fmla="*/ 966 w 1284"/>
              <a:gd name="T55" fmla="*/ 314 h 873"/>
              <a:gd name="T56" fmla="*/ 1188 w 1284"/>
              <a:gd name="T57" fmla="*/ 285 h 873"/>
              <a:gd name="T58" fmla="*/ 955 w 1284"/>
              <a:gd name="T59" fmla="*/ 279 h 873"/>
              <a:gd name="T60" fmla="*/ 1283 w 1284"/>
              <a:gd name="T61" fmla="*/ 59 h 873"/>
              <a:gd name="T62" fmla="*/ 1283 w 1284"/>
              <a:gd name="T63" fmla="*/ 844 h 873"/>
              <a:gd name="T64" fmla="*/ 868 w 1284"/>
              <a:gd name="T65" fmla="*/ 872 h 873"/>
              <a:gd name="T66" fmla="*/ 94 w 1284"/>
              <a:gd name="T67" fmla="*/ 171 h 873"/>
              <a:gd name="T68" fmla="*/ 317 w 1284"/>
              <a:gd name="T69" fmla="*/ 190 h 873"/>
              <a:gd name="T70" fmla="*/ 314 w 1284"/>
              <a:gd name="T71" fmla="*/ 144 h 873"/>
              <a:gd name="T72" fmla="*/ 328 w 1284"/>
              <a:gd name="T73" fmla="*/ 278 h 873"/>
              <a:gd name="T74" fmla="*/ 96 w 1284"/>
              <a:gd name="T75" fmla="*/ 284 h 873"/>
              <a:gd name="T76" fmla="*/ 317 w 1284"/>
              <a:gd name="T77" fmla="*/ 314 h 873"/>
              <a:gd name="T78" fmla="*/ 106 w 1284"/>
              <a:gd name="T79" fmla="*/ 441 h 873"/>
              <a:gd name="T80" fmla="*/ 327 w 1284"/>
              <a:gd name="T81" fmla="*/ 405 h 873"/>
              <a:gd name="T82" fmla="*/ 95 w 1284"/>
              <a:gd name="T83" fmla="*/ 405 h 873"/>
              <a:gd name="T84" fmla="*/ 330 w 1284"/>
              <a:gd name="T85" fmla="*/ 534 h 873"/>
              <a:gd name="T86" fmla="*/ 98 w 1284"/>
              <a:gd name="T87" fmla="*/ 526 h 873"/>
              <a:gd name="T88" fmla="*/ 317 w 1284"/>
              <a:gd name="T89" fmla="*/ 569 h 873"/>
              <a:gd name="T90" fmla="*/ 0 w 1284"/>
              <a:gd name="T91" fmla="*/ 45 h 873"/>
              <a:gd name="T92" fmla="*/ 414 w 1284"/>
              <a:gd name="T93" fmla="*/ 872 h 873"/>
              <a:gd name="T94" fmla="*/ 1 w 1284"/>
              <a:gd name="T95" fmla="*/ 841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4" h="873">
                <a:moveTo>
                  <a:pt x="842" y="100"/>
                </a:moveTo>
                <a:cubicBezTo>
                  <a:pt x="842" y="324"/>
                  <a:pt x="842" y="548"/>
                  <a:pt x="842" y="772"/>
                </a:cubicBezTo>
                <a:lnTo>
                  <a:pt x="842" y="772"/>
                </a:lnTo>
                <a:lnTo>
                  <a:pt x="842" y="824"/>
                </a:lnTo>
                <a:cubicBezTo>
                  <a:pt x="842" y="825"/>
                  <a:pt x="842" y="826"/>
                  <a:pt x="842" y="827"/>
                </a:cubicBezTo>
                <a:lnTo>
                  <a:pt x="842" y="872"/>
                </a:lnTo>
                <a:lnTo>
                  <a:pt x="842" y="872"/>
                </a:lnTo>
                <a:lnTo>
                  <a:pt x="801" y="872"/>
                </a:lnTo>
                <a:lnTo>
                  <a:pt x="446" y="872"/>
                </a:lnTo>
                <a:lnTo>
                  <a:pt x="446" y="865"/>
                </a:lnTo>
                <a:lnTo>
                  <a:pt x="446" y="865"/>
                </a:lnTo>
                <a:lnTo>
                  <a:pt x="446" y="100"/>
                </a:lnTo>
                <a:lnTo>
                  <a:pt x="446" y="0"/>
                </a:lnTo>
                <a:lnTo>
                  <a:pt x="487" y="0"/>
                </a:lnTo>
                <a:lnTo>
                  <a:pt x="842" y="0"/>
                </a:lnTo>
                <a:lnTo>
                  <a:pt x="842" y="8"/>
                </a:lnTo>
                <a:lnTo>
                  <a:pt x="842" y="91"/>
                </a:lnTo>
                <a:cubicBezTo>
                  <a:pt x="842" y="94"/>
                  <a:pt x="842" y="97"/>
                  <a:pt x="842" y="100"/>
                </a:cubicBezTo>
                <a:close/>
                <a:moveTo>
                  <a:pt x="524" y="410"/>
                </a:moveTo>
                <a:lnTo>
                  <a:pt x="524" y="435"/>
                </a:lnTo>
                <a:cubicBezTo>
                  <a:pt x="524" y="441"/>
                  <a:pt x="529" y="446"/>
                  <a:pt x="535" y="446"/>
                </a:cubicBezTo>
                <a:lnTo>
                  <a:pt x="753" y="446"/>
                </a:lnTo>
                <a:cubicBezTo>
                  <a:pt x="759" y="446"/>
                  <a:pt x="765" y="441"/>
                  <a:pt x="765" y="435"/>
                </a:cubicBezTo>
                <a:lnTo>
                  <a:pt x="765" y="410"/>
                </a:lnTo>
                <a:cubicBezTo>
                  <a:pt x="765" y="403"/>
                  <a:pt x="759" y="398"/>
                  <a:pt x="753" y="398"/>
                </a:cubicBezTo>
                <a:lnTo>
                  <a:pt x="535" y="398"/>
                </a:lnTo>
                <a:cubicBezTo>
                  <a:pt x="529" y="398"/>
                  <a:pt x="524" y="403"/>
                  <a:pt x="524" y="410"/>
                </a:cubicBezTo>
                <a:close/>
                <a:moveTo>
                  <a:pt x="767" y="564"/>
                </a:moveTo>
                <a:lnTo>
                  <a:pt x="767" y="539"/>
                </a:lnTo>
                <a:cubicBezTo>
                  <a:pt x="767" y="533"/>
                  <a:pt x="762" y="528"/>
                  <a:pt x="755" y="528"/>
                </a:cubicBezTo>
                <a:lnTo>
                  <a:pt x="538" y="528"/>
                </a:lnTo>
                <a:cubicBezTo>
                  <a:pt x="531" y="528"/>
                  <a:pt x="526" y="533"/>
                  <a:pt x="526" y="539"/>
                </a:cubicBezTo>
                <a:lnTo>
                  <a:pt x="526" y="564"/>
                </a:lnTo>
                <a:cubicBezTo>
                  <a:pt x="526" y="571"/>
                  <a:pt x="531" y="576"/>
                  <a:pt x="538" y="576"/>
                </a:cubicBezTo>
                <a:lnTo>
                  <a:pt x="755" y="576"/>
                </a:lnTo>
                <a:cubicBezTo>
                  <a:pt x="762" y="576"/>
                  <a:pt x="767" y="571"/>
                  <a:pt x="767" y="564"/>
                </a:cubicBezTo>
                <a:close/>
                <a:moveTo>
                  <a:pt x="767" y="306"/>
                </a:moveTo>
                <a:lnTo>
                  <a:pt x="767" y="281"/>
                </a:lnTo>
                <a:cubicBezTo>
                  <a:pt x="767" y="275"/>
                  <a:pt x="762" y="270"/>
                  <a:pt x="755" y="270"/>
                </a:cubicBezTo>
                <a:lnTo>
                  <a:pt x="538" y="270"/>
                </a:lnTo>
                <a:cubicBezTo>
                  <a:pt x="531" y="270"/>
                  <a:pt x="526" y="275"/>
                  <a:pt x="526" y="281"/>
                </a:cubicBezTo>
                <a:lnTo>
                  <a:pt x="526" y="306"/>
                </a:lnTo>
                <a:cubicBezTo>
                  <a:pt x="526" y="312"/>
                  <a:pt x="531" y="318"/>
                  <a:pt x="538" y="318"/>
                </a:cubicBezTo>
                <a:lnTo>
                  <a:pt x="755" y="318"/>
                </a:lnTo>
                <a:cubicBezTo>
                  <a:pt x="762" y="318"/>
                  <a:pt x="767" y="312"/>
                  <a:pt x="767" y="306"/>
                </a:cubicBezTo>
                <a:close/>
                <a:moveTo>
                  <a:pt x="767" y="182"/>
                </a:moveTo>
                <a:lnTo>
                  <a:pt x="767" y="158"/>
                </a:lnTo>
                <a:cubicBezTo>
                  <a:pt x="767" y="151"/>
                  <a:pt x="762" y="146"/>
                  <a:pt x="755" y="146"/>
                </a:cubicBezTo>
                <a:lnTo>
                  <a:pt x="538" y="146"/>
                </a:lnTo>
                <a:cubicBezTo>
                  <a:pt x="531" y="146"/>
                  <a:pt x="526" y="151"/>
                  <a:pt x="526" y="158"/>
                </a:cubicBezTo>
                <a:lnTo>
                  <a:pt x="526" y="182"/>
                </a:lnTo>
                <a:cubicBezTo>
                  <a:pt x="526" y="189"/>
                  <a:pt x="531" y="194"/>
                  <a:pt x="538" y="194"/>
                </a:cubicBezTo>
                <a:lnTo>
                  <a:pt x="755" y="194"/>
                </a:lnTo>
                <a:cubicBezTo>
                  <a:pt x="762" y="194"/>
                  <a:pt x="767" y="189"/>
                  <a:pt x="767" y="182"/>
                </a:cubicBezTo>
                <a:close/>
                <a:moveTo>
                  <a:pt x="1187" y="194"/>
                </a:moveTo>
                <a:lnTo>
                  <a:pt x="1189" y="171"/>
                </a:lnTo>
                <a:cubicBezTo>
                  <a:pt x="1189" y="164"/>
                  <a:pt x="1185" y="159"/>
                  <a:pt x="1179" y="159"/>
                </a:cubicBezTo>
                <a:lnTo>
                  <a:pt x="970" y="144"/>
                </a:lnTo>
                <a:cubicBezTo>
                  <a:pt x="963" y="143"/>
                  <a:pt x="958" y="148"/>
                  <a:pt x="957" y="154"/>
                </a:cubicBezTo>
                <a:lnTo>
                  <a:pt x="956" y="178"/>
                </a:lnTo>
                <a:cubicBezTo>
                  <a:pt x="955" y="184"/>
                  <a:pt x="960" y="189"/>
                  <a:pt x="966" y="190"/>
                </a:cubicBezTo>
                <a:lnTo>
                  <a:pt x="1175" y="205"/>
                </a:lnTo>
                <a:cubicBezTo>
                  <a:pt x="1182" y="205"/>
                  <a:pt x="1187" y="201"/>
                  <a:pt x="1187" y="194"/>
                </a:cubicBezTo>
                <a:close/>
                <a:moveTo>
                  <a:pt x="1189" y="429"/>
                </a:moveTo>
                <a:lnTo>
                  <a:pt x="1189" y="405"/>
                </a:lnTo>
                <a:cubicBezTo>
                  <a:pt x="1189" y="399"/>
                  <a:pt x="1183" y="394"/>
                  <a:pt x="1177" y="394"/>
                </a:cubicBezTo>
                <a:lnTo>
                  <a:pt x="968" y="394"/>
                </a:lnTo>
                <a:cubicBezTo>
                  <a:pt x="961" y="394"/>
                  <a:pt x="956" y="399"/>
                  <a:pt x="956" y="405"/>
                </a:cubicBezTo>
                <a:lnTo>
                  <a:pt x="956" y="429"/>
                </a:lnTo>
                <a:cubicBezTo>
                  <a:pt x="956" y="435"/>
                  <a:pt x="961" y="441"/>
                  <a:pt x="968" y="441"/>
                </a:cubicBezTo>
                <a:lnTo>
                  <a:pt x="1177" y="441"/>
                </a:lnTo>
                <a:cubicBezTo>
                  <a:pt x="1183" y="441"/>
                  <a:pt x="1189" y="435"/>
                  <a:pt x="1189" y="429"/>
                </a:cubicBezTo>
                <a:close/>
                <a:moveTo>
                  <a:pt x="1176" y="562"/>
                </a:moveTo>
                <a:cubicBezTo>
                  <a:pt x="1182" y="561"/>
                  <a:pt x="1187" y="556"/>
                  <a:pt x="1187" y="550"/>
                </a:cubicBezTo>
                <a:lnTo>
                  <a:pt x="1186" y="526"/>
                </a:lnTo>
                <a:cubicBezTo>
                  <a:pt x="1185" y="520"/>
                  <a:pt x="1180" y="515"/>
                  <a:pt x="1174" y="515"/>
                </a:cubicBezTo>
                <a:lnTo>
                  <a:pt x="965" y="523"/>
                </a:lnTo>
                <a:cubicBezTo>
                  <a:pt x="958" y="523"/>
                  <a:pt x="953" y="528"/>
                  <a:pt x="954" y="534"/>
                </a:cubicBezTo>
                <a:lnTo>
                  <a:pt x="954" y="558"/>
                </a:lnTo>
                <a:cubicBezTo>
                  <a:pt x="955" y="564"/>
                  <a:pt x="960" y="569"/>
                  <a:pt x="966" y="569"/>
                </a:cubicBezTo>
                <a:lnTo>
                  <a:pt x="1176" y="562"/>
                </a:lnTo>
                <a:close/>
                <a:moveTo>
                  <a:pt x="955" y="279"/>
                </a:moveTo>
                <a:lnTo>
                  <a:pt x="955" y="302"/>
                </a:lnTo>
                <a:cubicBezTo>
                  <a:pt x="955" y="309"/>
                  <a:pt x="960" y="314"/>
                  <a:pt x="966" y="314"/>
                </a:cubicBezTo>
                <a:lnTo>
                  <a:pt x="1175" y="319"/>
                </a:lnTo>
                <a:cubicBezTo>
                  <a:pt x="1182" y="320"/>
                  <a:pt x="1187" y="315"/>
                  <a:pt x="1187" y="308"/>
                </a:cubicBezTo>
                <a:lnTo>
                  <a:pt x="1188" y="285"/>
                </a:lnTo>
                <a:cubicBezTo>
                  <a:pt x="1188" y="278"/>
                  <a:pt x="1183" y="273"/>
                  <a:pt x="1177" y="273"/>
                </a:cubicBezTo>
                <a:lnTo>
                  <a:pt x="967" y="267"/>
                </a:lnTo>
                <a:cubicBezTo>
                  <a:pt x="961" y="267"/>
                  <a:pt x="956" y="272"/>
                  <a:pt x="955" y="279"/>
                </a:cubicBezTo>
                <a:close/>
                <a:moveTo>
                  <a:pt x="868" y="0"/>
                </a:moveTo>
                <a:lnTo>
                  <a:pt x="1283" y="45"/>
                </a:lnTo>
                <a:lnTo>
                  <a:pt x="1283" y="59"/>
                </a:lnTo>
                <a:lnTo>
                  <a:pt x="1283" y="841"/>
                </a:lnTo>
                <a:lnTo>
                  <a:pt x="1283" y="841"/>
                </a:lnTo>
                <a:lnTo>
                  <a:pt x="1283" y="844"/>
                </a:lnTo>
                <a:lnTo>
                  <a:pt x="869" y="872"/>
                </a:lnTo>
                <a:lnTo>
                  <a:pt x="869" y="872"/>
                </a:lnTo>
                <a:lnTo>
                  <a:pt x="868" y="872"/>
                </a:lnTo>
                <a:lnTo>
                  <a:pt x="868" y="0"/>
                </a:lnTo>
                <a:close/>
                <a:moveTo>
                  <a:pt x="105" y="159"/>
                </a:moveTo>
                <a:cubicBezTo>
                  <a:pt x="99" y="159"/>
                  <a:pt x="94" y="164"/>
                  <a:pt x="94" y="171"/>
                </a:cubicBezTo>
                <a:lnTo>
                  <a:pt x="96" y="194"/>
                </a:lnTo>
                <a:cubicBezTo>
                  <a:pt x="96" y="201"/>
                  <a:pt x="102" y="205"/>
                  <a:pt x="108" y="205"/>
                </a:cubicBezTo>
                <a:lnTo>
                  <a:pt x="317" y="190"/>
                </a:lnTo>
                <a:cubicBezTo>
                  <a:pt x="323" y="189"/>
                  <a:pt x="328" y="184"/>
                  <a:pt x="328" y="178"/>
                </a:cubicBezTo>
                <a:lnTo>
                  <a:pt x="326" y="154"/>
                </a:lnTo>
                <a:cubicBezTo>
                  <a:pt x="326" y="148"/>
                  <a:pt x="320" y="143"/>
                  <a:pt x="314" y="144"/>
                </a:cubicBezTo>
                <a:lnTo>
                  <a:pt x="105" y="159"/>
                </a:lnTo>
                <a:close/>
                <a:moveTo>
                  <a:pt x="329" y="302"/>
                </a:moveTo>
                <a:lnTo>
                  <a:pt x="328" y="278"/>
                </a:lnTo>
                <a:cubicBezTo>
                  <a:pt x="328" y="272"/>
                  <a:pt x="323" y="267"/>
                  <a:pt x="316" y="267"/>
                </a:cubicBezTo>
                <a:lnTo>
                  <a:pt x="107" y="273"/>
                </a:lnTo>
                <a:cubicBezTo>
                  <a:pt x="101" y="273"/>
                  <a:pt x="96" y="278"/>
                  <a:pt x="96" y="284"/>
                </a:cubicBezTo>
                <a:lnTo>
                  <a:pt x="96" y="308"/>
                </a:lnTo>
                <a:cubicBezTo>
                  <a:pt x="96" y="315"/>
                  <a:pt x="102" y="320"/>
                  <a:pt x="108" y="319"/>
                </a:cubicBezTo>
                <a:lnTo>
                  <a:pt x="317" y="314"/>
                </a:lnTo>
                <a:cubicBezTo>
                  <a:pt x="324" y="314"/>
                  <a:pt x="329" y="309"/>
                  <a:pt x="329" y="302"/>
                </a:cubicBezTo>
                <a:close/>
                <a:moveTo>
                  <a:pt x="95" y="429"/>
                </a:moveTo>
                <a:cubicBezTo>
                  <a:pt x="95" y="435"/>
                  <a:pt x="100" y="441"/>
                  <a:pt x="106" y="441"/>
                </a:cubicBezTo>
                <a:lnTo>
                  <a:pt x="316" y="441"/>
                </a:lnTo>
                <a:cubicBezTo>
                  <a:pt x="322" y="441"/>
                  <a:pt x="327" y="435"/>
                  <a:pt x="327" y="429"/>
                </a:cubicBezTo>
                <a:lnTo>
                  <a:pt x="327" y="405"/>
                </a:lnTo>
                <a:cubicBezTo>
                  <a:pt x="327" y="399"/>
                  <a:pt x="322" y="394"/>
                  <a:pt x="316" y="394"/>
                </a:cubicBezTo>
                <a:lnTo>
                  <a:pt x="106" y="394"/>
                </a:lnTo>
                <a:cubicBezTo>
                  <a:pt x="100" y="394"/>
                  <a:pt x="95" y="399"/>
                  <a:pt x="95" y="405"/>
                </a:cubicBezTo>
                <a:lnTo>
                  <a:pt x="95" y="429"/>
                </a:lnTo>
                <a:close/>
                <a:moveTo>
                  <a:pt x="329" y="558"/>
                </a:moveTo>
                <a:lnTo>
                  <a:pt x="330" y="534"/>
                </a:lnTo>
                <a:cubicBezTo>
                  <a:pt x="330" y="528"/>
                  <a:pt x="325" y="523"/>
                  <a:pt x="319" y="522"/>
                </a:cubicBezTo>
                <a:lnTo>
                  <a:pt x="109" y="515"/>
                </a:lnTo>
                <a:cubicBezTo>
                  <a:pt x="103" y="515"/>
                  <a:pt x="98" y="520"/>
                  <a:pt x="98" y="526"/>
                </a:cubicBezTo>
                <a:lnTo>
                  <a:pt x="97" y="550"/>
                </a:lnTo>
                <a:cubicBezTo>
                  <a:pt x="97" y="556"/>
                  <a:pt x="102" y="561"/>
                  <a:pt x="108" y="562"/>
                </a:cubicBezTo>
                <a:lnTo>
                  <a:pt x="317" y="569"/>
                </a:lnTo>
                <a:cubicBezTo>
                  <a:pt x="323" y="569"/>
                  <a:pt x="329" y="564"/>
                  <a:pt x="329" y="558"/>
                </a:cubicBezTo>
                <a:close/>
                <a:moveTo>
                  <a:pt x="0" y="59"/>
                </a:moveTo>
                <a:lnTo>
                  <a:pt x="0" y="45"/>
                </a:lnTo>
                <a:lnTo>
                  <a:pt x="415" y="0"/>
                </a:lnTo>
                <a:lnTo>
                  <a:pt x="415" y="872"/>
                </a:lnTo>
                <a:lnTo>
                  <a:pt x="414" y="872"/>
                </a:lnTo>
                <a:lnTo>
                  <a:pt x="414" y="872"/>
                </a:lnTo>
                <a:lnTo>
                  <a:pt x="0" y="844"/>
                </a:lnTo>
                <a:lnTo>
                  <a:pt x="1" y="841"/>
                </a:lnTo>
                <a:lnTo>
                  <a:pt x="0" y="841"/>
                </a:lnTo>
                <a:lnTo>
                  <a:pt x="0" y="59"/>
                </a:ln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defPPr>
              <a:defRPr lang="en-US"/>
            </a:defPPr>
            <a:lvl1pPr algn="l" rtl="0" eaLnBrk="0" fontAlgn="base" hangingPunct="0">
              <a:spcBef>
                <a:spcPct val="0"/>
              </a:spcBef>
              <a:spcAft>
                <a:spcPct val="0"/>
              </a:spcAft>
              <a:defRPr sz="2400" kern="1200">
                <a:solidFill>
                  <a:schemeClr val="tx1"/>
                </a:solidFill>
                <a:latin typeface="Arial" charset="0"/>
                <a:ea typeface="+mn-ea"/>
                <a:cs typeface="+mn-cs"/>
              </a:defRPr>
            </a:lvl1pPr>
            <a:lvl2pPr marL="457200" algn="l" rtl="0" eaLnBrk="0" fontAlgn="base" hangingPunct="0">
              <a:spcBef>
                <a:spcPct val="0"/>
              </a:spcBef>
              <a:spcAft>
                <a:spcPct val="0"/>
              </a:spcAft>
              <a:defRPr sz="2400" kern="1200">
                <a:solidFill>
                  <a:schemeClr val="tx1"/>
                </a:solidFill>
                <a:latin typeface="Arial" charset="0"/>
                <a:ea typeface="+mn-ea"/>
                <a:cs typeface="+mn-cs"/>
              </a:defRPr>
            </a:lvl2pPr>
            <a:lvl3pPr marL="914400" algn="l" rtl="0" eaLnBrk="0" fontAlgn="base" hangingPunct="0">
              <a:spcBef>
                <a:spcPct val="0"/>
              </a:spcBef>
              <a:spcAft>
                <a:spcPct val="0"/>
              </a:spcAft>
              <a:defRPr sz="2400" kern="1200">
                <a:solidFill>
                  <a:schemeClr val="tx1"/>
                </a:solidFill>
                <a:latin typeface="Arial" charset="0"/>
                <a:ea typeface="+mn-ea"/>
                <a:cs typeface="+mn-cs"/>
              </a:defRPr>
            </a:lvl3pPr>
            <a:lvl4pPr marL="1371600" algn="l" rtl="0" eaLnBrk="0" fontAlgn="base" hangingPunct="0">
              <a:spcBef>
                <a:spcPct val="0"/>
              </a:spcBef>
              <a:spcAft>
                <a:spcPct val="0"/>
              </a:spcAft>
              <a:defRPr sz="2400" kern="1200">
                <a:solidFill>
                  <a:schemeClr val="tx1"/>
                </a:solidFill>
                <a:latin typeface="Arial" charset="0"/>
                <a:ea typeface="+mn-ea"/>
                <a:cs typeface="+mn-cs"/>
              </a:defRPr>
            </a:lvl4pPr>
            <a:lvl5pPr marL="1828800" algn="l" rtl="0" eaLnBrk="0" fontAlgn="base" hangingPunct="0">
              <a:spcBef>
                <a:spcPct val="0"/>
              </a:spcBef>
              <a:spcAft>
                <a:spcPct val="0"/>
              </a:spcAft>
              <a:defRPr sz="2400" kern="1200">
                <a:solidFill>
                  <a:schemeClr val="tx1"/>
                </a:solidFill>
                <a:latin typeface="Arial" charset="0"/>
                <a:ea typeface="+mn-ea"/>
                <a:cs typeface="+mn-cs"/>
              </a:defRPr>
            </a:lvl5pPr>
            <a:lvl6pPr marL="2286000" algn="l" defTabSz="457200" rtl="0" eaLnBrk="1" latinLnBrk="0" hangingPunct="1">
              <a:defRPr sz="2400" kern="1200">
                <a:solidFill>
                  <a:schemeClr val="tx1"/>
                </a:solidFill>
                <a:latin typeface="Arial" charset="0"/>
                <a:ea typeface="+mn-ea"/>
                <a:cs typeface="+mn-cs"/>
              </a:defRPr>
            </a:lvl6pPr>
            <a:lvl7pPr marL="2743200" algn="l" defTabSz="457200" rtl="0" eaLnBrk="1" latinLnBrk="0" hangingPunct="1">
              <a:defRPr sz="2400" kern="1200">
                <a:solidFill>
                  <a:schemeClr val="tx1"/>
                </a:solidFill>
                <a:latin typeface="Arial" charset="0"/>
                <a:ea typeface="+mn-ea"/>
                <a:cs typeface="+mn-cs"/>
              </a:defRPr>
            </a:lvl7pPr>
            <a:lvl8pPr marL="3200400" algn="l" defTabSz="457200" rtl="0" eaLnBrk="1" latinLnBrk="0" hangingPunct="1">
              <a:defRPr sz="2400" kern="1200">
                <a:solidFill>
                  <a:schemeClr val="tx1"/>
                </a:solidFill>
                <a:latin typeface="Arial" charset="0"/>
                <a:ea typeface="+mn-ea"/>
                <a:cs typeface="+mn-cs"/>
              </a:defRPr>
            </a:lvl8pPr>
            <a:lvl9pPr marL="3657600" algn="l" defTabSz="457200" rtl="0" eaLnBrk="1" latinLnBrk="0" hangingPunct="1">
              <a:defRPr sz="2400" kern="1200">
                <a:solidFill>
                  <a:schemeClr val="tx1"/>
                </a:solidFill>
                <a:latin typeface="Arial" charset="0"/>
                <a:ea typeface="+mn-ea"/>
                <a:cs typeface="+mn-cs"/>
              </a:defRPr>
            </a:lvl9pPr>
          </a:lstStyle>
          <a:p>
            <a:pPr algn="ctr"/>
            <a:endParaRPr lang="en-US" sz="1400" b="1">
              <a:solidFill>
                <a:srgbClr val="0C1E5B"/>
              </a:solidFill>
              <a:latin typeface="+mn-lt"/>
            </a:endParaRPr>
          </a:p>
        </p:txBody>
      </p:sp>
      <p:cxnSp>
        <p:nvCxnSpPr>
          <p:cNvPr id="9" name="Elbow Connector 38">
            <a:extLst>
              <a:ext uri="{FF2B5EF4-FFF2-40B4-BE49-F238E27FC236}">
                <a16:creationId xmlns:a16="http://schemas.microsoft.com/office/drawing/2014/main" id="{52A093CB-8340-E946-B953-0C7462251DC6}"/>
              </a:ext>
            </a:extLst>
          </p:cNvPr>
          <p:cNvCxnSpPr>
            <a:cxnSpLocks/>
            <a:stCxn id="7" idx="34"/>
            <a:endCxn id="8" idx="4"/>
          </p:cNvCxnSpPr>
          <p:nvPr/>
        </p:nvCxnSpPr>
        <p:spPr bwMode="auto">
          <a:xfrm flipH="1">
            <a:off x="4504948" y="2231113"/>
            <a:ext cx="826383" cy="1384562"/>
          </a:xfrm>
          <a:prstGeom prst="curvedConnector3">
            <a:avLst>
              <a:gd name="adj1" fmla="val 109601"/>
            </a:avLst>
          </a:prstGeom>
          <a:solidFill>
            <a:schemeClr val="accent1"/>
          </a:solidFill>
          <a:ln w="9525" cap="flat" cmpd="sng" algn="ctr">
            <a:solidFill>
              <a:schemeClr val="tx1"/>
            </a:solidFill>
            <a:prstDash val="solid"/>
            <a:round/>
            <a:headEnd type="triangle" w="med" len="med"/>
            <a:tailEnd type="triangle"/>
          </a:ln>
          <a:effectLst/>
        </p:spPr>
      </p:cxnSp>
      <p:cxnSp>
        <p:nvCxnSpPr>
          <p:cNvPr id="10" name="Straight Connector 9">
            <a:extLst>
              <a:ext uri="{FF2B5EF4-FFF2-40B4-BE49-F238E27FC236}">
                <a16:creationId xmlns:a16="http://schemas.microsoft.com/office/drawing/2014/main" id="{E0C39FA8-9437-0142-9243-9C69D466AB7F}"/>
              </a:ext>
            </a:extLst>
          </p:cNvPr>
          <p:cNvCxnSpPr>
            <a:cxnSpLocks/>
          </p:cNvCxnSpPr>
          <p:nvPr/>
        </p:nvCxnSpPr>
        <p:spPr bwMode="auto">
          <a:xfrm>
            <a:off x="6693761" y="1536701"/>
            <a:ext cx="0" cy="2661683"/>
          </a:xfrm>
          <a:prstGeom prst="line">
            <a:avLst/>
          </a:prstGeom>
          <a:solidFill>
            <a:schemeClr val="accent1"/>
          </a:solidFill>
          <a:ln w="12700" cap="flat" cmpd="sng" algn="ctr">
            <a:solidFill>
              <a:srgbClr val="FF0000"/>
            </a:solidFill>
            <a:prstDash val="dash"/>
            <a:round/>
            <a:headEnd type="none" w="med" len="med"/>
            <a:tailEnd type="none" w="med" len="med"/>
          </a:ln>
          <a:effectLst/>
        </p:spPr>
      </p:cxnSp>
      <p:cxnSp>
        <p:nvCxnSpPr>
          <p:cNvPr id="11" name="Straight Arrow Connector 10">
            <a:extLst>
              <a:ext uri="{FF2B5EF4-FFF2-40B4-BE49-F238E27FC236}">
                <a16:creationId xmlns:a16="http://schemas.microsoft.com/office/drawing/2014/main" id="{4948357E-F624-824D-B065-7839B9782670}"/>
              </a:ext>
            </a:extLst>
          </p:cNvPr>
          <p:cNvCxnSpPr>
            <a:cxnSpLocks/>
            <a:stCxn id="7" idx="1"/>
          </p:cNvCxnSpPr>
          <p:nvPr/>
        </p:nvCxnSpPr>
        <p:spPr bwMode="auto">
          <a:xfrm>
            <a:off x="5588138" y="2369206"/>
            <a:ext cx="2250383" cy="313577"/>
          </a:xfrm>
          <a:prstGeom prst="straightConnector1">
            <a:avLst/>
          </a:prstGeom>
          <a:solidFill>
            <a:schemeClr val="accent1"/>
          </a:solidFill>
          <a:ln w="9525" cap="flat" cmpd="sng" algn="ctr">
            <a:solidFill>
              <a:schemeClr val="tx1"/>
            </a:solidFill>
            <a:prstDash val="solid"/>
            <a:round/>
            <a:headEnd type="triangle" w="med" len="med"/>
            <a:tailEnd type="triangle"/>
          </a:ln>
          <a:effectLst/>
        </p:spPr>
      </p:cxnSp>
      <p:cxnSp>
        <p:nvCxnSpPr>
          <p:cNvPr id="12" name="Straight Arrow Connector 11">
            <a:extLst>
              <a:ext uri="{FF2B5EF4-FFF2-40B4-BE49-F238E27FC236}">
                <a16:creationId xmlns:a16="http://schemas.microsoft.com/office/drawing/2014/main" id="{8DF2BCA1-9F46-004E-BCC0-903D4ACCBB70}"/>
              </a:ext>
            </a:extLst>
          </p:cNvPr>
          <p:cNvCxnSpPr>
            <a:cxnSpLocks/>
            <a:stCxn id="6" idx="29"/>
          </p:cNvCxnSpPr>
          <p:nvPr/>
        </p:nvCxnSpPr>
        <p:spPr bwMode="auto">
          <a:xfrm flipV="1">
            <a:off x="5272866" y="2872922"/>
            <a:ext cx="2603665" cy="58482"/>
          </a:xfrm>
          <a:prstGeom prst="straightConnector1">
            <a:avLst/>
          </a:prstGeom>
          <a:solidFill>
            <a:schemeClr val="accent1"/>
          </a:solidFill>
          <a:ln w="9525" cap="flat" cmpd="sng" algn="ctr">
            <a:solidFill>
              <a:schemeClr val="tx1"/>
            </a:solidFill>
            <a:prstDash val="solid"/>
            <a:round/>
            <a:headEnd type="triangle" w="med" len="med"/>
            <a:tailEnd type="triangle"/>
          </a:ln>
          <a:effectLst/>
        </p:spPr>
      </p:cxnSp>
      <p:cxnSp>
        <p:nvCxnSpPr>
          <p:cNvPr id="13" name="Straight Arrow Connector 12">
            <a:extLst>
              <a:ext uri="{FF2B5EF4-FFF2-40B4-BE49-F238E27FC236}">
                <a16:creationId xmlns:a16="http://schemas.microsoft.com/office/drawing/2014/main" id="{0728CC4E-CB0B-CF4D-B17D-CF7812F05DFA}"/>
              </a:ext>
            </a:extLst>
          </p:cNvPr>
          <p:cNvCxnSpPr>
            <a:cxnSpLocks/>
            <a:stCxn id="5" idx="28"/>
          </p:cNvCxnSpPr>
          <p:nvPr/>
        </p:nvCxnSpPr>
        <p:spPr bwMode="auto">
          <a:xfrm flipV="1">
            <a:off x="5809316" y="2987431"/>
            <a:ext cx="2054745" cy="592612"/>
          </a:xfrm>
          <a:prstGeom prst="straightConnector1">
            <a:avLst/>
          </a:prstGeom>
          <a:solidFill>
            <a:schemeClr val="accent1"/>
          </a:solidFill>
          <a:ln w="9525" cap="flat" cmpd="sng" algn="ctr">
            <a:solidFill>
              <a:schemeClr val="tx1"/>
            </a:solidFill>
            <a:prstDash val="solid"/>
            <a:round/>
            <a:headEnd type="triangle" w="med" len="med"/>
            <a:tailEnd type="triangle"/>
          </a:ln>
          <a:effectLst/>
        </p:spPr>
      </p:cxnSp>
      <p:cxnSp>
        <p:nvCxnSpPr>
          <p:cNvPr id="14" name="Straight Arrow Connector 13">
            <a:extLst>
              <a:ext uri="{FF2B5EF4-FFF2-40B4-BE49-F238E27FC236}">
                <a16:creationId xmlns:a16="http://schemas.microsoft.com/office/drawing/2014/main" id="{D082688D-81D9-A647-993F-7B481A785E89}"/>
              </a:ext>
            </a:extLst>
          </p:cNvPr>
          <p:cNvCxnSpPr>
            <a:cxnSpLocks/>
          </p:cNvCxnSpPr>
          <p:nvPr/>
        </p:nvCxnSpPr>
        <p:spPr bwMode="auto">
          <a:xfrm flipH="1">
            <a:off x="8203700" y="2337859"/>
            <a:ext cx="2396630" cy="352002"/>
          </a:xfrm>
          <a:prstGeom prst="straightConnector1">
            <a:avLst/>
          </a:prstGeom>
          <a:solidFill>
            <a:schemeClr val="accent1"/>
          </a:solidFill>
          <a:ln w="9525" cap="flat" cmpd="sng" algn="ctr">
            <a:solidFill>
              <a:schemeClr val="tx1"/>
            </a:solidFill>
            <a:prstDash val="solid"/>
            <a:round/>
            <a:headEnd type="triangle" w="med" len="med"/>
            <a:tailEnd type="triangle"/>
          </a:ln>
          <a:effectLst/>
        </p:spPr>
      </p:cxnSp>
      <p:cxnSp>
        <p:nvCxnSpPr>
          <p:cNvPr id="15" name="Straight Arrow Connector 14">
            <a:extLst>
              <a:ext uri="{FF2B5EF4-FFF2-40B4-BE49-F238E27FC236}">
                <a16:creationId xmlns:a16="http://schemas.microsoft.com/office/drawing/2014/main" id="{2B315D81-1E5B-614E-A447-F4D6B61DC09C}"/>
              </a:ext>
            </a:extLst>
          </p:cNvPr>
          <p:cNvCxnSpPr>
            <a:cxnSpLocks/>
          </p:cNvCxnSpPr>
          <p:nvPr/>
        </p:nvCxnSpPr>
        <p:spPr bwMode="auto">
          <a:xfrm flipH="1" flipV="1">
            <a:off x="8200374" y="2862343"/>
            <a:ext cx="2634174" cy="30782"/>
          </a:xfrm>
          <a:prstGeom prst="straightConnector1">
            <a:avLst/>
          </a:prstGeom>
          <a:solidFill>
            <a:schemeClr val="accent1"/>
          </a:solidFill>
          <a:ln w="9525" cap="flat" cmpd="sng" algn="ctr">
            <a:solidFill>
              <a:schemeClr val="tx1"/>
            </a:solidFill>
            <a:prstDash val="solid"/>
            <a:round/>
            <a:headEnd type="triangle" w="med" len="med"/>
            <a:tailEnd type="triangle"/>
          </a:ln>
          <a:effectLst/>
        </p:spPr>
      </p:cxnSp>
      <p:cxnSp>
        <p:nvCxnSpPr>
          <p:cNvPr id="16" name="Straight Arrow Connector 15">
            <a:extLst>
              <a:ext uri="{FF2B5EF4-FFF2-40B4-BE49-F238E27FC236}">
                <a16:creationId xmlns:a16="http://schemas.microsoft.com/office/drawing/2014/main" id="{2011366C-5EAB-D149-B85F-4CF9B2F7F37B}"/>
              </a:ext>
            </a:extLst>
          </p:cNvPr>
          <p:cNvCxnSpPr>
            <a:cxnSpLocks/>
            <a:stCxn id="8" idx="30"/>
            <a:endCxn id="6" idx="3"/>
          </p:cNvCxnSpPr>
          <p:nvPr/>
        </p:nvCxnSpPr>
        <p:spPr bwMode="auto">
          <a:xfrm flipV="1">
            <a:off x="4642742" y="3069497"/>
            <a:ext cx="373630" cy="562784"/>
          </a:xfrm>
          <a:prstGeom prst="straightConnector1">
            <a:avLst/>
          </a:prstGeom>
          <a:solidFill>
            <a:schemeClr val="accent1"/>
          </a:solidFill>
          <a:ln w="9525" cap="flat" cmpd="sng" algn="ctr">
            <a:solidFill>
              <a:schemeClr val="tx1"/>
            </a:solidFill>
            <a:prstDash val="solid"/>
            <a:round/>
            <a:headEnd type="triangle" w="med" len="med"/>
            <a:tailEnd type="triangle"/>
          </a:ln>
          <a:effectLst/>
        </p:spPr>
      </p:cxnSp>
      <p:cxnSp>
        <p:nvCxnSpPr>
          <p:cNvPr id="17" name="Straight Arrow Connector 16">
            <a:extLst>
              <a:ext uri="{FF2B5EF4-FFF2-40B4-BE49-F238E27FC236}">
                <a16:creationId xmlns:a16="http://schemas.microsoft.com/office/drawing/2014/main" id="{B98681C2-6025-6D4C-A98F-27D5A9D9EDBB}"/>
              </a:ext>
            </a:extLst>
          </p:cNvPr>
          <p:cNvCxnSpPr>
            <a:cxnSpLocks/>
          </p:cNvCxnSpPr>
          <p:nvPr/>
        </p:nvCxnSpPr>
        <p:spPr bwMode="auto">
          <a:xfrm flipV="1">
            <a:off x="4642742" y="3699369"/>
            <a:ext cx="869787" cy="12317"/>
          </a:xfrm>
          <a:prstGeom prst="straightConnector1">
            <a:avLst/>
          </a:prstGeom>
          <a:solidFill>
            <a:schemeClr val="accent1"/>
          </a:solidFill>
          <a:ln w="9525" cap="flat" cmpd="sng" algn="ctr">
            <a:solidFill>
              <a:schemeClr val="tx1"/>
            </a:solidFill>
            <a:prstDash val="solid"/>
            <a:round/>
            <a:headEnd type="triangle" w="med" len="med"/>
            <a:tailEnd type="triangle"/>
          </a:ln>
          <a:effectLst/>
        </p:spPr>
      </p:cxnSp>
      <p:cxnSp>
        <p:nvCxnSpPr>
          <p:cNvPr id="18" name="Straight Connector 17">
            <a:extLst>
              <a:ext uri="{FF2B5EF4-FFF2-40B4-BE49-F238E27FC236}">
                <a16:creationId xmlns:a16="http://schemas.microsoft.com/office/drawing/2014/main" id="{E1DC55AA-8B9C-7442-B880-E643EC24C286}"/>
              </a:ext>
            </a:extLst>
          </p:cNvPr>
          <p:cNvCxnSpPr>
            <a:cxnSpLocks/>
          </p:cNvCxnSpPr>
          <p:nvPr/>
        </p:nvCxnSpPr>
        <p:spPr bwMode="auto">
          <a:xfrm flipH="1" flipV="1">
            <a:off x="3488597" y="4182226"/>
            <a:ext cx="8689608" cy="10059"/>
          </a:xfrm>
          <a:prstGeom prst="line">
            <a:avLst/>
          </a:prstGeom>
          <a:solidFill>
            <a:schemeClr val="accent1"/>
          </a:solidFill>
          <a:ln w="12700" cap="flat" cmpd="sng" algn="ctr">
            <a:solidFill>
              <a:srgbClr val="FF0000"/>
            </a:solidFill>
            <a:prstDash val="dash"/>
            <a:round/>
            <a:headEnd type="none" w="med" len="med"/>
            <a:tailEnd type="none" w="med" len="med"/>
          </a:ln>
          <a:effectLst/>
        </p:spPr>
      </p:cxnSp>
      <p:cxnSp>
        <p:nvCxnSpPr>
          <p:cNvPr id="19" name="Elbow Connector 38">
            <a:extLst>
              <a:ext uri="{FF2B5EF4-FFF2-40B4-BE49-F238E27FC236}">
                <a16:creationId xmlns:a16="http://schemas.microsoft.com/office/drawing/2014/main" id="{C72C6014-4DCC-D941-9DAE-B691E3B7B68E}"/>
              </a:ext>
            </a:extLst>
          </p:cNvPr>
          <p:cNvCxnSpPr>
            <a:cxnSpLocks/>
            <a:endCxn id="8" idx="46"/>
          </p:cNvCxnSpPr>
          <p:nvPr/>
        </p:nvCxnSpPr>
        <p:spPr bwMode="auto">
          <a:xfrm rot="10800000">
            <a:off x="4371218" y="3861103"/>
            <a:ext cx="3295417" cy="919663"/>
          </a:xfrm>
          <a:prstGeom prst="curvedConnector3">
            <a:avLst>
              <a:gd name="adj1" fmla="val 99987"/>
            </a:avLst>
          </a:prstGeom>
          <a:solidFill>
            <a:schemeClr val="accent1"/>
          </a:solidFill>
          <a:ln w="9525" cap="flat" cmpd="sng" algn="ctr">
            <a:solidFill>
              <a:schemeClr val="tx1"/>
            </a:solidFill>
            <a:prstDash val="solid"/>
            <a:round/>
            <a:headEnd type="triangle" w="med" len="med"/>
            <a:tailEnd type="none"/>
          </a:ln>
          <a:effectLst/>
        </p:spPr>
      </p:cxnSp>
      <p:grpSp>
        <p:nvGrpSpPr>
          <p:cNvPr id="20" name="Group 19">
            <a:extLst>
              <a:ext uri="{FF2B5EF4-FFF2-40B4-BE49-F238E27FC236}">
                <a16:creationId xmlns:a16="http://schemas.microsoft.com/office/drawing/2014/main" id="{75462715-F273-C245-96ED-76F3C429BEAF}"/>
              </a:ext>
            </a:extLst>
          </p:cNvPr>
          <p:cNvGrpSpPr/>
          <p:nvPr/>
        </p:nvGrpSpPr>
        <p:grpSpPr>
          <a:xfrm>
            <a:off x="7746924" y="4491172"/>
            <a:ext cx="596745" cy="610721"/>
            <a:chOff x="5120693" y="5431812"/>
            <a:chExt cx="596745" cy="610721"/>
          </a:xfrm>
        </p:grpSpPr>
        <p:grpSp>
          <p:nvGrpSpPr>
            <p:cNvPr id="21" name="Group 20">
              <a:extLst>
                <a:ext uri="{FF2B5EF4-FFF2-40B4-BE49-F238E27FC236}">
                  <a16:creationId xmlns:a16="http://schemas.microsoft.com/office/drawing/2014/main" id="{1409DC38-3599-4F44-81D9-4E5650D28725}"/>
                </a:ext>
              </a:extLst>
            </p:cNvPr>
            <p:cNvGrpSpPr/>
            <p:nvPr/>
          </p:nvGrpSpPr>
          <p:grpSpPr>
            <a:xfrm>
              <a:off x="5193203" y="5735400"/>
              <a:ext cx="426926" cy="307133"/>
              <a:chOff x="6718300" y="3194050"/>
              <a:chExt cx="427037" cy="341312"/>
            </a:xfrm>
            <a:solidFill>
              <a:schemeClr val="bg1">
                <a:lumMod val="50000"/>
              </a:schemeClr>
            </a:solidFill>
          </p:grpSpPr>
          <p:sp>
            <p:nvSpPr>
              <p:cNvPr id="28" name="Oval 27">
                <a:extLst>
                  <a:ext uri="{FF2B5EF4-FFF2-40B4-BE49-F238E27FC236}">
                    <a16:creationId xmlns:a16="http://schemas.microsoft.com/office/drawing/2014/main" id="{A22D3000-4074-1D4E-A471-0F3956CAB237}"/>
                  </a:ext>
                </a:extLst>
              </p:cNvPr>
              <p:cNvSpPr>
                <a:spLocks noChangeArrowheads="1"/>
              </p:cNvSpPr>
              <p:nvPr/>
            </p:nvSpPr>
            <p:spPr bwMode="auto">
              <a:xfrm>
                <a:off x="6835775" y="3360738"/>
                <a:ext cx="53975" cy="52387"/>
              </a:xfrm>
              <a:prstGeom prst="ellipse">
                <a:avLst/>
              </a:pr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defPPr>
                  <a:defRPr lang="en-US"/>
                </a:defPPr>
                <a:lvl1pPr algn="l" rtl="0" eaLnBrk="0" fontAlgn="base" hangingPunct="0">
                  <a:spcBef>
                    <a:spcPct val="0"/>
                  </a:spcBef>
                  <a:spcAft>
                    <a:spcPct val="0"/>
                  </a:spcAft>
                  <a:defRPr sz="2400" kern="1200">
                    <a:solidFill>
                      <a:schemeClr val="tx1"/>
                    </a:solidFill>
                    <a:latin typeface="Arial" charset="0"/>
                    <a:ea typeface="+mn-ea"/>
                    <a:cs typeface="+mn-cs"/>
                  </a:defRPr>
                </a:lvl1pPr>
                <a:lvl2pPr marL="457200" algn="l" rtl="0" eaLnBrk="0" fontAlgn="base" hangingPunct="0">
                  <a:spcBef>
                    <a:spcPct val="0"/>
                  </a:spcBef>
                  <a:spcAft>
                    <a:spcPct val="0"/>
                  </a:spcAft>
                  <a:defRPr sz="2400" kern="1200">
                    <a:solidFill>
                      <a:schemeClr val="tx1"/>
                    </a:solidFill>
                    <a:latin typeface="Arial" charset="0"/>
                    <a:ea typeface="+mn-ea"/>
                    <a:cs typeface="+mn-cs"/>
                  </a:defRPr>
                </a:lvl2pPr>
                <a:lvl3pPr marL="914400" algn="l" rtl="0" eaLnBrk="0" fontAlgn="base" hangingPunct="0">
                  <a:spcBef>
                    <a:spcPct val="0"/>
                  </a:spcBef>
                  <a:spcAft>
                    <a:spcPct val="0"/>
                  </a:spcAft>
                  <a:defRPr sz="2400" kern="1200">
                    <a:solidFill>
                      <a:schemeClr val="tx1"/>
                    </a:solidFill>
                    <a:latin typeface="Arial" charset="0"/>
                    <a:ea typeface="+mn-ea"/>
                    <a:cs typeface="+mn-cs"/>
                  </a:defRPr>
                </a:lvl3pPr>
                <a:lvl4pPr marL="1371600" algn="l" rtl="0" eaLnBrk="0" fontAlgn="base" hangingPunct="0">
                  <a:spcBef>
                    <a:spcPct val="0"/>
                  </a:spcBef>
                  <a:spcAft>
                    <a:spcPct val="0"/>
                  </a:spcAft>
                  <a:defRPr sz="2400" kern="1200">
                    <a:solidFill>
                      <a:schemeClr val="tx1"/>
                    </a:solidFill>
                    <a:latin typeface="Arial" charset="0"/>
                    <a:ea typeface="+mn-ea"/>
                    <a:cs typeface="+mn-cs"/>
                  </a:defRPr>
                </a:lvl4pPr>
                <a:lvl5pPr marL="1828800" algn="l" rtl="0" eaLnBrk="0" fontAlgn="base" hangingPunct="0">
                  <a:spcBef>
                    <a:spcPct val="0"/>
                  </a:spcBef>
                  <a:spcAft>
                    <a:spcPct val="0"/>
                  </a:spcAft>
                  <a:defRPr sz="2400" kern="1200">
                    <a:solidFill>
                      <a:schemeClr val="tx1"/>
                    </a:solidFill>
                    <a:latin typeface="Arial" charset="0"/>
                    <a:ea typeface="+mn-ea"/>
                    <a:cs typeface="+mn-cs"/>
                  </a:defRPr>
                </a:lvl5pPr>
                <a:lvl6pPr marL="2286000" algn="l" defTabSz="457200" rtl="0" eaLnBrk="1" latinLnBrk="0" hangingPunct="1">
                  <a:defRPr sz="2400" kern="1200">
                    <a:solidFill>
                      <a:schemeClr val="tx1"/>
                    </a:solidFill>
                    <a:latin typeface="Arial" charset="0"/>
                    <a:ea typeface="+mn-ea"/>
                    <a:cs typeface="+mn-cs"/>
                  </a:defRPr>
                </a:lvl6pPr>
                <a:lvl7pPr marL="2743200" algn="l" defTabSz="457200" rtl="0" eaLnBrk="1" latinLnBrk="0" hangingPunct="1">
                  <a:defRPr sz="2400" kern="1200">
                    <a:solidFill>
                      <a:schemeClr val="tx1"/>
                    </a:solidFill>
                    <a:latin typeface="Arial" charset="0"/>
                    <a:ea typeface="+mn-ea"/>
                    <a:cs typeface="+mn-cs"/>
                  </a:defRPr>
                </a:lvl7pPr>
                <a:lvl8pPr marL="3200400" algn="l" defTabSz="457200" rtl="0" eaLnBrk="1" latinLnBrk="0" hangingPunct="1">
                  <a:defRPr sz="2400" kern="1200">
                    <a:solidFill>
                      <a:schemeClr val="tx1"/>
                    </a:solidFill>
                    <a:latin typeface="Arial" charset="0"/>
                    <a:ea typeface="+mn-ea"/>
                    <a:cs typeface="+mn-cs"/>
                  </a:defRPr>
                </a:lvl8pPr>
                <a:lvl9pPr marL="3657600" algn="l" defTabSz="457200" rtl="0" eaLnBrk="1" latinLnBrk="0" hangingPunct="1">
                  <a:defRPr sz="2400" kern="1200">
                    <a:solidFill>
                      <a:schemeClr val="tx1"/>
                    </a:solidFill>
                    <a:latin typeface="Arial" charset="0"/>
                    <a:ea typeface="+mn-ea"/>
                    <a:cs typeface="+mn-cs"/>
                  </a:defRPr>
                </a:lvl9pPr>
              </a:lstStyle>
              <a:p>
                <a:pPr algn="ctr"/>
                <a:endParaRPr lang="en-AU" sz="1400" b="1">
                  <a:solidFill>
                    <a:srgbClr val="0C1E5B"/>
                  </a:solidFill>
                  <a:latin typeface="+mn-lt"/>
                </a:endParaRPr>
              </a:p>
            </p:txBody>
          </p:sp>
          <p:sp>
            <p:nvSpPr>
              <p:cNvPr id="29" name="Freeform 17">
                <a:extLst>
                  <a:ext uri="{FF2B5EF4-FFF2-40B4-BE49-F238E27FC236}">
                    <a16:creationId xmlns:a16="http://schemas.microsoft.com/office/drawing/2014/main" id="{CB936C35-53FA-DB40-B4F0-783AF22198A9}"/>
                  </a:ext>
                </a:extLst>
              </p:cNvPr>
              <p:cNvSpPr>
                <a:spLocks noEditPoints="1"/>
              </p:cNvSpPr>
              <p:nvPr/>
            </p:nvSpPr>
            <p:spPr bwMode="auto">
              <a:xfrm>
                <a:off x="6718300" y="3194050"/>
                <a:ext cx="427037" cy="341312"/>
              </a:xfrm>
              <a:custGeom>
                <a:avLst/>
                <a:gdLst>
                  <a:gd name="T0" fmla="*/ 1374 w 1375"/>
                  <a:gd name="T1" fmla="*/ 161 h 1136"/>
                  <a:gd name="T2" fmla="*/ 442 w 1375"/>
                  <a:gd name="T3" fmla="*/ 243 h 1136"/>
                  <a:gd name="T4" fmla="*/ 60 w 1375"/>
                  <a:gd name="T5" fmla="*/ 553 h 1136"/>
                  <a:gd name="T6" fmla="*/ 473 w 1375"/>
                  <a:gd name="T7" fmla="*/ 1130 h 1136"/>
                  <a:gd name="T8" fmla="*/ 1375 w 1375"/>
                  <a:gd name="T9" fmla="*/ 1136 h 1136"/>
                  <a:gd name="T10" fmla="*/ 949 w 1375"/>
                  <a:gd name="T11" fmla="*/ 50 h 1136"/>
                  <a:gd name="T12" fmla="*/ 1298 w 1375"/>
                  <a:gd name="T13" fmla="*/ 395 h 1136"/>
                  <a:gd name="T14" fmla="*/ 949 w 1375"/>
                  <a:gd name="T15" fmla="*/ 50 h 1136"/>
                  <a:gd name="T16" fmla="*/ 879 w 1375"/>
                  <a:gd name="T17" fmla="*/ 289 h 1136"/>
                  <a:gd name="T18" fmla="*/ 620 w 1375"/>
                  <a:gd name="T19" fmla="*/ 322 h 1136"/>
                  <a:gd name="T20" fmla="*/ 557 w 1375"/>
                  <a:gd name="T21" fmla="*/ 490 h 1136"/>
                  <a:gd name="T22" fmla="*/ 467 w 1375"/>
                  <a:gd name="T23" fmla="*/ 282 h 1136"/>
                  <a:gd name="T24" fmla="*/ 860 w 1375"/>
                  <a:gd name="T25" fmla="*/ 551 h 1136"/>
                  <a:gd name="T26" fmla="*/ 571 w 1375"/>
                  <a:gd name="T27" fmla="*/ 500 h 1136"/>
                  <a:gd name="T28" fmla="*/ 878 w 1375"/>
                  <a:gd name="T29" fmla="*/ 307 h 1136"/>
                  <a:gd name="T30" fmla="*/ 422 w 1375"/>
                  <a:gd name="T31" fmla="*/ 284 h 1136"/>
                  <a:gd name="T32" fmla="*/ 297 w 1375"/>
                  <a:gd name="T33" fmla="*/ 590 h 1136"/>
                  <a:gd name="T34" fmla="*/ 87 w 1375"/>
                  <a:gd name="T35" fmla="*/ 382 h 1136"/>
                  <a:gd name="T36" fmla="*/ 266 w 1375"/>
                  <a:gd name="T37" fmla="*/ 218 h 1136"/>
                  <a:gd name="T38" fmla="*/ 55 w 1375"/>
                  <a:gd name="T39" fmla="*/ 129 h 1136"/>
                  <a:gd name="T40" fmla="*/ 215 w 1375"/>
                  <a:gd name="T41" fmla="*/ 309 h 1136"/>
                  <a:gd name="T42" fmla="*/ 55 w 1375"/>
                  <a:gd name="T43" fmla="*/ 129 h 1136"/>
                  <a:gd name="T44" fmla="*/ 100 w 1375"/>
                  <a:gd name="T45" fmla="*/ 605 h 1136"/>
                  <a:gd name="T46" fmla="*/ 289 w 1375"/>
                  <a:gd name="T47" fmla="*/ 644 h 1136"/>
                  <a:gd name="T48" fmla="*/ 229 w 1375"/>
                  <a:gd name="T49" fmla="*/ 833 h 1136"/>
                  <a:gd name="T50" fmla="*/ 53 w 1375"/>
                  <a:gd name="T51" fmla="*/ 1005 h 1136"/>
                  <a:gd name="T52" fmla="*/ 216 w 1375"/>
                  <a:gd name="T53" fmla="*/ 1035 h 1136"/>
                  <a:gd name="T54" fmla="*/ 339 w 1375"/>
                  <a:gd name="T55" fmla="*/ 767 h 1136"/>
                  <a:gd name="T56" fmla="*/ 423 w 1375"/>
                  <a:gd name="T57" fmla="*/ 1074 h 1136"/>
                  <a:gd name="T58" fmla="*/ 467 w 1375"/>
                  <a:gd name="T59" fmla="*/ 501 h 1136"/>
                  <a:gd name="T60" fmla="*/ 467 w 1375"/>
                  <a:gd name="T61" fmla="*/ 786 h 1136"/>
                  <a:gd name="T62" fmla="*/ 472 w 1375"/>
                  <a:gd name="T63" fmla="*/ 1083 h 1136"/>
                  <a:gd name="T64" fmla="*/ 496 w 1375"/>
                  <a:gd name="T65" fmla="*/ 819 h 1136"/>
                  <a:gd name="T66" fmla="*/ 644 w 1375"/>
                  <a:gd name="T67" fmla="*/ 630 h 1136"/>
                  <a:gd name="T68" fmla="*/ 882 w 1375"/>
                  <a:gd name="T69" fmla="*/ 784 h 1136"/>
                  <a:gd name="T70" fmla="*/ 616 w 1375"/>
                  <a:gd name="T71" fmla="*/ 1056 h 1136"/>
                  <a:gd name="T72" fmla="*/ 633 w 1375"/>
                  <a:gd name="T73" fmla="*/ 1053 h 1136"/>
                  <a:gd name="T74" fmla="*/ 884 w 1375"/>
                  <a:gd name="T75" fmla="*/ 802 h 1136"/>
                  <a:gd name="T76" fmla="*/ 633 w 1375"/>
                  <a:gd name="T77" fmla="*/ 1053 h 1136"/>
                  <a:gd name="T78" fmla="*/ 1296 w 1375"/>
                  <a:gd name="T79" fmla="*/ 412 h 1136"/>
                  <a:gd name="T80" fmla="*/ 905 w 1375"/>
                  <a:gd name="T81" fmla="*/ 544 h 1136"/>
                  <a:gd name="T82" fmla="*/ 1223 w 1375"/>
                  <a:gd name="T83" fmla="*/ 741 h 1136"/>
                  <a:gd name="T84" fmla="*/ 1084 w 1375"/>
                  <a:gd name="T85" fmla="*/ 1022 h 1136"/>
                  <a:gd name="T86" fmla="*/ 909 w 1375"/>
                  <a:gd name="T87" fmla="*/ 590 h 1136"/>
                  <a:gd name="T88" fmla="*/ 1270 w 1375"/>
                  <a:gd name="T89" fmla="*/ 634 h 1136"/>
                  <a:gd name="T90" fmla="*/ 1102 w 1375"/>
                  <a:gd name="T91" fmla="*/ 1026 h 1136"/>
                  <a:gd name="T92" fmla="*/ 1224 w 1375"/>
                  <a:gd name="T93" fmla="*/ 758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5" h="1136">
                    <a:moveTo>
                      <a:pt x="1315" y="627"/>
                    </a:moveTo>
                    <a:lnTo>
                      <a:pt x="1374" y="161"/>
                    </a:lnTo>
                    <a:lnTo>
                      <a:pt x="950" y="0"/>
                    </a:lnTo>
                    <a:lnTo>
                      <a:pt x="442" y="243"/>
                    </a:lnTo>
                    <a:lnTo>
                      <a:pt x="0" y="56"/>
                    </a:lnTo>
                    <a:lnTo>
                      <a:pt x="60" y="553"/>
                    </a:lnTo>
                    <a:lnTo>
                      <a:pt x="2" y="1042"/>
                    </a:lnTo>
                    <a:lnTo>
                      <a:pt x="473" y="1130"/>
                    </a:lnTo>
                    <a:lnTo>
                      <a:pt x="952" y="1039"/>
                    </a:lnTo>
                    <a:lnTo>
                      <a:pt x="1375" y="1136"/>
                    </a:lnTo>
                    <a:lnTo>
                      <a:pt x="1315" y="627"/>
                    </a:lnTo>
                    <a:close/>
                    <a:moveTo>
                      <a:pt x="949" y="50"/>
                    </a:moveTo>
                    <a:lnTo>
                      <a:pt x="1324" y="191"/>
                    </a:lnTo>
                    <a:lnTo>
                      <a:pt x="1298" y="395"/>
                    </a:lnTo>
                    <a:lnTo>
                      <a:pt x="924" y="300"/>
                    </a:lnTo>
                    <a:lnTo>
                      <a:pt x="949" y="50"/>
                    </a:lnTo>
                    <a:close/>
                    <a:moveTo>
                      <a:pt x="899" y="76"/>
                    </a:moveTo>
                    <a:lnTo>
                      <a:pt x="879" y="289"/>
                    </a:lnTo>
                    <a:lnTo>
                      <a:pt x="879" y="289"/>
                    </a:lnTo>
                    <a:lnTo>
                      <a:pt x="620" y="322"/>
                    </a:lnTo>
                    <a:lnTo>
                      <a:pt x="619" y="328"/>
                    </a:lnTo>
                    <a:cubicBezTo>
                      <a:pt x="618" y="329"/>
                      <a:pt x="588" y="440"/>
                      <a:pt x="557" y="490"/>
                    </a:cubicBezTo>
                    <a:cubicBezTo>
                      <a:pt x="536" y="478"/>
                      <a:pt x="513" y="470"/>
                      <a:pt x="488" y="467"/>
                    </a:cubicBezTo>
                    <a:lnTo>
                      <a:pt x="467" y="282"/>
                    </a:lnTo>
                    <a:lnTo>
                      <a:pt x="899" y="76"/>
                    </a:lnTo>
                    <a:close/>
                    <a:moveTo>
                      <a:pt x="860" y="551"/>
                    </a:moveTo>
                    <a:lnTo>
                      <a:pt x="635" y="585"/>
                    </a:lnTo>
                    <a:cubicBezTo>
                      <a:pt x="622" y="551"/>
                      <a:pt x="600" y="521"/>
                      <a:pt x="571" y="500"/>
                    </a:cubicBezTo>
                    <a:cubicBezTo>
                      <a:pt x="601" y="453"/>
                      <a:pt x="627" y="362"/>
                      <a:pt x="634" y="338"/>
                    </a:cubicBezTo>
                    <a:lnTo>
                      <a:pt x="878" y="307"/>
                    </a:lnTo>
                    <a:lnTo>
                      <a:pt x="860" y="551"/>
                    </a:lnTo>
                    <a:close/>
                    <a:moveTo>
                      <a:pt x="422" y="284"/>
                    </a:moveTo>
                    <a:lnTo>
                      <a:pt x="443" y="468"/>
                    </a:lnTo>
                    <a:cubicBezTo>
                      <a:pt x="374" y="477"/>
                      <a:pt x="318" y="525"/>
                      <a:pt x="297" y="590"/>
                    </a:cubicBezTo>
                    <a:lnTo>
                      <a:pt x="106" y="560"/>
                    </a:lnTo>
                    <a:lnTo>
                      <a:pt x="87" y="382"/>
                    </a:lnTo>
                    <a:cubicBezTo>
                      <a:pt x="151" y="378"/>
                      <a:pt x="199" y="357"/>
                      <a:pt x="229" y="320"/>
                    </a:cubicBezTo>
                    <a:cubicBezTo>
                      <a:pt x="257" y="287"/>
                      <a:pt x="265" y="248"/>
                      <a:pt x="266" y="218"/>
                    </a:cubicBezTo>
                    <a:lnTo>
                      <a:pt x="422" y="284"/>
                    </a:lnTo>
                    <a:close/>
                    <a:moveTo>
                      <a:pt x="55" y="129"/>
                    </a:moveTo>
                    <a:lnTo>
                      <a:pt x="249" y="211"/>
                    </a:lnTo>
                    <a:cubicBezTo>
                      <a:pt x="248" y="238"/>
                      <a:pt x="242" y="277"/>
                      <a:pt x="215" y="309"/>
                    </a:cubicBezTo>
                    <a:cubicBezTo>
                      <a:pt x="188" y="342"/>
                      <a:pt x="144" y="361"/>
                      <a:pt x="85" y="364"/>
                    </a:cubicBezTo>
                    <a:lnTo>
                      <a:pt x="55" y="129"/>
                    </a:lnTo>
                    <a:close/>
                    <a:moveTo>
                      <a:pt x="53" y="1005"/>
                    </a:moveTo>
                    <a:lnTo>
                      <a:pt x="100" y="605"/>
                    </a:lnTo>
                    <a:lnTo>
                      <a:pt x="289" y="635"/>
                    </a:lnTo>
                    <a:cubicBezTo>
                      <a:pt x="289" y="638"/>
                      <a:pt x="289" y="641"/>
                      <a:pt x="289" y="644"/>
                    </a:cubicBezTo>
                    <a:cubicBezTo>
                      <a:pt x="289" y="685"/>
                      <a:pt x="303" y="724"/>
                      <a:pt x="327" y="754"/>
                    </a:cubicBezTo>
                    <a:lnTo>
                      <a:pt x="229" y="833"/>
                    </a:lnTo>
                    <a:lnTo>
                      <a:pt x="198" y="1032"/>
                    </a:lnTo>
                    <a:lnTo>
                      <a:pt x="53" y="1005"/>
                    </a:lnTo>
                    <a:close/>
                    <a:moveTo>
                      <a:pt x="423" y="1074"/>
                    </a:moveTo>
                    <a:lnTo>
                      <a:pt x="216" y="1035"/>
                    </a:lnTo>
                    <a:lnTo>
                      <a:pt x="246" y="842"/>
                    </a:lnTo>
                    <a:lnTo>
                      <a:pt x="339" y="767"/>
                    </a:lnTo>
                    <a:cubicBezTo>
                      <a:pt x="368" y="797"/>
                      <a:pt x="407" y="817"/>
                      <a:pt x="450" y="821"/>
                    </a:cubicBezTo>
                    <a:lnTo>
                      <a:pt x="423" y="1074"/>
                    </a:lnTo>
                    <a:close/>
                    <a:moveTo>
                      <a:pt x="324" y="644"/>
                    </a:moveTo>
                    <a:cubicBezTo>
                      <a:pt x="324" y="565"/>
                      <a:pt x="388" y="501"/>
                      <a:pt x="467" y="501"/>
                    </a:cubicBezTo>
                    <a:cubicBezTo>
                      <a:pt x="546" y="501"/>
                      <a:pt x="610" y="565"/>
                      <a:pt x="610" y="644"/>
                    </a:cubicBezTo>
                    <a:cubicBezTo>
                      <a:pt x="610" y="722"/>
                      <a:pt x="546" y="786"/>
                      <a:pt x="467" y="786"/>
                    </a:cubicBezTo>
                    <a:cubicBezTo>
                      <a:pt x="388" y="786"/>
                      <a:pt x="324" y="722"/>
                      <a:pt x="324" y="644"/>
                    </a:cubicBezTo>
                    <a:close/>
                    <a:moveTo>
                      <a:pt x="472" y="1083"/>
                    </a:moveTo>
                    <a:lnTo>
                      <a:pt x="468" y="1083"/>
                    </a:lnTo>
                    <a:lnTo>
                      <a:pt x="496" y="819"/>
                    </a:lnTo>
                    <a:cubicBezTo>
                      <a:pt x="580" y="805"/>
                      <a:pt x="645" y="732"/>
                      <a:pt x="645" y="644"/>
                    </a:cubicBezTo>
                    <a:cubicBezTo>
                      <a:pt x="645" y="639"/>
                      <a:pt x="644" y="634"/>
                      <a:pt x="644" y="630"/>
                    </a:cubicBezTo>
                    <a:lnTo>
                      <a:pt x="864" y="596"/>
                    </a:lnTo>
                    <a:lnTo>
                      <a:pt x="882" y="784"/>
                    </a:lnTo>
                    <a:cubicBezTo>
                      <a:pt x="786" y="789"/>
                      <a:pt x="714" y="818"/>
                      <a:pt x="668" y="873"/>
                    </a:cubicBezTo>
                    <a:cubicBezTo>
                      <a:pt x="615" y="937"/>
                      <a:pt x="613" y="1017"/>
                      <a:pt x="616" y="1056"/>
                    </a:cubicBezTo>
                    <a:lnTo>
                      <a:pt x="472" y="1083"/>
                    </a:lnTo>
                    <a:close/>
                    <a:moveTo>
                      <a:pt x="633" y="1053"/>
                    </a:moveTo>
                    <a:cubicBezTo>
                      <a:pt x="631" y="1015"/>
                      <a:pt x="634" y="942"/>
                      <a:pt x="682" y="884"/>
                    </a:cubicBezTo>
                    <a:cubicBezTo>
                      <a:pt x="724" y="833"/>
                      <a:pt x="792" y="806"/>
                      <a:pt x="884" y="802"/>
                    </a:cubicBezTo>
                    <a:lnTo>
                      <a:pt x="904" y="1001"/>
                    </a:lnTo>
                    <a:lnTo>
                      <a:pt x="633" y="1053"/>
                    </a:lnTo>
                    <a:close/>
                    <a:moveTo>
                      <a:pt x="923" y="318"/>
                    </a:moveTo>
                    <a:lnTo>
                      <a:pt x="1296" y="412"/>
                    </a:lnTo>
                    <a:lnTo>
                      <a:pt x="1273" y="589"/>
                    </a:lnTo>
                    <a:lnTo>
                      <a:pt x="905" y="544"/>
                    </a:lnTo>
                    <a:lnTo>
                      <a:pt x="923" y="318"/>
                    </a:lnTo>
                    <a:close/>
                    <a:moveTo>
                      <a:pt x="1223" y="741"/>
                    </a:moveTo>
                    <a:lnTo>
                      <a:pt x="1053" y="721"/>
                    </a:lnTo>
                    <a:lnTo>
                      <a:pt x="1084" y="1022"/>
                    </a:lnTo>
                    <a:lnTo>
                      <a:pt x="948" y="993"/>
                    </a:lnTo>
                    <a:lnTo>
                      <a:pt x="909" y="590"/>
                    </a:lnTo>
                    <a:lnTo>
                      <a:pt x="913" y="589"/>
                    </a:lnTo>
                    <a:lnTo>
                      <a:pt x="1270" y="634"/>
                    </a:lnTo>
                    <a:lnTo>
                      <a:pt x="1322" y="1077"/>
                    </a:lnTo>
                    <a:lnTo>
                      <a:pt x="1102" y="1026"/>
                    </a:lnTo>
                    <a:lnTo>
                      <a:pt x="1073" y="741"/>
                    </a:lnTo>
                    <a:lnTo>
                      <a:pt x="1224" y="758"/>
                    </a:lnTo>
                    <a:lnTo>
                      <a:pt x="1223" y="741"/>
                    </a:ln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defPPr>
                  <a:defRPr lang="en-US"/>
                </a:defPPr>
                <a:lvl1pPr algn="l" rtl="0" eaLnBrk="0" fontAlgn="base" hangingPunct="0">
                  <a:spcBef>
                    <a:spcPct val="0"/>
                  </a:spcBef>
                  <a:spcAft>
                    <a:spcPct val="0"/>
                  </a:spcAft>
                  <a:defRPr sz="2400" kern="1200">
                    <a:solidFill>
                      <a:schemeClr val="tx1"/>
                    </a:solidFill>
                    <a:latin typeface="Arial" charset="0"/>
                    <a:ea typeface="+mn-ea"/>
                    <a:cs typeface="+mn-cs"/>
                  </a:defRPr>
                </a:lvl1pPr>
                <a:lvl2pPr marL="457200" algn="l" rtl="0" eaLnBrk="0" fontAlgn="base" hangingPunct="0">
                  <a:spcBef>
                    <a:spcPct val="0"/>
                  </a:spcBef>
                  <a:spcAft>
                    <a:spcPct val="0"/>
                  </a:spcAft>
                  <a:defRPr sz="2400" kern="1200">
                    <a:solidFill>
                      <a:schemeClr val="tx1"/>
                    </a:solidFill>
                    <a:latin typeface="Arial" charset="0"/>
                    <a:ea typeface="+mn-ea"/>
                    <a:cs typeface="+mn-cs"/>
                  </a:defRPr>
                </a:lvl2pPr>
                <a:lvl3pPr marL="914400" algn="l" rtl="0" eaLnBrk="0" fontAlgn="base" hangingPunct="0">
                  <a:spcBef>
                    <a:spcPct val="0"/>
                  </a:spcBef>
                  <a:spcAft>
                    <a:spcPct val="0"/>
                  </a:spcAft>
                  <a:defRPr sz="2400" kern="1200">
                    <a:solidFill>
                      <a:schemeClr val="tx1"/>
                    </a:solidFill>
                    <a:latin typeface="Arial" charset="0"/>
                    <a:ea typeface="+mn-ea"/>
                    <a:cs typeface="+mn-cs"/>
                  </a:defRPr>
                </a:lvl3pPr>
                <a:lvl4pPr marL="1371600" algn="l" rtl="0" eaLnBrk="0" fontAlgn="base" hangingPunct="0">
                  <a:spcBef>
                    <a:spcPct val="0"/>
                  </a:spcBef>
                  <a:spcAft>
                    <a:spcPct val="0"/>
                  </a:spcAft>
                  <a:defRPr sz="2400" kern="1200">
                    <a:solidFill>
                      <a:schemeClr val="tx1"/>
                    </a:solidFill>
                    <a:latin typeface="Arial" charset="0"/>
                    <a:ea typeface="+mn-ea"/>
                    <a:cs typeface="+mn-cs"/>
                  </a:defRPr>
                </a:lvl4pPr>
                <a:lvl5pPr marL="1828800" algn="l" rtl="0" eaLnBrk="0" fontAlgn="base" hangingPunct="0">
                  <a:spcBef>
                    <a:spcPct val="0"/>
                  </a:spcBef>
                  <a:spcAft>
                    <a:spcPct val="0"/>
                  </a:spcAft>
                  <a:defRPr sz="2400" kern="1200">
                    <a:solidFill>
                      <a:schemeClr val="tx1"/>
                    </a:solidFill>
                    <a:latin typeface="Arial" charset="0"/>
                    <a:ea typeface="+mn-ea"/>
                    <a:cs typeface="+mn-cs"/>
                  </a:defRPr>
                </a:lvl5pPr>
                <a:lvl6pPr marL="2286000" algn="l" defTabSz="457200" rtl="0" eaLnBrk="1" latinLnBrk="0" hangingPunct="1">
                  <a:defRPr sz="2400" kern="1200">
                    <a:solidFill>
                      <a:schemeClr val="tx1"/>
                    </a:solidFill>
                    <a:latin typeface="Arial" charset="0"/>
                    <a:ea typeface="+mn-ea"/>
                    <a:cs typeface="+mn-cs"/>
                  </a:defRPr>
                </a:lvl6pPr>
                <a:lvl7pPr marL="2743200" algn="l" defTabSz="457200" rtl="0" eaLnBrk="1" latinLnBrk="0" hangingPunct="1">
                  <a:defRPr sz="2400" kern="1200">
                    <a:solidFill>
                      <a:schemeClr val="tx1"/>
                    </a:solidFill>
                    <a:latin typeface="Arial" charset="0"/>
                    <a:ea typeface="+mn-ea"/>
                    <a:cs typeface="+mn-cs"/>
                  </a:defRPr>
                </a:lvl7pPr>
                <a:lvl8pPr marL="3200400" algn="l" defTabSz="457200" rtl="0" eaLnBrk="1" latinLnBrk="0" hangingPunct="1">
                  <a:defRPr sz="2400" kern="1200">
                    <a:solidFill>
                      <a:schemeClr val="tx1"/>
                    </a:solidFill>
                    <a:latin typeface="Arial" charset="0"/>
                    <a:ea typeface="+mn-ea"/>
                    <a:cs typeface="+mn-cs"/>
                  </a:defRPr>
                </a:lvl8pPr>
                <a:lvl9pPr marL="3657600" algn="l" defTabSz="457200" rtl="0" eaLnBrk="1" latinLnBrk="0" hangingPunct="1">
                  <a:defRPr sz="2400" kern="1200">
                    <a:solidFill>
                      <a:schemeClr val="tx1"/>
                    </a:solidFill>
                    <a:latin typeface="Arial" charset="0"/>
                    <a:ea typeface="+mn-ea"/>
                    <a:cs typeface="+mn-cs"/>
                  </a:defRPr>
                </a:lvl9pPr>
              </a:lstStyle>
              <a:p>
                <a:pPr algn="ctr"/>
                <a:endParaRPr lang="en-AU" sz="1400" b="1">
                  <a:solidFill>
                    <a:srgbClr val="0C1E5B"/>
                  </a:solidFill>
                  <a:latin typeface="+mn-lt"/>
                </a:endParaRPr>
              </a:p>
            </p:txBody>
          </p:sp>
        </p:grpSp>
        <p:grpSp>
          <p:nvGrpSpPr>
            <p:cNvPr id="22" name="Group 454">
              <a:extLst>
                <a:ext uri="{FF2B5EF4-FFF2-40B4-BE49-F238E27FC236}">
                  <a16:creationId xmlns:a16="http://schemas.microsoft.com/office/drawing/2014/main" id="{37A21E1A-AD44-5F41-B443-AA2B7A91F698}"/>
                </a:ext>
              </a:extLst>
            </p:cNvPr>
            <p:cNvGrpSpPr/>
            <p:nvPr/>
          </p:nvGrpSpPr>
          <p:grpSpPr>
            <a:xfrm>
              <a:off x="5120693" y="5431812"/>
              <a:ext cx="596745" cy="294277"/>
              <a:chOff x="6667500" y="3636963"/>
              <a:chExt cx="596900" cy="327024"/>
            </a:xfrm>
            <a:solidFill>
              <a:schemeClr val="bg1">
                <a:lumMod val="50000"/>
              </a:schemeClr>
            </a:solidFill>
          </p:grpSpPr>
          <p:sp>
            <p:nvSpPr>
              <p:cNvPr id="23" name="Freeform 11">
                <a:extLst>
                  <a:ext uri="{FF2B5EF4-FFF2-40B4-BE49-F238E27FC236}">
                    <a16:creationId xmlns:a16="http://schemas.microsoft.com/office/drawing/2014/main" id="{4096D4DF-9470-AC4F-8B06-6F214F128DD4}"/>
                  </a:ext>
                </a:extLst>
              </p:cNvPr>
              <p:cNvSpPr>
                <a:spLocks/>
              </p:cNvSpPr>
              <p:nvPr/>
            </p:nvSpPr>
            <p:spPr bwMode="auto">
              <a:xfrm>
                <a:off x="6667500" y="3781425"/>
                <a:ext cx="596900" cy="182562"/>
              </a:xfrm>
              <a:custGeom>
                <a:avLst/>
                <a:gdLst>
                  <a:gd name="T0" fmla="*/ 1563 w 1920"/>
                  <a:gd name="T1" fmla="*/ 163 h 609"/>
                  <a:gd name="T2" fmla="*/ 1518 w 1920"/>
                  <a:gd name="T3" fmla="*/ 246 h 609"/>
                  <a:gd name="T4" fmla="*/ 1739 w 1920"/>
                  <a:gd name="T5" fmla="*/ 522 h 609"/>
                  <a:gd name="T6" fmla="*/ 566 w 1920"/>
                  <a:gd name="T7" fmla="*/ 522 h 609"/>
                  <a:gd name="T8" fmla="*/ 566 w 1920"/>
                  <a:gd name="T9" fmla="*/ 523 h 609"/>
                  <a:gd name="T10" fmla="*/ 565 w 1920"/>
                  <a:gd name="T11" fmla="*/ 522 h 609"/>
                  <a:gd name="T12" fmla="*/ 181 w 1920"/>
                  <a:gd name="T13" fmla="*/ 522 h 609"/>
                  <a:gd name="T14" fmla="*/ 414 w 1920"/>
                  <a:gd name="T15" fmla="*/ 232 h 609"/>
                  <a:gd name="T16" fmla="*/ 413 w 1920"/>
                  <a:gd name="T17" fmla="*/ 226 h 609"/>
                  <a:gd name="T18" fmla="*/ 566 w 1920"/>
                  <a:gd name="T19" fmla="*/ 73 h 609"/>
                  <a:gd name="T20" fmla="*/ 629 w 1920"/>
                  <a:gd name="T21" fmla="*/ 87 h 609"/>
                  <a:gd name="T22" fmla="*/ 782 w 1920"/>
                  <a:gd name="T23" fmla="*/ 87 h 609"/>
                  <a:gd name="T24" fmla="*/ 735 w 1920"/>
                  <a:gd name="T25" fmla="*/ 0 h 609"/>
                  <a:gd name="T26" fmla="*/ 488 w 1920"/>
                  <a:gd name="T27" fmla="*/ 0 h 609"/>
                  <a:gd name="T28" fmla="*/ 0 w 1920"/>
                  <a:gd name="T29" fmla="*/ 609 h 609"/>
                  <a:gd name="T30" fmla="*/ 1920 w 1920"/>
                  <a:gd name="T31" fmla="*/ 609 h 609"/>
                  <a:gd name="T32" fmla="*/ 1563 w 1920"/>
                  <a:gd name="T33" fmla="*/ 163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0" h="609">
                    <a:moveTo>
                      <a:pt x="1563" y="163"/>
                    </a:moveTo>
                    <a:cubicBezTo>
                      <a:pt x="1549" y="191"/>
                      <a:pt x="1533" y="220"/>
                      <a:pt x="1518" y="246"/>
                    </a:cubicBezTo>
                    <a:lnTo>
                      <a:pt x="1739" y="522"/>
                    </a:lnTo>
                    <a:lnTo>
                      <a:pt x="566" y="522"/>
                    </a:lnTo>
                    <a:lnTo>
                      <a:pt x="566" y="523"/>
                    </a:lnTo>
                    <a:lnTo>
                      <a:pt x="565" y="522"/>
                    </a:lnTo>
                    <a:lnTo>
                      <a:pt x="181" y="522"/>
                    </a:lnTo>
                    <a:lnTo>
                      <a:pt x="414" y="232"/>
                    </a:lnTo>
                    <a:cubicBezTo>
                      <a:pt x="414" y="230"/>
                      <a:pt x="413" y="228"/>
                      <a:pt x="413" y="226"/>
                    </a:cubicBezTo>
                    <a:cubicBezTo>
                      <a:pt x="413" y="142"/>
                      <a:pt x="481" y="73"/>
                      <a:pt x="566" y="73"/>
                    </a:cubicBezTo>
                    <a:cubicBezTo>
                      <a:pt x="588" y="73"/>
                      <a:pt x="610" y="78"/>
                      <a:pt x="629" y="87"/>
                    </a:cubicBezTo>
                    <a:lnTo>
                      <a:pt x="782" y="87"/>
                    </a:lnTo>
                    <a:cubicBezTo>
                      <a:pt x="766" y="59"/>
                      <a:pt x="750" y="30"/>
                      <a:pt x="735" y="0"/>
                    </a:cubicBezTo>
                    <a:lnTo>
                      <a:pt x="488" y="0"/>
                    </a:lnTo>
                    <a:lnTo>
                      <a:pt x="0" y="609"/>
                    </a:lnTo>
                    <a:lnTo>
                      <a:pt x="1920" y="609"/>
                    </a:lnTo>
                    <a:lnTo>
                      <a:pt x="1563" y="163"/>
                    </a:ln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sp>
            <p:nvSpPr>
              <p:cNvPr id="24" name="Freeform 12">
                <a:extLst>
                  <a:ext uri="{FF2B5EF4-FFF2-40B4-BE49-F238E27FC236}">
                    <a16:creationId xmlns:a16="http://schemas.microsoft.com/office/drawing/2014/main" id="{7A6CEFD6-AAD2-3F43-857C-87634ECEAAE5}"/>
                  </a:ext>
                </a:extLst>
              </p:cNvPr>
              <p:cNvSpPr>
                <a:spLocks/>
              </p:cNvSpPr>
              <p:nvPr/>
            </p:nvSpPr>
            <p:spPr bwMode="auto">
              <a:xfrm>
                <a:off x="7021513" y="3781425"/>
                <a:ext cx="28575" cy="25400"/>
              </a:xfrm>
              <a:custGeom>
                <a:avLst/>
                <a:gdLst>
                  <a:gd name="T0" fmla="*/ 47 w 91"/>
                  <a:gd name="T1" fmla="*/ 0 h 87"/>
                  <a:gd name="T2" fmla="*/ 0 w 91"/>
                  <a:gd name="T3" fmla="*/ 87 h 87"/>
                  <a:gd name="T4" fmla="*/ 91 w 91"/>
                  <a:gd name="T5" fmla="*/ 87 h 87"/>
                  <a:gd name="T6" fmla="*/ 79 w 91"/>
                  <a:gd name="T7" fmla="*/ 26 h 87"/>
                  <a:gd name="T8" fmla="*/ 82 w 91"/>
                  <a:gd name="T9" fmla="*/ 0 h 87"/>
                  <a:gd name="T10" fmla="*/ 47 w 91"/>
                  <a:gd name="T11" fmla="*/ 0 h 87"/>
                </a:gdLst>
                <a:ahLst/>
                <a:cxnLst>
                  <a:cxn ang="0">
                    <a:pos x="T0" y="T1"/>
                  </a:cxn>
                  <a:cxn ang="0">
                    <a:pos x="T2" y="T3"/>
                  </a:cxn>
                  <a:cxn ang="0">
                    <a:pos x="T4" y="T5"/>
                  </a:cxn>
                  <a:cxn ang="0">
                    <a:pos x="T6" y="T7"/>
                  </a:cxn>
                  <a:cxn ang="0">
                    <a:pos x="T8" y="T9"/>
                  </a:cxn>
                  <a:cxn ang="0">
                    <a:pos x="T10" y="T11"/>
                  </a:cxn>
                </a:cxnLst>
                <a:rect l="0" t="0" r="r" b="b"/>
                <a:pathLst>
                  <a:path w="91" h="87">
                    <a:moveTo>
                      <a:pt x="47" y="0"/>
                    </a:moveTo>
                    <a:cubicBezTo>
                      <a:pt x="32" y="30"/>
                      <a:pt x="16" y="59"/>
                      <a:pt x="0" y="87"/>
                    </a:cubicBezTo>
                    <a:lnTo>
                      <a:pt x="91" y="87"/>
                    </a:lnTo>
                    <a:cubicBezTo>
                      <a:pt x="84" y="65"/>
                      <a:pt x="79" y="44"/>
                      <a:pt x="79" y="26"/>
                    </a:cubicBezTo>
                    <a:cubicBezTo>
                      <a:pt x="79" y="18"/>
                      <a:pt x="80" y="9"/>
                      <a:pt x="82" y="0"/>
                    </a:cubicBezTo>
                    <a:lnTo>
                      <a:pt x="47" y="0"/>
                    </a:ln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sp>
            <p:nvSpPr>
              <p:cNvPr id="25" name="Freeform 13">
                <a:extLst>
                  <a:ext uri="{FF2B5EF4-FFF2-40B4-BE49-F238E27FC236}">
                    <a16:creationId xmlns:a16="http://schemas.microsoft.com/office/drawing/2014/main" id="{4713D4C8-616A-1640-BABA-202A91AA2DCD}"/>
                  </a:ext>
                </a:extLst>
              </p:cNvPr>
              <p:cNvSpPr>
                <a:spLocks noEditPoints="1"/>
              </p:cNvSpPr>
              <p:nvPr/>
            </p:nvSpPr>
            <p:spPr bwMode="auto">
              <a:xfrm>
                <a:off x="6889750" y="3636963"/>
                <a:ext cx="153987" cy="222250"/>
              </a:xfrm>
              <a:custGeom>
                <a:avLst/>
                <a:gdLst>
                  <a:gd name="T0" fmla="*/ 494 w 494"/>
                  <a:gd name="T1" fmla="*/ 247 h 741"/>
                  <a:gd name="T2" fmla="*/ 247 w 494"/>
                  <a:gd name="T3" fmla="*/ 0 h 741"/>
                  <a:gd name="T4" fmla="*/ 0 w 494"/>
                  <a:gd name="T5" fmla="*/ 247 h 741"/>
                  <a:gd name="T6" fmla="*/ 247 w 494"/>
                  <a:gd name="T7" fmla="*/ 741 h 741"/>
                  <a:gd name="T8" fmla="*/ 494 w 494"/>
                  <a:gd name="T9" fmla="*/ 247 h 741"/>
                  <a:gd name="T10" fmla="*/ 124 w 494"/>
                  <a:gd name="T11" fmla="*/ 247 h 741"/>
                  <a:gd name="T12" fmla="*/ 247 w 494"/>
                  <a:gd name="T13" fmla="*/ 123 h 741"/>
                  <a:gd name="T14" fmla="*/ 371 w 494"/>
                  <a:gd name="T15" fmla="*/ 247 h 741"/>
                  <a:gd name="T16" fmla="*/ 247 w 494"/>
                  <a:gd name="T17" fmla="*/ 370 h 741"/>
                  <a:gd name="T18" fmla="*/ 124 w 494"/>
                  <a:gd name="T19" fmla="*/ 24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4" h="741">
                    <a:moveTo>
                      <a:pt x="494" y="247"/>
                    </a:moveTo>
                    <a:cubicBezTo>
                      <a:pt x="494" y="110"/>
                      <a:pt x="384" y="0"/>
                      <a:pt x="247" y="0"/>
                    </a:cubicBezTo>
                    <a:cubicBezTo>
                      <a:pt x="111" y="0"/>
                      <a:pt x="0" y="110"/>
                      <a:pt x="0" y="247"/>
                    </a:cubicBezTo>
                    <a:cubicBezTo>
                      <a:pt x="0" y="383"/>
                      <a:pt x="247" y="741"/>
                      <a:pt x="247" y="741"/>
                    </a:cubicBezTo>
                    <a:cubicBezTo>
                      <a:pt x="247" y="741"/>
                      <a:pt x="494" y="383"/>
                      <a:pt x="494" y="247"/>
                    </a:cubicBezTo>
                    <a:close/>
                    <a:moveTo>
                      <a:pt x="124" y="247"/>
                    </a:moveTo>
                    <a:cubicBezTo>
                      <a:pt x="124" y="179"/>
                      <a:pt x="179" y="123"/>
                      <a:pt x="247" y="123"/>
                    </a:cubicBezTo>
                    <a:cubicBezTo>
                      <a:pt x="316" y="123"/>
                      <a:pt x="371" y="179"/>
                      <a:pt x="371" y="247"/>
                    </a:cubicBezTo>
                    <a:cubicBezTo>
                      <a:pt x="371" y="315"/>
                      <a:pt x="316" y="370"/>
                      <a:pt x="247" y="370"/>
                    </a:cubicBezTo>
                    <a:cubicBezTo>
                      <a:pt x="179" y="370"/>
                      <a:pt x="124" y="315"/>
                      <a:pt x="124" y="247"/>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sp>
            <p:nvSpPr>
              <p:cNvPr id="26" name="Freeform 14">
                <a:extLst>
                  <a:ext uri="{FF2B5EF4-FFF2-40B4-BE49-F238E27FC236}">
                    <a16:creationId xmlns:a16="http://schemas.microsoft.com/office/drawing/2014/main" id="{D52CE6B5-E656-F643-BFB9-D4D5E4F49423}"/>
                  </a:ext>
                </a:extLst>
              </p:cNvPr>
              <p:cNvSpPr>
                <a:spLocks noEditPoints="1"/>
              </p:cNvSpPr>
              <p:nvPr/>
            </p:nvSpPr>
            <p:spPr bwMode="auto">
              <a:xfrm>
                <a:off x="7062788" y="3744913"/>
                <a:ext cx="90487" cy="131762"/>
              </a:xfrm>
              <a:custGeom>
                <a:avLst/>
                <a:gdLst>
                  <a:gd name="T0" fmla="*/ 292 w 292"/>
                  <a:gd name="T1" fmla="*/ 145 h 437"/>
                  <a:gd name="T2" fmla="*/ 146 w 292"/>
                  <a:gd name="T3" fmla="*/ 0 h 437"/>
                  <a:gd name="T4" fmla="*/ 0 w 292"/>
                  <a:gd name="T5" fmla="*/ 145 h 437"/>
                  <a:gd name="T6" fmla="*/ 146 w 292"/>
                  <a:gd name="T7" fmla="*/ 437 h 437"/>
                  <a:gd name="T8" fmla="*/ 292 w 292"/>
                  <a:gd name="T9" fmla="*/ 145 h 437"/>
                  <a:gd name="T10" fmla="*/ 73 w 292"/>
                  <a:gd name="T11" fmla="*/ 145 h 437"/>
                  <a:gd name="T12" fmla="*/ 146 w 292"/>
                  <a:gd name="T13" fmla="*/ 72 h 437"/>
                  <a:gd name="T14" fmla="*/ 219 w 292"/>
                  <a:gd name="T15" fmla="*/ 145 h 437"/>
                  <a:gd name="T16" fmla="*/ 146 w 292"/>
                  <a:gd name="T17" fmla="*/ 218 h 437"/>
                  <a:gd name="T18" fmla="*/ 73 w 292"/>
                  <a:gd name="T19" fmla="*/ 14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 h="437">
                    <a:moveTo>
                      <a:pt x="292" y="145"/>
                    </a:moveTo>
                    <a:cubicBezTo>
                      <a:pt x="292" y="65"/>
                      <a:pt x="227" y="0"/>
                      <a:pt x="146" y="0"/>
                    </a:cubicBezTo>
                    <a:cubicBezTo>
                      <a:pt x="66" y="0"/>
                      <a:pt x="0" y="65"/>
                      <a:pt x="0" y="145"/>
                    </a:cubicBezTo>
                    <a:cubicBezTo>
                      <a:pt x="0" y="226"/>
                      <a:pt x="146" y="437"/>
                      <a:pt x="146" y="437"/>
                    </a:cubicBezTo>
                    <a:cubicBezTo>
                      <a:pt x="146" y="437"/>
                      <a:pt x="292" y="226"/>
                      <a:pt x="292" y="145"/>
                    </a:cubicBezTo>
                    <a:close/>
                    <a:moveTo>
                      <a:pt x="73" y="145"/>
                    </a:moveTo>
                    <a:cubicBezTo>
                      <a:pt x="73" y="105"/>
                      <a:pt x="106" y="72"/>
                      <a:pt x="146" y="72"/>
                    </a:cubicBezTo>
                    <a:cubicBezTo>
                      <a:pt x="186" y="72"/>
                      <a:pt x="219" y="105"/>
                      <a:pt x="219" y="145"/>
                    </a:cubicBezTo>
                    <a:cubicBezTo>
                      <a:pt x="219" y="186"/>
                      <a:pt x="186" y="218"/>
                      <a:pt x="146" y="218"/>
                    </a:cubicBezTo>
                    <a:cubicBezTo>
                      <a:pt x="106" y="218"/>
                      <a:pt x="73" y="186"/>
                      <a:pt x="73" y="145"/>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sp>
            <p:nvSpPr>
              <p:cNvPr id="27" name="Freeform 15">
                <a:extLst>
                  <a:ext uri="{FF2B5EF4-FFF2-40B4-BE49-F238E27FC236}">
                    <a16:creationId xmlns:a16="http://schemas.microsoft.com/office/drawing/2014/main" id="{8484A363-948F-D348-8ACB-2E2A06EFD28D}"/>
                  </a:ext>
                </a:extLst>
              </p:cNvPr>
              <p:cNvSpPr>
                <a:spLocks noEditPoints="1"/>
              </p:cNvSpPr>
              <p:nvPr/>
            </p:nvSpPr>
            <p:spPr bwMode="auto">
              <a:xfrm>
                <a:off x="6808788" y="3814763"/>
                <a:ext cx="71437" cy="103187"/>
              </a:xfrm>
              <a:custGeom>
                <a:avLst/>
                <a:gdLst>
                  <a:gd name="T0" fmla="*/ 0 w 229"/>
                  <a:gd name="T1" fmla="*/ 114 h 343"/>
                  <a:gd name="T2" fmla="*/ 115 w 229"/>
                  <a:gd name="T3" fmla="*/ 343 h 343"/>
                  <a:gd name="T4" fmla="*/ 229 w 229"/>
                  <a:gd name="T5" fmla="*/ 114 h 343"/>
                  <a:gd name="T6" fmla="*/ 115 w 229"/>
                  <a:gd name="T7" fmla="*/ 0 h 343"/>
                  <a:gd name="T8" fmla="*/ 0 w 229"/>
                  <a:gd name="T9" fmla="*/ 114 h 343"/>
                  <a:gd name="T10" fmla="*/ 172 w 229"/>
                  <a:gd name="T11" fmla="*/ 114 h 343"/>
                  <a:gd name="T12" fmla="*/ 115 w 229"/>
                  <a:gd name="T13" fmla="*/ 171 h 343"/>
                  <a:gd name="T14" fmla="*/ 58 w 229"/>
                  <a:gd name="T15" fmla="*/ 114 h 343"/>
                  <a:gd name="T16" fmla="*/ 115 w 229"/>
                  <a:gd name="T17" fmla="*/ 57 h 343"/>
                  <a:gd name="T18" fmla="*/ 172 w 229"/>
                  <a:gd name="T19" fmla="*/ 11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343">
                    <a:moveTo>
                      <a:pt x="0" y="114"/>
                    </a:moveTo>
                    <a:cubicBezTo>
                      <a:pt x="0" y="177"/>
                      <a:pt x="115" y="343"/>
                      <a:pt x="115" y="343"/>
                    </a:cubicBezTo>
                    <a:cubicBezTo>
                      <a:pt x="115" y="343"/>
                      <a:pt x="229" y="177"/>
                      <a:pt x="229" y="114"/>
                    </a:cubicBezTo>
                    <a:cubicBezTo>
                      <a:pt x="229" y="51"/>
                      <a:pt x="178" y="0"/>
                      <a:pt x="115" y="0"/>
                    </a:cubicBezTo>
                    <a:cubicBezTo>
                      <a:pt x="52" y="0"/>
                      <a:pt x="0" y="51"/>
                      <a:pt x="0" y="114"/>
                    </a:cubicBezTo>
                    <a:close/>
                    <a:moveTo>
                      <a:pt x="172" y="114"/>
                    </a:moveTo>
                    <a:cubicBezTo>
                      <a:pt x="172" y="146"/>
                      <a:pt x="146" y="171"/>
                      <a:pt x="115" y="171"/>
                    </a:cubicBezTo>
                    <a:cubicBezTo>
                      <a:pt x="83" y="171"/>
                      <a:pt x="58" y="146"/>
                      <a:pt x="58" y="114"/>
                    </a:cubicBezTo>
                    <a:cubicBezTo>
                      <a:pt x="58" y="83"/>
                      <a:pt x="83" y="57"/>
                      <a:pt x="115" y="57"/>
                    </a:cubicBezTo>
                    <a:cubicBezTo>
                      <a:pt x="146" y="57"/>
                      <a:pt x="172" y="83"/>
                      <a:pt x="172" y="114"/>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grpSp>
      </p:grpSp>
      <p:sp>
        <p:nvSpPr>
          <p:cNvPr id="30" name="TextBox 29">
            <a:extLst>
              <a:ext uri="{FF2B5EF4-FFF2-40B4-BE49-F238E27FC236}">
                <a16:creationId xmlns:a16="http://schemas.microsoft.com/office/drawing/2014/main" id="{4687ADA5-33FC-3B49-BBA8-B3EC34D4B708}"/>
              </a:ext>
            </a:extLst>
          </p:cNvPr>
          <p:cNvSpPr txBox="1"/>
          <p:nvPr/>
        </p:nvSpPr>
        <p:spPr>
          <a:xfrm>
            <a:off x="3488597" y="3587793"/>
            <a:ext cx="859867" cy="338554"/>
          </a:xfrm>
          <a:prstGeom prst="rect">
            <a:avLst/>
          </a:prstGeom>
          <a:noFill/>
        </p:spPr>
        <p:txBody>
          <a:bodyPr wrap="square" rtlCol="0">
            <a:spAutoFit/>
          </a:bodyPr>
          <a:lstStyle/>
          <a:p>
            <a:r>
              <a:rPr lang="en-AU" sz="800"/>
              <a:t>Cisco CMX Infrastructure</a:t>
            </a:r>
          </a:p>
        </p:txBody>
      </p:sp>
      <p:sp>
        <p:nvSpPr>
          <p:cNvPr id="31" name="TextBox 30">
            <a:extLst>
              <a:ext uri="{FF2B5EF4-FFF2-40B4-BE49-F238E27FC236}">
                <a16:creationId xmlns:a16="http://schemas.microsoft.com/office/drawing/2014/main" id="{705560D6-89A4-CA44-958C-83E9A3C754CA}"/>
              </a:ext>
            </a:extLst>
          </p:cNvPr>
          <p:cNvSpPr txBox="1"/>
          <p:nvPr/>
        </p:nvSpPr>
        <p:spPr>
          <a:xfrm>
            <a:off x="4370403" y="1312321"/>
            <a:ext cx="2288106" cy="461665"/>
          </a:xfrm>
          <a:prstGeom prst="rect">
            <a:avLst/>
          </a:prstGeom>
          <a:noFill/>
        </p:spPr>
        <p:txBody>
          <a:bodyPr wrap="square" rtlCol="0">
            <a:spAutoFit/>
          </a:bodyPr>
          <a:lstStyle/>
          <a:p>
            <a:pPr algn="ctr"/>
            <a:r>
              <a:rPr lang="en-AU" sz="1200" b="1">
                <a:solidFill>
                  <a:srgbClr val="0C1E5B"/>
                </a:solidFill>
              </a:rPr>
              <a:t>Indoor Wayfinding Technologies </a:t>
            </a:r>
            <a:endParaRPr lang="en-US" sz="1200" b="1">
              <a:solidFill>
                <a:srgbClr val="0C1E5B"/>
              </a:solidFill>
            </a:endParaRPr>
          </a:p>
        </p:txBody>
      </p:sp>
      <p:sp>
        <p:nvSpPr>
          <p:cNvPr id="32" name="TextBox 31">
            <a:extLst>
              <a:ext uri="{FF2B5EF4-FFF2-40B4-BE49-F238E27FC236}">
                <a16:creationId xmlns:a16="http://schemas.microsoft.com/office/drawing/2014/main" id="{7230F766-03F7-1044-8B2C-8CA9D25CEED9}"/>
              </a:ext>
            </a:extLst>
          </p:cNvPr>
          <p:cNvSpPr txBox="1"/>
          <p:nvPr/>
        </p:nvSpPr>
        <p:spPr>
          <a:xfrm>
            <a:off x="9477513" y="1282426"/>
            <a:ext cx="2346108" cy="461665"/>
          </a:xfrm>
          <a:prstGeom prst="rect">
            <a:avLst/>
          </a:prstGeom>
          <a:noFill/>
        </p:spPr>
        <p:txBody>
          <a:bodyPr wrap="square" rtlCol="0">
            <a:spAutoFit/>
          </a:bodyPr>
          <a:lstStyle/>
          <a:p>
            <a:pPr algn="ctr"/>
            <a:r>
              <a:rPr lang="en-AU" sz="1200" b="1">
                <a:solidFill>
                  <a:srgbClr val="0C1E5B"/>
                </a:solidFill>
              </a:rPr>
              <a:t>Outdoor Wayfinding Technologies</a:t>
            </a:r>
            <a:endParaRPr lang="en-US" sz="1200" b="1">
              <a:solidFill>
                <a:srgbClr val="0C1E5B"/>
              </a:solidFill>
            </a:endParaRPr>
          </a:p>
        </p:txBody>
      </p:sp>
      <p:sp>
        <p:nvSpPr>
          <p:cNvPr id="33" name="TextBox 32">
            <a:extLst>
              <a:ext uri="{FF2B5EF4-FFF2-40B4-BE49-F238E27FC236}">
                <a16:creationId xmlns:a16="http://schemas.microsoft.com/office/drawing/2014/main" id="{A4D2E7B6-94FD-F942-9005-E44E8EB41F99}"/>
              </a:ext>
            </a:extLst>
          </p:cNvPr>
          <p:cNvSpPr txBox="1"/>
          <p:nvPr/>
        </p:nvSpPr>
        <p:spPr>
          <a:xfrm>
            <a:off x="4847249" y="2515964"/>
            <a:ext cx="532093" cy="338554"/>
          </a:xfrm>
          <a:prstGeom prst="rect">
            <a:avLst/>
          </a:prstGeom>
          <a:noFill/>
        </p:spPr>
        <p:txBody>
          <a:bodyPr wrap="square" rtlCol="0">
            <a:spAutoFit/>
          </a:bodyPr>
          <a:lstStyle/>
          <a:p>
            <a:r>
              <a:rPr lang="en-AU" sz="800"/>
              <a:t>Access Point</a:t>
            </a:r>
          </a:p>
        </p:txBody>
      </p:sp>
      <p:sp>
        <p:nvSpPr>
          <p:cNvPr id="34" name="TextBox 33">
            <a:extLst>
              <a:ext uri="{FF2B5EF4-FFF2-40B4-BE49-F238E27FC236}">
                <a16:creationId xmlns:a16="http://schemas.microsoft.com/office/drawing/2014/main" id="{74306AF3-F497-9B4E-AF54-F0C6B1A864AD}"/>
              </a:ext>
            </a:extLst>
          </p:cNvPr>
          <p:cNvSpPr txBox="1"/>
          <p:nvPr/>
        </p:nvSpPr>
        <p:spPr>
          <a:xfrm>
            <a:off x="5288755" y="1814490"/>
            <a:ext cx="532093" cy="338554"/>
          </a:xfrm>
          <a:prstGeom prst="rect">
            <a:avLst/>
          </a:prstGeom>
          <a:noFill/>
        </p:spPr>
        <p:txBody>
          <a:bodyPr wrap="square" rtlCol="0">
            <a:spAutoFit/>
          </a:bodyPr>
          <a:lstStyle/>
          <a:p>
            <a:r>
              <a:rPr lang="en-AU" sz="800"/>
              <a:t>Access Point</a:t>
            </a:r>
          </a:p>
        </p:txBody>
      </p:sp>
      <p:sp>
        <p:nvSpPr>
          <p:cNvPr id="35" name="TextBox 34">
            <a:extLst>
              <a:ext uri="{FF2B5EF4-FFF2-40B4-BE49-F238E27FC236}">
                <a16:creationId xmlns:a16="http://schemas.microsoft.com/office/drawing/2014/main" id="{A3851561-586D-1B47-A8D8-70B7C6377B84}"/>
              </a:ext>
            </a:extLst>
          </p:cNvPr>
          <p:cNvSpPr txBox="1"/>
          <p:nvPr/>
        </p:nvSpPr>
        <p:spPr>
          <a:xfrm>
            <a:off x="5383005" y="3177930"/>
            <a:ext cx="532093" cy="338554"/>
          </a:xfrm>
          <a:prstGeom prst="rect">
            <a:avLst/>
          </a:prstGeom>
          <a:noFill/>
        </p:spPr>
        <p:txBody>
          <a:bodyPr wrap="square" rtlCol="0">
            <a:spAutoFit/>
          </a:bodyPr>
          <a:lstStyle/>
          <a:p>
            <a:r>
              <a:rPr lang="en-AU" sz="800"/>
              <a:t>Access Point</a:t>
            </a:r>
          </a:p>
        </p:txBody>
      </p:sp>
      <p:grpSp>
        <p:nvGrpSpPr>
          <p:cNvPr id="36" name="Group 35">
            <a:extLst>
              <a:ext uri="{FF2B5EF4-FFF2-40B4-BE49-F238E27FC236}">
                <a16:creationId xmlns:a16="http://schemas.microsoft.com/office/drawing/2014/main" id="{DF43AD3D-EEFA-CA40-9285-40AF0174CFA8}"/>
              </a:ext>
            </a:extLst>
          </p:cNvPr>
          <p:cNvGrpSpPr/>
          <p:nvPr/>
        </p:nvGrpSpPr>
        <p:grpSpPr>
          <a:xfrm>
            <a:off x="10600330" y="1988732"/>
            <a:ext cx="1085329" cy="416108"/>
            <a:chOff x="8267097" y="1878255"/>
            <a:chExt cx="1085329" cy="416108"/>
          </a:xfrm>
        </p:grpSpPr>
        <p:sp>
          <p:nvSpPr>
            <p:cNvPr id="37" name="Freeform 153">
              <a:extLst>
                <a:ext uri="{FF2B5EF4-FFF2-40B4-BE49-F238E27FC236}">
                  <a16:creationId xmlns:a16="http://schemas.microsoft.com/office/drawing/2014/main" id="{1BF057D4-E726-1146-A4B8-1DA1D914FFE2}"/>
                </a:ext>
              </a:extLst>
            </p:cNvPr>
            <p:cNvSpPr>
              <a:spLocks noChangeArrowheads="1"/>
            </p:cNvSpPr>
            <p:nvPr/>
          </p:nvSpPr>
          <p:spPr bwMode="auto">
            <a:xfrm>
              <a:off x="8267097" y="1934489"/>
              <a:ext cx="401194" cy="359874"/>
            </a:xfrm>
            <a:custGeom>
              <a:avLst/>
              <a:gdLst>
                <a:gd name="T0" fmla="*/ 993 w 1284"/>
                <a:gd name="T1" fmla="*/ 487 h 1277"/>
                <a:gd name="T2" fmla="*/ 797 w 1284"/>
                <a:gd name="T3" fmla="*/ 290 h 1277"/>
                <a:gd name="T4" fmla="*/ 828 w 1284"/>
                <a:gd name="T5" fmla="*/ 259 h 1277"/>
                <a:gd name="T6" fmla="*/ 1024 w 1284"/>
                <a:gd name="T7" fmla="*/ 456 h 1277"/>
                <a:gd name="T8" fmla="*/ 993 w 1284"/>
                <a:gd name="T9" fmla="*/ 487 h 1277"/>
                <a:gd name="T10" fmla="*/ 682 w 1284"/>
                <a:gd name="T11" fmla="*/ 303 h 1277"/>
                <a:gd name="T12" fmla="*/ 577 w 1284"/>
                <a:gd name="T13" fmla="*/ 408 h 1277"/>
                <a:gd name="T14" fmla="*/ 274 w 1284"/>
                <a:gd name="T15" fmla="*/ 105 h 1277"/>
                <a:gd name="T16" fmla="*/ 379 w 1284"/>
                <a:gd name="T17" fmla="*/ 0 h 1277"/>
                <a:gd name="T18" fmla="*/ 682 w 1284"/>
                <a:gd name="T19" fmla="*/ 303 h 1277"/>
                <a:gd name="T20" fmla="*/ 980 w 1284"/>
                <a:gd name="T21" fmla="*/ 602 h 1277"/>
                <a:gd name="T22" fmla="*/ 1283 w 1284"/>
                <a:gd name="T23" fmla="*/ 905 h 1277"/>
                <a:gd name="T24" fmla="*/ 1179 w 1284"/>
                <a:gd name="T25" fmla="*/ 1009 h 1277"/>
                <a:gd name="T26" fmla="*/ 876 w 1284"/>
                <a:gd name="T27" fmla="*/ 706 h 1277"/>
                <a:gd name="T28" fmla="*/ 980 w 1284"/>
                <a:gd name="T29" fmla="*/ 602 h 1277"/>
                <a:gd name="T30" fmla="*/ 803 w 1284"/>
                <a:gd name="T31" fmla="*/ 736 h 1277"/>
                <a:gd name="T32" fmla="*/ 712 w 1284"/>
                <a:gd name="T33" fmla="*/ 645 h 1277"/>
                <a:gd name="T34" fmla="*/ 686 w 1284"/>
                <a:gd name="T35" fmla="*/ 671 h 1277"/>
                <a:gd name="T36" fmla="*/ 707 w 1284"/>
                <a:gd name="T37" fmla="*/ 942 h 1277"/>
                <a:gd name="T38" fmla="*/ 568 w 1284"/>
                <a:gd name="T39" fmla="*/ 979 h 1277"/>
                <a:gd name="T40" fmla="*/ 568 w 1284"/>
                <a:gd name="T41" fmla="*/ 946 h 1277"/>
                <a:gd name="T42" fmla="*/ 669 w 1284"/>
                <a:gd name="T43" fmla="*/ 931 h 1277"/>
                <a:gd name="T44" fmla="*/ 584 w 1284"/>
                <a:gd name="T45" fmla="*/ 700 h 1277"/>
                <a:gd name="T46" fmla="*/ 352 w 1284"/>
                <a:gd name="T47" fmla="*/ 614 h 1277"/>
                <a:gd name="T48" fmla="*/ 336 w 1284"/>
                <a:gd name="T49" fmla="*/ 708 h 1277"/>
                <a:gd name="T50" fmla="*/ 299 w 1284"/>
                <a:gd name="T51" fmla="*/ 708 h 1277"/>
                <a:gd name="T52" fmla="*/ 336 w 1284"/>
                <a:gd name="T53" fmla="*/ 572 h 1277"/>
                <a:gd name="T54" fmla="*/ 613 w 1284"/>
                <a:gd name="T55" fmla="*/ 597 h 1277"/>
                <a:gd name="T56" fmla="*/ 639 w 1284"/>
                <a:gd name="T57" fmla="*/ 572 h 1277"/>
                <a:gd name="T58" fmla="*/ 547 w 1284"/>
                <a:gd name="T59" fmla="*/ 480 h 1277"/>
                <a:gd name="T60" fmla="*/ 754 w 1284"/>
                <a:gd name="T61" fmla="*/ 273 h 1277"/>
                <a:gd name="T62" fmla="*/ 1010 w 1284"/>
                <a:gd name="T63" fmla="*/ 529 h 1277"/>
                <a:gd name="T64" fmla="*/ 803 w 1284"/>
                <a:gd name="T65" fmla="*/ 736 h 1277"/>
                <a:gd name="T66" fmla="*/ 63 w 1284"/>
                <a:gd name="T67" fmla="*/ 742 h 1277"/>
                <a:gd name="T68" fmla="*/ 201 w 1284"/>
                <a:gd name="T69" fmla="*/ 1075 h 1277"/>
                <a:gd name="T70" fmla="*/ 534 w 1284"/>
                <a:gd name="T71" fmla="*/ 1213 h 1277"/>
                <a:gd name="T72" fmla="*/ 534 w 1284"/>
                <a:gd name="T73" fmla="*/ 1276 h 1277"/>
                <a:gd name="T74" fmla="*/ 156 w 1284"/>
                <a:gd name="T75" fmla="*/ 1119 h 1277"/>
                <a:gd name="T76" fmla="*/ 0 w 1284"/>
                <a:gd name="T77" fmla="*/ 742 h 1277"/>
                <a:gd name="T78" fmla="*/ 63 w 1284"/>
                <a:gd name="T79" fmla="*/ 742 h 1277"/>
                <a:gd name="T80" fmla="*/ 534 w 1284"/>
                <a:gd name="T81" fmla="*/ 1130 h 1277"/>
                <a:gd name="T82" fmla="*/ 260 w 1284"/>
                <a:gd name="T83" fmla="*/ 1016 h 1277"/>
                <a:gd name="T84" fmla="*/ 146 w 1284"/>
                <a:gd name="T85" fmla="*/ 742 h 1277"/>
                <a:gd name="T86" fmla="*/ 209 w 1284"/>
                <a:gd name="T87" fmla="*/ 742 h 1277"/>
                <a:gd name="T88" fmla="*/ 304 w 1284"/>
                <a:gd name="T89" fmla="*/ 972 h 1277"/>
                <a:gd name="T90" fmla="*/ 534 w 1284"/>
                <a:gd name="T91" fmla="*/ 1067 h 1277"/>
                <a:gd name="T92" fmla="*/ 534 w 1284"/>
                <a:gd name="T93" fmla="*/ 1130 h 1277"/>
                <a:gd name="T94" fmla="*/ 412 w 1284"/>
                <a:gd name="T95" fmla="*/ 864 h 1277"/>
                <a:gd name="T96" fmla="*/ 534 w 1284"/>
                <a:gd name="T97" fmla="*/ 915 h 1277"/>
                <a:gd name="T98" fmla="*/ 534 w 1284"/>
                <a:gd name="T99" fmla="*/ 977 h 1277"/>
                <a:gd name="T100" fmla="*/ 367 w 1284"/>
                <a:gd name="T101" fmla="*/ 909 h 1277"/>
                <a:gd name="T102" fmla="*/ 298 w 1284"/>
                <a:gd name="T103" fmla="*/ 742 h 1277"/>
                <a:gd name="T104" fmla="*/ 361 w 1284"/>
                <a:gd name="T105" fmla="*/ 742 h 1277"/>
                <a:gd name="T106" fmla="*/ 412 w 1284"/>
                <a:gd name="T107" fmla="*/ 864 h 1277"/>
                <a:gd name="T108" fmla="*/ 481 w 1284"/>
                <a:gd name="T109" fmla="*/ 795 h 1277"/>
                <a:gd name="T110" fmla="*/ 459 w 1284"/>
                <a:gd name="T111" fmla="*/ 742 h 1277"/>
                <a:gd name="T112" fmla="*/ 534 w 1284"/>
                <a:gd name="T113" fmla="*/ 742 h 1277"/>
                <a:gd name="T114" fmla="*/ 534 w 1284"/>
                <a:gd name="T115" fmla="*/ 817 h 1277"/>
                <a:gd name="T116" fmla="*/ 481 w 1284"/>
                <a:gd name="T117" fmla="*/ 795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4" h="1277">
                  <a:moveTo>
                    <a:pt x="993" y="487"/>
                  </a:moveTo>
                  <a:lnTo>
                    <a:pt x="797" y="290"/>
                  </a:lnTo>
                  <a:lnTo>
                    <a:pt x="828" y="259"/>
                  </a:lnTo>
                  <a:lnTo>
                    <a:pt x="1024" y="456"/>
                  </a:lnTo>
                  <a:lnTo>
                    <a:pt x="993" y="487"/>
                  </a:lnTo>
                  <a:close/>
                  <a:moveTo>
                    <a:pt x="682" y="303"/>
                  </a:moveTo>
                  <a:lnTo>
                    <a:pt x="577" y="408"/>
                  </a:lnTo>
                  <a:lnTo>
                    <a:pt x="274" y="105"/>
                  </a:lnTo>
                  <a:lnTo>
                    <a:pt x="379" y="0"/>
                  </a:lnTo>
                  <a:lnTo>
                    <a:pt x="682" y="303"/>
                  </a:lnTo>
                  <a:close/>
                  <a:moveTo>
                    <a:pt x="980" y="602"/>
                  </a:moveTo>
                  <a:lnTo>
                    <a:pt x="1283" y="905"/>
                  </a:lnTo>
                  <a:lnTo>
                    <a:pt x="1179" y="1009"/>
                  </a:lnTo>
                  <a:lnTo>
                    <a:pt x="876" y="706"/>
                  </a:lnTo>
                  <a:lnTo>
                    <a:pt x="980" y="602"/>
                  </a:lnTo>
                  <a:close/>
                  <a:moveTo>
                    <a:pt x="803" y="736"/>
                  </a:moveTo>
                  <a:lnTo>
                    <a:pt x="712" y="645"/>
                  </a:lnTo>
                  <a:lnTo>
                    <a:pt x="686" y="671"/>
                  </a:lnTo>
                  <a:cubicBezTo>
                    <a:pt x="757" y="767"/>
                    <a:pt x="768" y="881"/>
                    <a:pt x="707" y="942"/>
                  </a:cubicBezTo>
                  <a:cubicBezTo>
                    <a:pt x="673" y="976"/>
                    <a:pt x="623" y="988"/>
                    <a:pt x="568" y="979"/>
                  </a:cubicBezTo>
                  <a:lnTo>
                    <a:pt x="568" y="946"/>
                  </a:lnTo>
                  <a:cubicBezTo>
                    <a:pt x="612" y="955"/>
                    <a:pt x="650" y="950"/>
                    <a:pt x="669" y="931"/>
                  </a:cubicBezTo>
                  <a:cubicBezTo>
                    <a:pt x="709" y="891"/>
                    <a:pt x="671" y="787"/>
                    <a:pt x="584" y="700"/>
                  </a:cubicBezTo>
                  <a:cubicBezTo>
                    <a:pt x="496" y="612"/>
                    <a:pt x="393" y="574"/>
                    <a:pt x="352" y="614"/>
                  </a:cubicBezTo>
                  <a:cubicBezTo>
                    <a:pt x="334" y="632"/>
                    <a:pt x="328" y="667"/>
                    <a:pt x="336" y="708"/>
                  </a:cubicBezTo>
                  <a:lnTo>
                    <a:pt x="299" y="708"/>
                  </a:lnTo>
                  <a:cubicBezTo>
                    <a:pt x="291" y="654"/>
                    <a:pt x="303" y="605"/>
                    <a:pt x="336" y="572"/>
                  </a:cubicBezTo>
                  <a:cubicBezTo>
                    <a:pt x="399" y="509"/>
                    <a:pt x="516" y="522"/>
                    <a:pt x="613" y="597"/>
                  </a:cubicBezTo>
                  <a:lnTo>
                    <a:pt x="639" y="572"/>
                  </a:lnTo>
                  <a:lnTo>
                    <a:pt x="547" y="480"/>
                  </a:lnTo>
                  <a:lnTo>
                    <a:pt x="754" y="273"/>
                  </a:lnTo>
                  <a:lnTo>
                    <a:pt x="1010" y="529"/>
                  </a:lnTo>
                  <a:lnTo>
                    <a:pt x="803" y="736"/>
                  </a:lnTo>
                  <a:close/>
                  <a:moveTo>
                    <a:pt x="63" y="742"/>
                  </a:moveTo>
                  <a:cubicBezTo>
                    <a:pt x="63" y="863"/>
                    <a:pt x="109" y="983"/>
                    <a:pt x="201" y="1075"/>
                  </a:cubicBezTo>
                  <a:cubicBezTo>
                    <a:pt x="293" y="1167"/>
                    <a:pt x="413" y="1213"/>
                    <a:pt x="534" y="1213"/>
                  </a:cubicBezTo>
                  <a:lnTo>
                    <a:pt x="534" y="1276"/>
                  </a:lnTo>
                  <a:cubicBezTo>
                    <a:pt x="391" y="1276"/>
                    <a:pt x="256" y="1220"/>
                    <a:pt x="156" y="1119"/>
                  </a:cubicBezTo>
                  <a:cubicBezTo>
                    <a:pt x="55" y="1019"/>
                    <a:pt x="0" y="885"/>
                    <a:pt x="0" y="742"/>
                  </a:cubicBezTo>
                  <a:lnTo>
                    <a:pt x="63" y="742"/>
                  </a:lnTo>
                  <a:close/>
                  <a:moveTo>
                    <a:pt x="534" y="1130"/>
                  </a:moveTo>
                  <a:cubicBezTo>
                    <a:pt x="435" y="1130"/>
                    <a:pt x="335" y="1092"/>
                    <a:pt x="260" y="1016"/>
                  </a:cubicBezTo>
                  <a:cubicBezTo>
                    <a:pt x="184" y="941"/>
                    <a:pt x="146" y="841"/>
                    <a:pt x="146" y="742"/>
                  </a:cubicBezTo>
                  <a:lnTo>
                    <a:pt x="209" y="742"/>
                  </a:lnTo>
                  <a:cubicBezTo>
                    <a:pt x="209" y="825"/>
                    <a:pt x="241" y="909"/>
                    <a:pt x="304" y="972"/>
                  </a:cubicBezTo>
                  <a:cubicBezTo>
                    <a:pt x="367" y="1035"/>
                    <a:pt x="451" y="1067"/>
                    <a:pt x="534" y="1067"/>
                  </a:cubicBezTo>
                  <a:lnTo>
                    <a:pt x="534" y="1130"/>
                  </a:lnTo>
                  <a:close/>
                  <a:moveTo>
                    <a:pt x="412" y="864"/>
                  </a:moveTo>
                  <a:cubicBezTo>
                    <a:pt x="445" y="898"/>
                    <a:pt x="490" y="915"/>
                    <a:pt x="534" y="915"/>
                  </a:cubicBezTo>
                  <a:lnTo>
                    <a:pt x="534" y="977"/>
                  </a:lnTo>
                  <a:cubicBezTo>
                    <a:pt x="474" y="977"/>
                    <a:pt x="413" y="954"/>
                    <a:pt x="367" y="909"/>
                  </a:cubicBezTo>
                  <a:cubicBezTo>
                    <a:pt x="321" y="863"/>
                    <a:pt x="298" y="802"/>
                    <a:pt x="298" y="742"/>
                  </a:cubicBezTo>
                  <a:lnTo>
                    <a:pt x="361" y="742"/>
                  </a:lnTo>
                  <a:cubicBezTo>
                    <a:pt x="361" y="786"/>
                    <a:pt x="378" y="830"/>
                    <a:pt x="412" y="864"/>
                  </a:cubicBezTo>
                  <a:close/>
                  <a:moveTo>
                    <a:pt x="481" y="795"/>
                  </a:moveTo>
                  <a:cubicBezTo>
                    <a:pt x="467" y="780"/>
                    <a:pt x="459" y="761"/>
                    <a:pt x="459" y="742"/>
                  </a:cubicBezTo>
                  <a:lnTo>
                    <a:pt x="534" y="742"/>
                  </a:lnTo>
                  <a:lnTo>
                    <a:pt x="534" y="817"/>
                  </a:lnTo>
                  <a:cubicBezTo>
                    <a:pt x="515" y="817"/>
                    <a:pt x="496" y="809"/>
                    <a:pt x="481" y="795"/>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defPPr>
                <a:defRPr lang="en-US"/>
              </a:defPPr>
              <a:lvl1pPr algn="l" rtl="0" eaLnBrk="0" fontAlgn="base" hangingPunct="0">
                <a:spcBef>
                  <a:spcPct val="0"/>
                </a:spcBef>
                <a:spcAft>
                  <a:spcPct val="0"/>
                </a:spcAft>
                <a:defRPr sz="2400" kern="1200">
                  <a:solidFill>
                    <a:schemeClr val="tx1"/>
                  </a:solidFill>
                  <a:latin typeface="Arial" charset="0"/>
                  <a:ea typeface="+mn-ea"/>
                  <a:cs typeface="+mn-cs"/>
                </a:defRPr>
              </a:lvl1pPr>
              <a:lvl2pPr marL="457200" algn="l" rtl="0" eaLnBrk="0" fontAlgn="base" hangingPunct="0">
                <a:spcBef>
                  <a:spcPct val="0"/>
                </a:spcBef>
                <a:spcAft>
                  <a:spcPct val="0"/>
                </a:spcAft>
                <a:defRPr sz="2400" kern="1200">
                  <a:solidFill>
                    <a:schemeClr val="tx1"/>
                  </a:solidFill>
                  <a:latin typeface="Arial" charset="0"/>
                  <a:ea typeface="+mn-ea"/>
                  <a:cs typeface="+mn-cs"/>
                </a:defRPr>
              </a:lvl2pPr>
              <a:lvl3pPr marL="914400" algn="l" rtl="0" eaLnBrk="0" fontAlgn="base" hangingPunct="0">
                <a:spcBef>
                  <a:spcPct val="0"/>
                </a:spcBef>
                <a:spcAft>
                  <a:spcPct val="0"/>
                </a:spcAft>
                <a:defRPr sz="2400" kern="1200">
                  <a:solidFill>
                    <a:schemeClr val="tx1"/>
                  </a:solidFill>
                  <a:latin typeface="Arial" charset="0"/>
                  <a:ea typeface="+mn-ea"/>
                  <a:cs typeface="+mn-cs"/>
                </a:defRPr>
              </a:lvl3pPr>
              <a:lvl4pPr marL="1371600" algn="l" rtl="0" eaLnBrk="0" fontAlgn="base" hangingPunct="0">
                <a:spcBef>
                  <a:spcPct val="0"/>
                </a:spcBef>
                <a:spcAft>
                  <a:spcPct val="0"/>
                </a:spcAft>
                <a:defRPr sz="2400" kern="1200">
                  <a:solidFill>
                    <a:schemeClr val="tx1"/>
                  </a:solidFill>
                  <a:latin typeface="Arial" charset="0"/>
                  <a:ea typeface="+mn-ea"/>
                  <a:cs typeface="+mn-cs"/>
                </a:defRPr>
              </a:lvl4pPr>
              <a:lvl5pPr marL="1828800" algn="l" rtl="0" eaLnBrk="0" fontAlgn="base" hangingPunct="0">
                <a:spcBef>
                  <a:spcPct val="0"/>
                </a:spcBef>
                <a:spcAft>
                  <a:spcPct val="0"/>
                </a:spcAft>
                <a:defRPr sz="2400" kern="1200">
                  <a:solidFill>
                    <a:schemeClr val="tx1"/>
                  </a:solidFill>
                  <a:latin typeface="Arial" charset="0"/>
                  <a:ea typeface="+mn-ea"/>
                  <a:cs typeface="+mn-cs"/>
                </a:defRPr>
              </a:lvl5pPr>
              <a:lvl6pPr marL="2286000" algn="l" defTabSz="457200" rtl="0" eaLnBrk="1" latinLnBrk="0" hangingPunct="1">
                <a:defRPr sz="2400" kern="1200">
                  <a:solidFill>
                    <a:schemeClr val="tx1"/>
                  </a:solidFill>
                  <a:latin typeface="Arial" charset="0"/>
                  <a:ea typeface="+mn-ea"/>
                  <a:cs typeface="+mn-cs"/>
                </a:defRPr>
              </a:lvl6pPr>
              <a:lvl7pPr marL="2743200" algn="l" defTabSz="457200" rtl="0" eaLnBrk="1" latinLnBrk="0" hangingPunct="1">
                <a:defRPr sz="2400" kern="1200">
                  <a:solidFill>
                    <a:schemeClr val="tx1"/>
                  </a:solidFill>
                  <a:latin typeface="Arial" charset="0"/>
                  <a:ea typeface="+mn-ea"/>
                  <a:cs typeface="+mn-cs"/>
                </a:defRPr>
              </a:lvl7pPr>
              <a:lvl8pPr marL="3200400" algn="l" defTabSz="457200" rtl="0" eaLnBrk="1" latinLnBrk="0" hangingPunct="1">
                <a:defRPr sz="2400" kern="1200">
                  <a:solidFill>
                    <a:schemeClr val="tx1"/>
                  </a:solidFill>
                  <a:latin typeface="Arial" charset="0"/>
                  <a:ea typeface="+mn-ea"/>
                  <a:cs typeface="+mn-cs"/>
                </a:defRPr>
              </a:lvl8pPr>
              <a:lvl9pPr marL="3657600" algn="l" defTabSz="457200" rtl="0" eaLnBrk="1" latinLnBrk="0" hangingPunct="1">
                <a:defRPr sz="2400" kern="1200">
                  <a:solidFill>
                    <a:schemeClr val="tx1"/>
                  </a:solidFill>
                  <a:latin typeface="Arial" charset="0"/>
                  <a:ea typeface="+mn-ea"/>
                  <a:cs typeface="+mn-cs"/>
                </a:defRPr>
              </a:lvl9pPr>
            </a:lstStyle>
            <a:p>
              <a:pPr algn="ctr"/>
              <a:endParaRPr lang="en-US" sz="1400" b="1">
                <a:solidFill>
                  <a:srgbClr val="0C1E5B"/>
                </a:solidFill>
                <a:latin typeface="+mn-lt"/>
              </a:endParaRPr>
            </a:p>
          </p:txBody>
        </p:sp>
        <p:sp>
          <p:nvSpPr>
            <p:cNvPr id="38" name="TextBox 37">
              <a:extLst>
                <a:ext uri="{FF2B5EF4-FFF2-40B4-BE49-F238E27FC236}">
                  <a16:creationId xmlns:a16="http://schemas.microsoft.com/office/drawing/2014/main" id="{BB44F683-571D-0D44-A4DA-8F3B5C285425}"/>
                </a:ext>
              </a:extLst>
            </p:cNvPr>
            <p:cNvSpPr txBox="1"/>
            <p:nvPr/>
          </p:nvSpPr>
          <p:spPr>
            <a:xfrm>
              <a:off x="8520440" y="1878255"/>
              <a:ext cx="831986" cy="215444"/>
            </a:xfrm>
            <a:prstGeom prst="rect">
              <a:avLst/>
            </a:prstGeom>
            <a:noFill/>
          </p:spPr>
          <p:txBody>
            <a:bodyPr wrap="square" rtlCol="0">
              <a:spAutoFit/>
            </a:bodyPr>
            <a:lstStyle/>
            <a:p>
              <a:r>
                <a:rPr lang="en-AU" sz="800"/>
                <a:t>GPS Satellite</a:t>
              </a:r>
            </a:p>
          </p:txBody>
        </p:sp>
      </p:grpSp>
      <p:grpSp>
        <p:nvGrpSpPr>
          <p:cNvPr id="39" name="Group 38">
            <a:extLst>
              <a:ext uri="{FF2B5EF4-FFF2-40B4-BE49-F238E27FC236}">
                <a16:creationId xmlns:a16="http://schemas.microsoft.com/office/drawing/2014/main" id="{D6E1C687-439D-0E4F-9587-B3F30150711C}"/>
              </a:ext>
            </a:extLst>
          </p:cNvPr>
          <p:cNvGrpSpPr/>
          <p:nvPr/>
        </p:nvGrpSpPr>
        <p:grpSpPr>
          <a:xfrm>
            <a:off x="10659875" y="2575844"/>
            <a:ext cx="831986" cy="565421"/>
            <a:chOff x="8593864" y="3180363"/>
            <a:chExt cx="831986" cy="565421"/>
          </a:xfrm>
        </p:grpSpPr>
        <p:sp>
          <p:nvSpPr>
            <p:cNvPr id="40" name="Freeform 153">
              <a:extLst>
                <a:ext uri="{FF2B5EF4-FFF2-40B4-BE49-F238E27FC236}">
                  <a16:creationId xmlns:a16="http://schemas.microsoft.com/office/drawing/2014/main" id="{558FAC6A-9F44-6B48-94BC-B94563993E1D}"/>
                </a:ext>
              </a:extLst>
            </p:cNvPr>
            <p:cNvSpPr>
              <a:spLocks noChangeArrowheads="1"/>
            </p:cNvSpPr>
            <p:nvPr/>
          </p:nvSpPr>
          <p:spPr bwMode="auto">
            <a:xfrm>
              <a:off x="8802258" y="3385910"/>
              <a:ext cx="401194" cy="359874"/>
            </a:xfrm>
            <a:custGeom>
              <a:avLst/>
              <a:gdLst>
                <a:gd name="T0" fmla="*/ 993 w 1284"/>
                <a:gd name="T1" fmla="*/ 487 h 1277"/>
                <a:gd name="T2" fmla="*/ 797 w 1284"/>
                <a:gd name="T3" fmla="*/ 290 h 1277"/>
                <a:gd name="T4" fmla="*/ 828 w 1284"/>
                <a:gd name="T5" fmla="*/ 259 h 1277"/>
                <a:gd name="T6" fmla="*/ 1024 w 1284"/>
                <a:gd name="T7" fmla="*/ 456 h 1277"/>
                <a:gd name="T8" fmla="*/ 993 w 1284"/>
                <a:gd name="T9" fmla="*/ 487 h 1277"/>
                <a:gd name="T10" fmla="*/ 682 w 1284"/>
                <a:gd name="T11" fmla="*/ 303 h 1277"/>
                <a:gd name="T12" fmla="*/ 577 w 1284"/>
                <a:gd name="T13" fmla="*/ 408 h 1277"/>
                <a:gd name="T14" fmla="*/ 274 w 1284"/>
                <a:gd name="T15" fmla="*/ 105 h 1277"/>
                <a:gd name="T16" fmla="*/ 379 w 1284"/>
                <a:gd name="T17" fmla="*/ 0 h 1277"/>
                <a:gd name="T18" fmla="*/ 682 w 1284"/>
                <a:gd name="T19" fmla="*/ 303 h 1277"/>
                <a:gd name="T20" fmla="*/ 980 w 1284"/>
                <a:gd name="T21" fmla="*/ 602 h 1277"/>
                <a:gd name="T22" fmla="*/ 1283 w 1284"/>
                <a:gd name="T23" fmla="*/ 905 h 1277"/>
                <a:gd name="T24" fmla="*/ 1179 w 1284"/>
                <a:gd name="T25" fmla="*/ 1009 h 1277"/>
                <a:gd name="T26" fmla="*/ 876 w 1284"/>
                <a:gd name="T27" fmla="*/ 706 h 1277"/>
                <a:gd name="T28" fmla="*/ 980 w 1284"/>
                <a:gd name="T29" fmla="*/ 602 h 1277"/>
                <a:gd name="T30" fmla="*/ 803 w 1284"/>
                <a:gd name="T31" fmla="*/ 736 h 1277"/>
                <a:gd name="T32" fmla="*/ 712 w 1284"/>
                <a:gd name="T33" fmla="*/ 645 h 1277"/>
                <a:gd name="T34" fmla="*/ 686 w 1284"/>
                <a:gd name="T35" fmla="*/ 671 h 1277"/>
                <a:gd name="T36" fmla="*/ 707 w 1284"/>
                <a:gd name="T37" fmla="*/ 942 h 1277"/>
                <a:gd name="T38" fmla="*/ 568 w 1284"/>
                <a:gd name="T39" fmla="*/ 979 h 1277"/>
                <a:gd name="T40" fmla="*/ 568 w 1284"/>
                <a:gd name="T41" fmla="*/ 946 h 1277"/>
                <a:gd name="T42" fmla="*/ 669 w 1284"/>
                <a:gd name="T43" fmla="*/ 931 h 1277"/>
                <a:gd name="T44" fmla="*/ 584 w 1284"/>
                <a:gd name="T45" fmla="*/ 700 h 1277"/>
                <a:gd name="T46" fmla="*/ 352 w 1284"/>
                <a:gd name="T47" fmla="*/ 614 h 1277"/>
                <a:gd name="T48" fmla="*/ 336 w 1284"/>
                <a:gd name="T49" fmla="*/ 708 h 1277"/>
                <a:gd name="T50" fmla="*/ 299 w 1284"/>
                <a:gd name="T51" fmla="*/ 708 h 1277"/>
                <a:gd name="T52" fmla="*/ 336 w 1284"/>
                <a:gd name="T53" fmla="*/ 572 h 1277"/>
                <a:gd name="T54" fmla="*/ 613 w 1284"/>
                <a:gd name="T55" fmla="*/ 597 h 1277"/>
                <a:gd name="T56" fmla="*/ 639 w 1284"/>
                <a:gd name="T57" fmla="*/ 572 h 1277"/>
                <a:gd name="T58" fmla="*/ 547 w 1284"/>
                <a:gd name="T59" fmla="*/ 480 h 1277"/>
                <a:gd name="T60" fmla="*/ 754 w 1284"/>
                <a:gd name="T61" fmla="*/ 273 h 1277"/>
                <a:gd name="T62" fmla="*/ 1010 w 1284"/>
                <a:gd name="T63" fmla="*/ 529 h 1277"/>
                <a:gd name="T64" fmla="*/ 803 w 1284"/>
                <a:gd name="T65" fmla="*/ 736 h 1277"/>
                <a:gd name="T66" fmla="*/ 63 w 1284"/>
                <a:gd name="T67" fmla="*/ 742 h 1277"/>
                <a:gd name="T68" fmla="*/ 201 w 1284"/>
                <a:gd name="T69" fmla="*/ 1075 h 1277"/>
                <a:gd name="T70" fmla="*/ 534 w 1284"/>
                <a:gd name="T71" fmla="*/ 1213 h 1277"/>
                <a:gd name="T72" fmla="*/ 534 w 1284"/>
                <a:gd name="T73" fmla="*/ 1276 h 1277"/>
                <a:gd name="T74" fmla="*/ 156 w 1284"/>
                <a:gd name="T75" fmla="*/ 1119 h 1277"/>
                <a:gd name="T76" fmla="*/ 0 w 1284"/>
                <a:gd name="T77" fmla="*/ 742 h 1277"/>
                <a:gd name="T78" fmla="*/ 63 w 1284"/>
                <a:gd name="T79" fmla="*/ 742 h 1277"/>
                <a:gd name="T80" fmla="*/ 534 w 1284"/>
                <a:gd name="T81" fmla="*/ 1130 h 1277"/>
                <a:gd name="T82" fmla="*/ 260 w 1284"/>
                <a:gd name="T83" fmla="*/ 1016 h 1277"/>
                <a:gd name="T84" fmla="*/ 146 w 1284"/>
                <a:gd name="T85" fmla="*/ 742 h 1277"/>
                <a:gd name="T86" fmla="*/ 209 w 1284"/>
                <a:gd name="T87" fmla="*/ 742 h 1277"/>
                <a:gd name="T88" fmla="*/ 304 w 1284"/>
                <a:gd name="T89" fmla="*/ 972 h 1277"/>
                <a:gd name="T90" fmla="*/ 534 w 1284"/>
                <a:gd name="T91" fmla="*/ 1067 h 1277"/>
                <a:gd name="T92" fmla="*/ 534 w 1284"/>
                <a:gd name="T93" fmla="*/ 1130 h 1277"/>
                <a:gd name="T94" fmla="*/ 412 w 1284"/>
                <a:gd name="T95" fmla="*/ 864 h 1277"/>
                <a:gd name="T96" fmla="*/ 534 w 1284"/>
                <a:gd name="T97" fmla="*/ 915 h 1277"/>
                <a:gd name="T98" fmla="*/ 534 w 1284"/>
                <a:gd name="T99" fmla="*/ 977 h 1277"/>
                <a:gd name="T100" fmla="*/ 367 w 1284"/>
                <a:gd name="T101" fmla="*/ 909 h 1277"/>
                <a:gd name="T102" fmla="*/ 298 w 1284"/>
                <a:gd name="T103" fmla="*/ 742 h 1277"/>
                <a:gd name="T104" fmla="*/ 361 w 1284"/>
                <a:gd name="T105" fmla="*/ 742 h 1277"/>
                <a:gd name="T106" fmla="*/ 412 w 1284"/>
                <a:gd name="T107" fmla="*/ 864 h 1277"/>
                <a:gd name="T108" fmla="*/ 481 w 1284"/>
                <a:gd name="T109" fmla="*/ 795 h 1277"/>
                <a:gd name="T110" fmla="*/ 459 w 1284"/>
                <a:gd name="T111" fmla="*/ 742 h 1277"/>
                <a:gd name="T112" fmla="*/ 534 w 1284"/>
                <a:gd name="T113" fmla="*/ 742 h 1277"/>
                <a:gd name="T114" fmla="*/ 534 w 1284"/>
                <a:gd name="T115" fmla="*/ 817 h 1277"/>
                <a:gd name="T116" fmla="*/ 481 w 1284"/>
                <a:gd name="T117" fmla="*/ 795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4" h="1277">
                  <a:moveTo>
                    <a:pt x="993" y="487"/>
                  </a:moveTo>
                  <a:lnTo>
                    <a:pt x="797" y="290"/>
                  </a:lnTo>
                  <a:lnTo>
                    <a:pt x="828" y="259"/>
                  </a:lnTo>
                  <a:lnTo>
                    <a:pt x="1024" y="456"/>
                  </a:lnTo>
                  <a:lnTo>
                    <a:pt x="993" y="487"/>
                  </a:lnTo>
                  <a:close/>
                  <a:moveTo>
                    <a:pt x="682" y="303"/>
                  </a:moveTo>
                  <a:lnTo>
                    <a:pt x="577" y="408"/>
                  </a:lnTo>
                  <a:lnTo>
                    <a:pt x="274" y="105"/>
                  </a:lnTo>
                  <a:lnTo>
                    <a:pt x="379" y="0"/>
                  </a:lnTo>
                  <a:lnTo>
                    <a:pt x="682" y="303"/>
                  </a:lnTo>
                  <a:close/>
                  <a:moveTo>
                    <a:pt x="980" y="602"/>
                  </a:moveTo>
                  <a:lnTo>
                    <a:pt x="1283" y="905"/>
                  </a:lnTo>
                  <a:lnTo>
                    <a:pt x="1179" y="1009"/>
                  </a:lnTo>
                  <a:lnTo>
                    <a:pt x="876" y="706"/>
                  </a:lnTo>
                  <a:lnTo>
                    <a:pt x="980" y="602"/>
                  </a:lnTo>
                  <a:close/>
                  <a:moveTo>
                    <a:pt x="803" y="736"/>
                  </a:moveTo>
                  <a:lnTo>
                    <a:pt x="712" y="645"/>
                  </a:lnTo>
                  <a:lnTo>
                    <a:pt x="686" y="671"/>
                  </a:lnTo>
                  <a:cubicBezTo>
                    <a:pt x="757" y="767"/>
                    <a:pt x="768" y="881"/>
                    <a:pt x="707" y="942"/>
                  </a:cubicBezTo>
                  <a:cubicBezTo>
                    <a:pt x="673" y="976"/>
                    <a:pt x="623" y="988"/>
                    <a:pt x="568" y="979"/>
                  </a:cubicBezTo>
                  <a:lnTo>
                    <a:pt x="568" y="946"/>
                  </a:lnTo>
                  <a:cubicBezTo>
                    <a:pt x="612" y="955"/>
                    <a:pt x="650" y="950"/>
                    <a:pt x="669" y="931"/>
                  </a:cubicBezTo>
                  <a:cubicBezTo>
                    <a:pt x="709" y="891"/>
                    <a:pt x="671" y="787"/>
                    <a:pt x="584" y="700"/>
                  </a:cubicBezTo>
                  <a:cubicBezTo>
                    <a:pt x="496" y="612"/>
                    <a:pt x="393" y="574"/>
                    <a:pt x="352" y="614"/>
                  </a:cubicBezTo>
                  <a:cubicBezTo>
                    <a:pt x="334" y="632"/>
                    <a:pt x="328" y="667"/>
                    <a:pt x="336" y="708"/>
                  </a:cubicBezTo>
                  <a:lnTo>
                    <a:pt x="299" y="708"/>
                  </a:lnTo>
                  <a:cubicBezTo>
                    <a:pt x="291" y="654"/>
                    <a:pt x="303" y="605"/>
                    <a:pt x="336" y="572"/>
                  </a:cubicBezTo>
                  <a:cubicBezTo>
                    <a:pt x="399" y="509"/>
                    <a:pt x="516" y="522"/>
                    <a:pt x="613" y="597"/>
                  </a:cubicBezTo>
                  <a:lnTo>
                    <a:pt x="639" y="572"/>
                  </a:lnTo>
                  <a:lnTo>
                    <a:pt x="547" y="480"/>
                  </a:lnTo>
                  <a:lnTo>
                    <a:pt x="754" y="273"/>
                  </a:lnTo>
                  <a:lnTo>
                    <a:pt x="1010" y="529"/>
                  </a:lnTo>
                  <a:lnTo>
                    <a:pt x="803" y="736"/>
                  </a:lnTo>
                  <a:close/>
                  <a:moveTo>
                    <a:pt x="63" y="742"/>
                  </a:moveTo>
                  <a:cubicBezTo>
                    <a:pt x="63" y="863"/>
                    <a:pt x="109" y="983"/>
                    <a:pt x="201" y="1075"/>
                  </a:cubicBezTo>
                  <a:cubicBezTo>
                    <a:pt x="293" y="1167"/>
                    <a:pt x="413" y="1213"/>
                    <a:pt x="534" y="1213"/>
                  </a:cubicBezTo>
                  <a:lnTo>
                    <a:pt x="534" y="1276"/>
                  </a:lnTo>
                  <a:cubicBezTo>
                    <a:pt x="391" y="1276"/>
                    <a:pt x="256" y="1220"/>
                    <a:pt x="156" y="1119"/>
                  </a:cubicBezTo>
                  <a:cubicBezTo>
                    <a:pt x="55" y="1019"/>
                    <a:pt x="0" y="885"/>
                    <a:pt x="0" y="742"/>
                  </a:cubicBezTo>
                  <a:lnTo>
                    <a:pt x="63" y="742"/>
                  </a:lnTo>
                  <a:close/>
                  <a:moveTo>
                    <a:pt x="534" y="1130"/>
                  </a:moveTo>
                  <a:cubicBezTo>
                    <a:pt x="435" y="1130"/>
                    <a:pt x="335" y="1092"/>
                    <a:pt x="260" y="1016"/>
                  </a:cubicBezTo>
                  <a:cubicBezTo>
                    <a:pt x="184" y="941"/>
                    <a:pt x="146" y="841"/>
                    <a:pt x="146" y="742"/>
                  </a:cubicBezTo>
                  <a:lnTo>
                    <a:pt x="209" y="742"/>
                  </a:lnTo>
                  <a:cubicBezTo>
                    <a:pt x="209" y="825"/>
                    <a:pt x="241" y="909"/>
                    <a:pt x="304" y="972"/>
                  </a:cubicBezTo>
                  <a:cubicBezTo>
                    <a:pt x="367" y="1035"/>
                    <a:pt x="451" y="1067"/>
                    <a:pt x="534" y="1067"/>
                  </a:cubicBezTo>
                  <a:lnTo>
                    <a:pt x="534" y="1130"/>
                  </a:lnTo>
                  <a:close/>
                  <a:moveTo>
                    <a:pt x="412" y="864"/>
                  </a:moveTo>
                  <a:cubicBezTo>
                    <a:pt x="445" y="898"/>
                    <a:pt x="490" y="915"/>
                    <a:pt x="534" y="915"/>
                  </a:cubicBezTo>
                  <a:lnTo>
                    <a:pt x="534" y="977"/>
                  </a:lnTo>
                  <a:cubicBezTo>
                    <a:pt x="474" y="977"/>
                    <a:pt x="413" y="954"/>
                    <a:pt x="367" y="909"/>
                  </a:cubicBezTo>
                  <a:cubicBezTo>
                    <a:pt x="321" y="863"/>
                    <a:pt x="298" y="802"/>
                    <a:pt x="298" y="742"/>
                  </a:cubicBezTo>
                  <a:lnTo>
                    <a:pt x="361" y="742"/>
                  </a:lnTo>
                  <a:cubicBezTo>
                    <a:pt x="361" y="786"/>
                    <a:pt x="378" y="830"/>
                    <a:pt x="412" y="864"/>
                  </a:cubicBezTo>
                  <a:close/>
                  <a:moveTo>
                    <a:pt x="481" y="795"/>
                  </a:moveTo>
                  <a:cubicBezTo>
                    <a:pt x="467" y="780"/>
                    <a:pt x="459" y="761"/>
                    <a:pt x="459" y="742"/>
                  </a:cubicBezTo>
                  <a:lnTo>
                    <a:pt x="534" y="742"/>
                  </a:lnTo>
                  <a:lnTo>
                    <a:pt x="534" y="817"/>
                  </a:lnTo>
                  <a:cubicBezTo>
                    <a:pt x="515" y="817"/>
                    <a:pt x="496" y="809"/>
                    <a:pt x="481" y="795"/>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defPPr>
                <a:defRPr lang="en-US"/>
              </a:defPPr>
              <a:lvl1pPr algn="l" rtl="0" eaLnBrk="0" fontAlgn="base" hangingPunct="0">
                <a:spcBef>
                  <a:spcPct val="0"/>
                </a:spcBef>
                <a:spcAft>
                  <a:spcPct val="0"/>
                </a:spcAft>
                <a:defRPr sz="2400" kern="1200">
                  <a:solidFill>
                    <a:schemeClr val="tx1"/>
                  </a:solidFill>
                  <a:latin typeface="Arial" charset="0"/>
                  <a:ea typeface="+mn-ea"/>
                  <a:cs typeface="+mn-cs"/>
                </a:defRPr>
              </a:lvl1pPr>
              <a:lvl2pPr marL="457200" algn="l" rtl="0" eaLnBrk="0" fontAlgn="base" hangingPunct="0">
                <a:spcBef>
                  <a:spcPct val="0"/>
                </a:spcBef>
                <a:spcAft>
                  <a:spcPct val="0"/>
                </a:spcAft>
                <a:defRPr sz="2400" kern="1200">
                  <a:solidFill>
                    <a:schemeClr val="tx1"/>
                  </a:solidFill>
                  <a:latin typeface="Arial" charset="0"/>
                  <a:ea typeface="+mn-ea"/>
                  <a:cs typeface="+mn-cs"/>
                </a:defRPr>
              </a:lvl2pPr>
              <a:lvl3pPr marL="914400" algn="l" rtl="0" eaLnBrk="0" fontAlgn="base" hangingPunct="0">
                <a:spcBef>
                  <a:spcPct val="0"/>
                </a:spcBef>
                <a:spcAft>
                  <a:spcPct val="0"/>
                </a:spcAft>
                <a:defRPr sz="2400" kern="1200">
                  <a:solidFill>
                    <a:schemeClr val="tx1"/>
                  </a:solidFill>
                  <a:latin typeface="Arial" charset="0"/>
                  <a:ea typeface="+mn-ea"/>
                  <a:cs typeface="+mn-cs"/>
                </a:defRPr>
              </a:lvl3pPr>
              <a:lvl4pPr marL="1371600" algn="l" rtl="0" eaLnBrk="0" fontAlgn="base" hangingPunct="0">
                <a:spcBef>
                  <a:spcPct val="0"/>
                </a:spcBef>
                <a:spcAft>
                  <a:spcPct val="0"/>
                </a:spcAft>
                <a:defRPr sz="2400" kern="1200">
                  <a:solidFill>
                    <a:schemeClr val="tx1"/>
                  </a:solidFill>
                  <a:latin typeface="Arial" charset="0"/>
                  <a:ea typeface="+mn-ea"/>
                  <a:cs typeface="+mn-cs"/>
                </a:defRPr>
              </a:lvl4pPr>
              <a:lvl5pPr marL="1828800" algn="l" rtl="0" eaLnBrk="0" fontAlgn="base" hangingPunct="0">
                <a:spcBef>
                  <a:spcPct val="0"/>
                </a:spcBef>
                <a:spcAft>
                  <a:spcPct val="0"/>
                </a:spcAft>
                <a:defRPr sz="2400" kern="1200">
                  <a:solidFill>
                    <a:schemeClr val="tx1"/>
                  </a:solidFill>
                  <a:latin typeface="Arial" charset="0"/>
                  <a:ea typeface="+mn-ea"/>
                  <a:cs typeface="+mn-cs"/>
                </a:defRPr>
              </a:lvl5pPr>
              <a:lvl6pPr marL="2286000" algn="l" defTabSz="457200" rtl="0" eaLnBrk="1" latinLnBrk="0" hangingPunct="1">
                <a:defRPr sz="2400" kern="1200">
                  <a:solidFill>
                    <a:schemeClr val="tx1"/>
                  </a:solidFill>
                  <a:latin typeface="Arial" charset="0"/>
                  <a:ea typeface="+mn-ea"/>
                  <a:cs typeface="+mn-cs"/>
                </a:defRPr>
              </a:lvl6pPr>
              <a:lvl7pPr marL="2743200" algn="l" defTabSz="457200" rtl="0" eaLnBrk="1" latinLnBrk="0" hangingPunct="1">
                <a:defRPr sz="2400" kern="1200">
                  <a:solidFill>
                    <a:schemeClr val="tx1"/>
                  </a:solidFill>
                  <a:latin typeface="Arial" charset="0"/>
                  <a:ea typeface="+mn-ea"/>
                  <a:cs typeface="+mn-cs"/>
                </a:defRPr>
              </a:lvl7pPr>
              <a:lvl8pPr marL="3200400" algn="l" defTabSz="457200" rtl="0" eaLnBrk="1" latinLnBrk="0" hangingPunct="1">
                <a:defRPr sz="2400" kern="1200">
                  <a:solidFill>
                    <a:schemeClr val="tx1"/>
                  </a:solidFill>
                  <a:latin typeface="Arial" charset="0"/>
                  <a:ea typeface="+mn-ea"/>
                  <a:cs typeface="+mn-cs"/>
                </a:defRPr>
              </a:lvl8pPr>
              <a:lvl9pPr marL="3657600" algn="l" defTabSz="457200" rtl="0" eaLnBrk="1" latinLnBrk="0" hangingPunct="1">
                <a:defRPr sz="2400" kern="1200">
                  <a:solidFill>
                    <a:schemeClr val="tx1"/>
                  </a:solidFill>
                  <a:latin typeface="Arial" charset="0"/>
                  <a:ea typeface="+mn-ea"/>
                  <a:cs typeface="+mn-cs"/>
                </a:defRPr>
              </a:lvl9pPr>
            </a:lstStyle>
            <a:p>
              <a:pPr algn="ctr"/>
              <a:endParaRPr lang="en-US" sz="1400" b="1">
                <a:solidFill>
                  <a:srgbClr val="0C1E5B"/>
                </a:solidFill>
                <a:latin typeface="+mn-lt"/>
              </a:endParaRPr>
            </a:p>
          </p:txBody>
        </p:sp>
        <p:sp>
          <p:nvSpPr>
            <p:cNvPr id="41" name="TextBox 40">
              <a:extLst>
                <a:ext uri="{FF2B5EF4-FFF2-40B4-BE49-F238E27FC236}">
                  <a16:creationId xmlns:a16="http://schemas.microsoft.com/office/drawing/2014/main" id="{DC66BEAC-C45E-B447-B842-8B303D07F1DF}"/>
                </a:ext>
              </a:extLst>
            </p:cNvPr>
            <p:cNvSpPr txBox="1"/>
            <p:nvPr/>
          </p:nvSpPr>
          <p:spPr>
            <a:xfrm>
              <a:off x="8593864" y="3180363"/>
              <a:ext cx="831986" cy="215444"/>
            </a:xfrm>
            <a:prstGeom prst="rect">
              <a:avLst/>
            </a:prstGeom>
            <a:noFill/>
          </p:spPr>
          <p:txBody>
            <a:bodyPr wrap="square" rtlCol="0">
              <a:spAutoFit/>
            </a:bodyPr>
            <a:lstStyle/>
            <a:p>
              <a:r>
                <a:rPr lang="en-AU" sz="800"/>
                <a:t>GPS Satellite</a:t>
              </a:r>
            </a:p>
          </p:txBody>
        </p:sp>
      </p:grpSp>
      <p:grpSp>
        <p:nvGrpSpPr>
          <p:cNvPr id="42" name="Group 41">
            <a:extLst>
              <a:ext uri="{FF2B5EF4-FFF2-40B4-BE49-F238E27FC236}">
                <a16:creationId xmlns:a16="http://schemas.microsoft.com/office/drawing/2014/main" id="{74DDE594-DC77-2C44-B9BD-A1A497B15EA9}"/>
              </a:ext>
            </a:extLst>
          </p:cNvPr>
          <p:cNvGrpSpPr/>
          <p:nvPr/>
        </p:nvGrpSpPr>
        <p:grpSpPr>
          <a:xfrm>
            <a:off x="10304096" y="3313587"/>
            <a:ext cx="957131" cy="492382"/>
            <a:chOff x="8186485" y="4613540"/>
            <a:chExt cx="957131" cy="492382"/>
          </a:xfrm>
        </p:grpSpPr>
        <p:sp>
          <p:nvSpPr>
            <p:cNvPr id="43" name="Freeform 153">
              <a:extLst>
                <a:ext uri="{FF2B5EF4-FFF2-40B4-BE49-F238E27FC236}">
                  <a16:creationId xmlns:a16="http://schemas.microsoft.com/office/drawing/2014/main" id="{39F15D3B-6C8B-E643-A380-60282FBA48F5}"/>
                </a:ext>
              </a:extLst>
            </p:cNvPr>
            <p:cNvSpPr>
              <a:spLocks noChangeArrowheads="1"/>
            </p:cNvSpPr>
            <p:nvPr/>
          </p:nvSpPr>
          <p:spPr bwMode="auto">
            <a:xfrm>
              <a:off x="8186485" y="4746048"/>
              <a:ext cx="401194" cy="359874"/>
            </a:xfrm>
            <a:custGeom>
              <a:avLst/>
              <a:gdLst>
                <a:gd name="T0" fmla="*/ 993 w 1284"/>
                <a:gd name="T1" fmla="*/ 487 h 1277"/>
                <a:gd name="T2" fmla="*/ 797 w 1284"/>
                <a:gd name="T3" fmla="*/ 290 h 1277"/>
                <a:gd name="T4" fmla="*/ 828 w 1284"/>
                <a:gd name="T5" fmla="*/ 259 h 1277"/>
                <a:gd name="T6" fmla="*/ 1024 w 1284"/>
                <a:gd name="T7" fmla="*/ 456 h 1277"/>
                <a:gd name="T8" fmla="*/ 993 w 1284"/>
                <a:gd name="T9" fmla="*/ 487 h 1277"/>
                <a:gd name="T10" fmla="*/ 682 w 1284"/>
                <a:gd name="T11" fmla="*/ 303 h 1277"/>
                <a:gd name="T12" fmla="*/ 577 w 1284"/>
                <a:gd name="T13" fmla="*/ 408 h 1277"/>
                <a:gd name="T14" fmla="*/ 274 w 1284"/>
                <a:gd name="T15" fmla="*/ 105 h 1277"/>
                <a:gd name="T16" fmla="*/ 379 w 1284"/>
                <a:gd name="T17" fmla="*/ 0 h 1277"/>
                <a:gd name="T18" fmla="*/ 682 w 1284"/>
                <a:gd name="T19" fmla="*/ 303 h 1277"/>
                <a:gd name="T20" fmla="*/ 980 w 1284"/>
                <a:gd name="T21" fmla="*/ 602 h 1277"/>
                <a:gd name="T22" fmla="*/ 1283 w 1284"/>
                <a:gd name="T23" fmla="*/ 905 h 1277"/>
                <a:gd name="T24" fmla="*/ 1179 w 1284"/>
                <a:gd name="T25" fmla="*/ 1009 h 1277"/>
                <a:gd name="T26" fmla="*/ 876 w 1284"/>
                <a:gd name="T27" fmla="*/ 706 h 1277"/>
                <a:gd name="T28" fmla="*/ 980 w 1284"/>
                <a:gd name="T29" fmla="*/ 602 h 1277"/>
                <a:gd name="T30" fmla="*/ 803 w 1284"/>
                <a:gd name="T31" fmla="*/ 736 h 1277"/>
                <a:gd name="T32" fmla="*/ 712 w 1284"/>
                <a:gd name="T33" fmla="*/ 645 h 1277"/>
                <a:gd name="T34" fmla="*/ 686 w 1284"/>
                <a:gd name="T35" fmla="*/ 671 h 1277"/>
                <a:gd name="T36" fmla="*/ 707 w 1284"/>
                <a:gd name="T37" fmla="*/ 942 h 1277"/>
                <a:gd name="T38" fmla="*/ 568 w 1284"/>
                <a:gd name="T39" fmla="*/ 979 h 1277"/>
                <a:gd name="T40" fmla="*/ 568 w 1284"/>
                <a:gd name="T41" fmla="*/ 946 h 1277"/>
                <a:gd name="T42" fmla="*/ 669 w 1284"/>
                <a:gd name="T43" fmla="*/ 931 h 1277"/>
                <a:gd name="T44" fmla="*/ 584 w 1284"/>
                <a:gd name="T45" fmla="*/ 700 h 1277"/>
                <a:gd name="T46" fmla="*/ 352 w 1284"/>
                <a:gd name="T47" fmla="*/ 614 h 1277"/>
                <a:gd name="T48" fmla="*/ 336 w 1284"/>
                <a:gd name="T49" fmla="*/ 708 h 1277"/>
                <a:gd name="T50" fmla="*/ 299 w 1284"/>
                <a:gd name="T51" fmla="*/ 708 h 1277"/>
                <a:gd name="T52" fmla="*/ 336 w 1284"/>
                <a:gd name="T53" fmla="*/ 572 h 1277"/>
                <a:gd name="T54" fmla="*/ 613 w 1284"/>
                <a:gd name="T55" fmla="*/ 597 h 1277"/>
                <a:gd name="T56" fmla="*/ 639 w 1284"/>
                <a:gd name="T57" fmla="*/ 572 h 1277"/>
                <a:gd name="T58" fmla="*/ 547 w 1284"/>
                <a:gd name="T59" fmla="*/ 480 h 1277"/>
                <a:gd name="T60" fmla="*/ 754 w 1284"/>
                <a:gd name="T61" fmla="*/ 273 h 1277"/>
                <a:gd name="T62" fmla="*/ 1010 w 1284"/>
                <a:gd name="T63" fmla="*/ 529 h 1277"/>
                <a:gd name="T64" fmla="*/ 803 w 1284"/>
                <a:gd name="T65" fmla="*/ 736 h 1277"/>
                <a:gd name="T66" fmla="*/ 63 w 1284"/>
                <a:gd name="T67" fmla="*/ 742 h 1277"/>
                <a:gd name="T68" fmla="*/ 201 w 1284"/>
                <a:gd name="T69" fmla="*/ 1075 h 1277"/>
                <a:gd name="T70" fmla="*/ 534 w 1284"/>
                <a:gd name="T71" fmla="*/ 1213 h 1277"/>
                <a:gd name="T72" fmla="*/ 534 w 1284"/>
                <a:gd name="T73" fmla="*/ 1276 h 1277"/>
                <a:gd name="T74" fmla="*/ 156 w 1284"/>
                <a:gd name="T75" fmla="*/ 1119 h 1277"/>
                <a:gd name="T76" fmla="*/ 0 w 1284"/>
                <a:gd name="T77" fmla="*/ 742 h 1277"/>
                <a:gd name="T78" fmla="*/ 63 w 1284"/>
                <a:gd name="T79" fmla="*/ 742 h 1277"/>
                <a:gd name="T80" fmla="*/ 534 w 1284"/>
                <a:gd name="T81" fmla="*/ 1130 h 1277"/>
                <a:gd name="T82" fmla="*/ 260 w 1284"/>
                <a:gd name="T83" fmla="*/ 1016 h 1277"/>
                <a:gd name="T84" fmla="*/ 146 w 1284"/>
                <a:gd name="T85" fmla="*/ 742 h 1277"/>
                <a:gd name="T86" fmla="*/ 209 w 1284"/>
                <a:gd name="T87" fmla="*/ 742 h 1277"/>
                <a:gd name="T88" fmla="*/ 304 w 1284"/>
                <a:gd name="T89" fmla="*/ 972 h 1277"/>
                <a:gd name="T90" fmla="*/ 534 w 1284"/>
                <a:gd name="T91" fmla="*/ 1067 h 1277"/>
                <a:gd name="T92" fmla="*/ 534 w 1284"/>
                <a:gd name="T93" fmla="*/ 1130 h 1277"/>
                <a:gd name="T94" fmla="*/ 412 w 1284"/>
                <a:gd name="T95" fmla="*/ 864 h 1277"/>
                <a:gd name="T96" fmla="*/ 534 w 1284"/>
                <a:gd name="T97" fmla="*/ 915 h 1277"/>
                <a:gd name="T98" fmla="*/ 534 w 1284"/>
                <a:gd name="T99" fmla="*/ 977 h 1277"/>
                <a:gd name="T100" fmla="*/ 367 w 1284"/>
                <a:gd name="T101" fmla="*/ 909 h 1277"/>
                <a:gd name="T102" fmla="*/ 298 w 1284"/>
                <a:gd name="T103" fmla="*/ 742 h 1277"/>
                <a:gd name="T104" fmla="*/ 361 w 1284"/>
                <a:gd name="T105" fmla="*/ 742 h 1277"/>
                <a:gd name="T106" fmla="*/ 412 w 1284"/>
                <a:gd name="T107" fmla="*/ 864 h 1277"/>
                <a:gd name="T108" fmla="*/ 481 w 1284"/>
                <a:gd name="T109" fmla="*/ 795 h 1277"/>
                <a:gd name="T110" fmla="*/ 459 w 1284"/>
                <a:gd name="T111" fmla="*/ 742 h 1277"/>
                <a:gd name="T112" fmla="*/ 534 w 1284"/>
                <a:gd name="T113" fmla="*/ 742 h 1277"/>
                <a:gd name="T114" fmla="*/ 534 w 1284"/>
                <a:gd name="T115" fmla="*/ 817 h 1277"/>
                <a:gd name="T116" fmla="*/ 481 w 1284"/>
                <a:gd name="T117" fmla="*/ 795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4" h="1277">
                  <a:moveTo>
                    <a:pt x="993" y="487"/>
                  </a:moveTo>
                  <a:lnTo>
                    <a:pt x="797" y="290"/>
                  </a:lnTo>
                  <a:lnTo>
                    <a:pt x="828" y="259"/>
                  </a:lnTo>
                  <a:lnTo>
                    <a:pt x="1024" y="456"/>
                  </a:lnTo>
                  <a:lnTo>
                    <a:pt x="993" y="487"/>
                  </a:lnTo>
                  <a:close/>
                  <a:moveTo>
                    <a:pt x="682" y="303"/>
                  </a:moveTo>
                  <a:lnTo>
                    <a:pt x="577" y="408"/>
                  </a:lnTo>
                  <a:lnTo>
                    <a:pt x="274" y="105"/>
                  </a:lnTo>
                  <a:lnTo>
                    <a:pt x="379" y="0"/>
                  </a:lnTo>
                  <a:lnTo>
                    <a:pt x="682" y="303"/>
                  </a:lnTo>
                  <a:close/>
                  <a:moveTo>
                    <a:pt x="980" y="602"/>
                  </a:moveTo>
                  <a:lnTo>
                    <a:pt x="1283" y="905"/>
                  </a:lnTo>
                  <a:lnTo>
                    <a:pt x="1179" y="1009"/>
                  </a:lnTo>
                  <a:lnTo>
                    <a:pt x="876" y="706"/>
                  </a:lnTo>
                  <a:lnTo>
                    <a:pt x="980" y="602"/>
                  </a:lnTo>
                  <a:close/>
                  <a:moveTo>
                    <a:pt x="803" y="736"/>
                  </a:moveTo>
                  <a:lnTo>
                    <a:pt x="712" y="645"/>
                  </a:lnTo>
                  <a:lnTo>
                    <a:pt x="686" y="671"/>
                  </a:lnTo>
                  <a:cubicBezTo>
                    <a:pt x="757" y="767"/>
                    <a:pt x="768" y="881"/>
                    <a:pt x="707" y="942"/>
                  </a:cubicBezTo>
                  <a:cubicBezTo>
                    <a:pt x="673" y="976"/>
                    <a:pt x="623" y="988"/>
                    <a:pt x="568" y="979"/>
                  </a:cubicBezTo>
                  <a:lnTo>
                    <a:pt x="568" y="946"/>
                  </a:lnTo>
                  <a:cubicBezTo>
                    <a:pt x="612" y="955"/>
                    <a:pt x="650" y="950"/>
                    <a:pt x="669" y="931"/>
                  </a:cubicBezTo>
                  <a:cubicBezTo>
                    <a:pt x="709" y="891"/>
                    <a:pt x="671" y="787"/>
                    <a:pt x="584" y="700"/>
                  </a:cubicBezTo>
                  <a:cubicBezTo>
                    <a:pt x="496" y="612"/>
                    <a:pt x="393" y="574"/>
                    <a:pt x="352" y="614"/>
                  </a:cubicBezTo>
                  <a:cubicBezTo>
                    <a:pt x="334" y="632"/>
                    <a:pt x="328" y="667"/>
                    <a:pt x="336" y="708"/>
                  </a:cubicBezTo>
                  <a:lnTo>
                    <a:pt x="299" y="708"/>
                  </a:lnTo>
                  <a:cubicBezTo>
                    <a:pt x="291" y="654"/>
                    <a:pt x="303" y="605"/>
                    <a:pt x="336" y="572"/>
                  </a:cubicBezTo>
                  <a:cubicBezTo>
                    <a:pt x="399" y="509"/>
                    <a:pt x="516" y="522"/>
                    <a:pt x="613" y="597"/>
                  </a:cubicBezTo>
                  <a:lnTo>
                    <a:pt x="639" y="572"/>
                  </a:lnTo>
                  <a:lnTo>
                    <a:pt x="547" y="480"/>
                  </a:lnTo>
                  <a:lnTo>
                    <a:pt x="754" y="273"/>
                  </a:lnTo>
                  <a:lnTo>
                    <a:pt x="1010" y="529"/>
                  </a:lnTo>
                  <a:lnTo>
                    <a:pt x="803" y="736"/>
                  </a:lnTo>
                  <a:close/>
                  <a:moveTo>
                    <a:pt x="63" y="742"/>
                  </a:moveTo>
                  <a:cubicBezTo>
                    <a:pt x="63" y="863"/>
                    <a:pt x="109" y="983"/>
                    <a:pt x="201" y="1075"/>
                  </a:cubicBezTo>
                  <a:cubicBezTo>
                    <a:pt x="293" y="1167"/>
                    <a:pt x="413" y="1213"/>
                    <a:pt x="534" y="1213"/>
                  </a:cubicBezTo>
                  <a:lnTo>
                    <a:pt x="534" y="1276"/>
                  </a:lnTo>
                  <a:cubicBezTo>
                    <a:pt x="391" y="1276"/>
                    <a:pt x="256" y="1220"/>
                    <a:pt x="156" y="1119"/>
                  </a:cubicBezTo>
                  <a:cubicBezTo>
                    <a:pt x="55" y="1019"/>
                    <a:pt x="0" y="885"/>
                    <a:pt x="0" y="742"/>
                  </a:cubicBezTo>
                  <a:lnTo>
                    <a:pt x="63" y="742"/>
                  </a:lnTo>
                  <a:close/>
                  <a:moveTo>
                    <a:pt x="534" y="1130"/>
                  </a:moveTo>
                  <a:cubicBezTo>
                    <a:pt x="435" y="1130"/>
                    <a:pt x="335" y="1092"/>
                    <a:pt x="260" y="1016"/>
                  </a:cubicBezTo>
                  <a:cubicBezTo>
                    <a:pt x="184" y="941"/>
                    <a:pt x="146" y="841"/>
                    <a:pt x="146" y="742"/>
                  </a:cubicBezTo>
                  <a:lnTo>
                    <a:pt x="209" y="742"/>
                  </a:lnTo>
                  <a:cubicBezTo>
                    <a:pt x="209" y="825"/>
                    <a:pt x="241" y="909"/>
                    <a:pt x="304" y="972"/>
                  </a:cubicBezTo>
                  <a:cubicBezTo>
                    <a:pt x="367" y="1035"/>
                    <a:pt x="451" y="1067"/>
                    <a:pt x="534" y="1067"/>
                  </a:cubicBezTo>
                  <a:lnTo>
                    <a:pt x="534" y="1130"/>
                  </a:lnTo>
                  <a:close/>
                  <a:moveTo>
                    <a:pt x="412" y="864"/>
                  </a:moveTo>
                  <a:cubicBezTo>
                    <a:pt x="445" y="898"/>
                    <a:pt x="490" y="915"/>
                    <a:pt x="534" y="915"/>
                  </a:cubicBezTo>
                  <a:lnTo>
                    <a:pt x="534" y="977"/>
                  </a:lnTo>
                  <a:cubicBezTo>
                    <a:pt x="474" y="977"/>
                    <a:pt x="413" y="954"/>
                    <a:pt x="367" y="909"/>
                  </a:cubicBezTo>
                  <a:cubicBezTo>
                    <a:pt x="321" y="863"/>
                    <a:pt x="298" y="802"/>
                    <a:pt x="298" y="742"/>
                  </a:cubicBezTo>
                  <a:lnTo>
                    <a:pt x="361" y="742"/>
                  </a:lnTo>
                  <a:cubicBezTo>
                    <a:pt x="361" y="786"/>
                    <a:pt x="378" y="830"/>
                    <a:pt x="412" y="864"/>
                  </a:cubicBezTo>
                  <a:close/>
                  <a:moveTo>
                    <a:pt x="481" y="795"/>
                  </a:moveTo>
                  <a:cubicBezTo>
                    <a:pt x="467" y="780"/>
                    <a:pt x="459" y="761"/>
                    <a:pt x="459" y="742"/>
                  </a:cubicBezTo>
                  <a:lnTo>
                    <a:pt x="534" y="742"/>
                  </a:lnTo>
                  <a:lnTo>
                    <a:pt x="534" y="817"/>
                  </a:lnTo>
                  <a:cubicBezTo>
                    <a:pt x="515" y="817"/>
                    <a:pt x="496" y="809"/>
                    <a:pt x="481" y="795"/>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defPPr>
                <a:defRPr lang="en-US"/>
              </a:defPPr>
              <a:lvl1pPr algn="l" rtl="0" eaLnBrk="0" fontAlgn="base" hangingPunct="0">
                <a:spcBef>
                  <a:spcPct val="0"/>
                </a:spcBef>
                <a:spcAft>
                  <a:spcPct val="0"/>
                </a:spcAft>
                <a:defRPr sz="2400" kern="1200">
                  <a:solidFill>
                    <a:schemeClr val="tx1"/>
                  </a:solidFill>
                  <a:latin typeface="Arial" charset="0"/>
                  <a:ea typeface="+mn-ea"/>
                  <a:cs typeface="+mn-cs"/>
                </a:defRPr>
              </a:lvl1pPr>
              <a:lvl2pPr marL="457200" algn="l" rtl="0" eaLnBrk="0" fontAlgn="base" hangingPunct="0">
                <a:spcBef>
                  <a:spcPct val="0"/>
                </a:spcBef>
                <a:spcAft>
                  <a:spcPct val="0"/>
                </a:spcAft>
                <a:defRPr sz="2400" kern="1200">
                  <a:solidFill>
                    <a:schemeClr val="tx1"/>
                  </a:solidFill>
                  <a:latin typeface="Arial" charset="0"/>
                  <a:ea typeface="+mn-ea"/>
                  <a:cs typeface="+mn-cs"/>
                </a:defRPr>
              </a:lvl2pPr>
              <a:lvl3pPr marL="914400" algn="l" rtl="0" eaLnBrk="0" fontAlgn="base" hangingPunct="0">
                <a:spcBef>
                  <a:spcPct val="0"/>
                </a:spcBef>
                <a:spcAft>
                  <a:spcPct val="0"/>
                </a:spcAft>
                <a:defRPr sz="2400" kern="1200">
                  <a:solidFill>
                    <a:schemeClr val="tx1"/>
                  </a:solidFill>
                  <a:latin typeface="Arial" charset="0"/>
                  <a:ea typeface="+mn-ea"/>
                  <a:cs typeface="+mn-cs"/>
                </a:defRPr>
              </a:lvl3pPr>
              <a:lvl4pPr marL="1371600" algn="l" rtl="0" eaLnBrk="0" fontAlgn="base" hangingPunct="0">
                <a:spcBef>
                  <a:spcPct val="0"/>
                </a:spcBef>
                <a:spcAft>
                  <a:spcPct val="0"/>
                </a:spcAft>
                <a:defRPr sz="2400" kern="1200">
                  <a:solidFill>
                    <a:schemeClr val="tx1"/>
                  </a:solidFill>
                  <a:latin typeface="Arial" charset="0"/>
                  <a:ea typeface="+mn-ea"/>
                  <a:cs typeface="+mn-cs"/>
                </a:defRPr>
              </a:lvl4pPr>
              <a:lvl5pPr marL="1828800" algn="l" rtl="0" eaLnBrk="0" fontAlgn="base" hangingPunct="0">
                <a:spcBef>
                  <a:spcPct val="0"/>
                </a:spcBef>
                <a:spcAft>
                  <a:spcPct val="0"/>
                </a:spcAft>
                <a:defRPr sz="2400" kern="1200">
                  <a:solidFill>
                    <a:schemeClr val="tx1"/>
                  </a:solidFill>
                  <a:latin typeface="Arial" charset="0"/>
                  <a:ea typeface="+mn-ea"/>
                  <a:cs typeface="+mn-cs"/>
                </a:defRPr>
              </a:lvl5pPr>
              <a:lvl6pPr marL="2286000" algn="l" defTabSz="457200" rtl="0" eaLnBrk="1" latinLnBrk="0" hangingPunct="1">
                <a:defRPr sz="2400" kern="1200">
                  <a:solidFill>
                    <a:schemeClr val="tx1"/>
                  </a:solidFill>
                  <a:latin typeface="Arial" charset="0"/>
                  <a:ea typeface="+mn-ea"/>
                  <a:cs typeface="+mn-cs"/>
                </a:defRPr>
              </a:lvl6pPr>
              <a:lvl7pPr marL="2743200" algn="l" defTabSz="457200" rtl="0" eaLnBrk="1" latinLnBrk="0" hangingPunct="1">
                <a:defRPr sz="2400" kern="1200">
                  <a:solidFill>
                    <a:schemeClr val="tx1"/>
                  </a:solidFill>
                  <a:latin typeface="Arial" charset="0"/>
                  <a:ea typeface="+mn-ea"/>
                  <a:cs typeface="+mn-cs"/>
                </a:defRPr>
              </a:lvl7pPr>
              <a:lvl8pPr marL="3200400" algn="l" defTabSz="457200" rtl="0" eaLnBrk="1" latinLnBrk="0" hangingPunct="1">
                <a:defRPr sz="2400" kern="1200">
                  <a:solidFill>
                    <a:schemeClr val="tx1"/>
                  </a:solidFill>
                  <a:latin typeface="Arial" charset="0"/>
                  <a:ea typeface="+mn-ea"/>
                  <a:cs typeface="+mn-cs"/>
                </a:defRPr>
              </a:lvl8pPr>
              <a:lvl9pPr marL="3657600" algn="l" defTabSz="457200" rtl="0" eaLnBrk="1" latinLnBrk="0" hangingPunct="1">
                <a:defRPr sz="2400" kern="1200">
                  <a:solidFill>
                    <a:schemeClr val="tx1"/>
                  </a:solidFill>
                  <a:latin typeface="Arial" charset="0"/>
                  <a:ea typeface="+mn-ea"/>
                  <a:cs typeface="+mn-cs"/>
                </a:defRPr>
              </a:lvl9pPr>
            </a:lstStyle>
            <a:p>
              <a:pPr algn="ctr"/>
              <a:endParaRPr lang="en-US" sz="1400" b="1">
                <a:solidFill>
                  <a:srgbClr val="0C1E5B"/>
                </a:solidFill>
                <a:latin typeface="+mn-lt"/>
              </a:endParaRPr>
            </a:p>
          </p:txBody>
        </p:sp>
        <p:sp>
          <p:nvSpPr>
            <p:cNvPr id="44" name="TextBox 43">
              <a:extLst>
                <a:ext uri="{FF2B5EF4-FFF2-40B4-BE49-F238E27FC236}">
                  <a16:creationId xmlns:a16="http://schemas.microsoft.com/office/drawing/2014/main" id="{2DA2A28D-10C4-F147-A414-51B2DC029A75}"/>
                </a:ext>
              </a:extLst>
            </p:cNvPr>
            <p:cNvSpPr txBox="1"/>
            <p:nvPr/>
          </p:nvSpPr>
          <p:spPr>
            <a:xfrm>
              <a:off x="8311630" y="4613540"/>
              <a:ext cx="831986" cy="215444"/>
            </a:xfrm>
            <a:prstGeom prst="rect">
              <a:avLst/>
            </a:prstGeom>
            <a:noFill/>
          </p:spPr>
          <p:txBody>
            <a:bodyPr wrap="square" rtlCol="0">
              <a:spAutoFit/>
            </a:bodyPr>
            <a:lstStyle/>
            <a:p>
              <a:r>
                <a:rPr lang="en-AU" sz="800"/>
                <a:t>GPS Satellite</a:t>
              </a:r>
            </a:p>
          </p:txBody>
        </p:sp>
      </p:grpSp>
      <p:sp>
        <p:nvSpPr>
          <p:cNvPr id="45" name="TextBox 44">
            <a:extLst>
              <a:ext uri="{FF2B5EF4-FFF2-40B4-BE49-F238E27FC236}">
                <a16:creationId xmlns:a16="http://schemas.microsoft.com/office/drawing/2014/main" id="{CD3A7089-705A-7141-B662-C382D4314CDE}"/>
              </a:ext>
            </a:extLst>
          </p:cNvPr>
          <p:cNvSpPr txBox="1"/>
          <p:nvPr/>
        </p:nvSpPr>
        <p:spPr>
          <a:xfrm>
            <a:off x="8261076" y="3772282"/>
            <a:ext cx="962140" cy="338554"/>
          </a:xfrm>
          <a:prstGeom prst="rect">
            <a:avLst/>
          </a:prstGeom>
          <a:noFill/>
        </p:spPr>
        <p:txBody>
          <a:bodyPr wrap="square" rtlCol="0">
            <a:spAutoFit/>
          </a:bodyPr>
          <a:lstStyle/>
          <a:p>
            <a:r>
              <a:rPr lang="en-AU" sz="800"/>
              <a:t>Web interface for planned routing</a:t>
            </a:r>
          </a:p>
        </p:txBody>
      </p:sp>
      <p:cxnSp>
        <p:nvCxnSpPr>
          <p:cNvPr id="46" name="Straight Connector 45">
            <a:extLst>
              <a:ext uri="{FF2B5EF4-FFF2-40B4-BE49-F238E27FC236}">
                <a16:creationId xmlns:a16="http://schemas.microsoft.com/office/drawing/2014/main" id="{8D1C54D6-FC64-C344-B39F-6D41B3ECA9F7}"/>
              </a:ext>
            </a:extLst>
          </p:cNvPr>
          <p:cNvCxnSpPr>
            <a:cxnSpLocks/>
          </p:cNvCxnSpPr>
          <p:nvPr/>
        </p:nvCxnSpPr>
        <p:spPr bwMode="auto">
          <a:xfrm>
            <a:off x="9475049" y="1527730"/>
            <a:ext cx="0" cy="2661683"/>
          </a:xfrm>
          <a:prstGeom prst="line">
            <a:avLst/>
          </a:prstGeom>
          <a:solidFill>
            <a:schemeClr val="accent1"/>
          </a:solidFill>
          <a:ln w="12700" cap="flat" cmpd="sng" algn="ctr">
            <a:solidFill>
              <a:srgbClr val="FF0000"/>
            </a:solidFill>
            <a:prstDash val="dash"/>
            <a:round/>
            <a:headEnd type="none" w="med" len="med"/>
            <a:tailEnd type="none" w="med" len="med"/>
          </a:ln>
          <a:effectLst/>
        </p:spPr>
      </p:cxnSp>
      <p:cxnSp>
        <p:nvCxnSpPr>
          <p:cNvPr id="47" name="Straight Arrow Connector 46">
            <a:extLst>
              <a:ext uri="{FF2B5EF4-FFF2-40B4-BE49-F238E27FC236}">
                <a16:creationId xmlns:a16="http://schemas.microsoft.com/office/drawing/2014/main" id="{DDA8E503-80F7-3445-BFF5-4D1038E5DE80}"/>
              </a:ext>
            </a:extLst>
          </p:cNvPr>
          <p:cNvCxnSpPr>
            <a:cxnSpLocks/>
          </p:cNvCxnSpPr>
          <p:nvPr/>
        </p:nvCxnSpPr>
        <p:spPr bwMode="auto">
          <a:xfrm>
            <a:off x="8183066" y="2974809"/>
            <a:ext cx="2207772" cy="446500"/>
          </a:xfrm>
          <a:prstGeom prst="straightConnector1">
            <a:avLst/>
          </a:prstGeom>
          <a:solidFill>
            <a:schemeClr val="accent1"/>
          </a:solidFill>
          <a:ln w="9525" cap="flat" cmpd="sng" algn="ctr">
            <a:solidFill>
              <a:schemeClr val="tx1"/>
            </a:solidFill>
            <a:prstDash val="solid"/>
            <a:round/>
            <a:headEnd type="triangle" w="med" len="med"/>
            <a:tailEnd type="triangle"/>
          </a:ln>
          <a:effectLst/>
        </p:spPr>
      </p:cxnSp>
      <p:sp>
        <p:nvSpPr>
          <p:cNvPr id="48" name="TextBox 47">
            <a:extLst>
              <a:ext uri="{FF2B5EF4-FFF2-40B4-BE49-F238E27FC236}">
                <a16:creationId xmlns:a16="http://schemas.microsoft.com/office/drawing/2014/main" id="{4360E276-A45D-4649-B6D5-397BEDF2A46B}"/>
              </a:ext>
            </a:extLst>
          </p:cNvPr>
          <p:cNvSpPr txBox="1"/>
          <p:nvPr/>
        </p:nvSpPr>
        <p:spPr>
          <a:xfrm>
            <a:off x="9701010" y="4581555"/>
            <a:ext cx="2477195" cy="461665"/>
          </a:xfrm>
          <a:prstGeom prst="rect">
            <a:avLst/>
          </a:prstGeom>
          <a:noFill/>
        </p:spPr>
        <p:txBody>
          <a:bodyPr wrap="square" rtlCol="0">
            <a:spAutoFit/>
          </a:bodyPr>
          <a:lstStyle/>
          <a:p>
            <a:pPr algn="ctr"/>
            <a:r>
              <a:rPr lang="en-AU" sz="1200" b="1">
                <a:solidFill>
                  <a:srgbClr val="0C1E5B"/>
                </a:solidFill>
              </a:rPr>
              <a:t>Digital Wayfinding Platform and SDKs</a:t>
            </a:r>
            <a:endParaRPr lang="en-US" sz="1200" b="1">
              <a:solidFill>
                <a:srgbClr val="0C1E5B"/>
              </a:solidFill>
            </a:endParaRPr>
          </a:p>
        </p:txBody>
      </p:sp>
      <p:sp>
        <p:nvSpPr>
          <p:cNvPr id="49" name="TextBox 48">
            <a:extLst>
              <a:ext uri="{FF2B5EF4-FFF2-40B4-BE49-F238E27FC236}">
                <a16:creationId xmlns:a16="http://schemas.microsoft.com/office/drawing/2014/main" id="{51090DC4-F422-624C-B025-E5B18DEFD11E}"/>
              </a:ext>
            </a:extLst>
          </p:cNvPr>
          <p:cNvSpPr txBox="1"/>
          <p:nvPr/>
        </p:nvSpPr>
        <p:spPr>
          <a:xfrm>
            <a:off x="9768256" y="5629191"/>
            <a:ext cx="2261662" cy="461665"/>
          </a:xfrm>
          <a:prstGeom prst="rect">
            <a:avLst/>
          </a:prstGeom>
          <a:noFill/>
        </p:spPr>
        <p:txBody>
          <a:bodyPr wrap="square" rtlCol="0">
            <a:spAutoFit/>
          </a:bodyPr>
          <a:lstStyle/>
          <a:p>
            <a:pPr algn="ctr"/>
            <a:r>
              <a:rPr lang="en-AU" sz="1200" b="1">
                <a:solidFill>
                  <a:srgbClr val="0C1E5B"/>
                </a:solidFill>
              </a:rPr>
              <a:t>Spatial Data Enrichment Platforms and APIs</a:t>
            </a:r>
            <a:endParaRPr lang="en-US" sz="1200" b="1">
              <a:solidFill>
                <a:srgbClr val="0C1E5B"/>
              </a:solidFill>
            </a:endParaRPr>
          </a:p>
        </p:txBody>
      </p:sp>
      <p:sp>
        <p:nvSpPr>
          <p:cNvPr id="50" name="TextBox 49">
            <a:extLst>
              <a:ext uri="{FF2B5EF4-FFF2-40B4-BE49-F238E27FC236}">
                <a16:creationId xmlns:a16="http://schemas.microsoft.com/office/drawing/2014/main" id="{9C2A186F-50D5-EE40-B56F-E0A0FC62B567}"/>
              </a:ext>
            </a:extLst>
          </p:cNvPr>
          <p:cNvSpPr txBox="1"/>
          <p:nvPr/>
        </p:nvSpPr>
        <p:spPr>
          <a:xfrm>
            <a:off x="6693762" y="1288389"/>
            <a:ext cx="2781288" cy="461665"/>
          </a:xfrm>
          <a:prstGeom prst="rect">
            <a:avLst/>
          </a:prstGeom>
          <a:noFill/>
        </p:spPr>
        <p:txBody>
          <a:bodyPr wrap="square" rtlCol="0">
            <a:spAutoFit/>
          </a:bodyPr>
          <a:lstStyle/>
          <a:p>
            <a:pPr algn="ctr"/>
            <a:r>
              <a:rPr lang="en-AU" sz="1200" b="1">
                <a:solidFill>
                  <a:srgbClr val="0C1E5B"/>
                </a:solidFill>
              </a:rPr>
              <a:t>Data Enriched Spatial End User Systems</a:t>
            </a:r>
            <a:endParaRPr lang="en-US" sz="1200" b="1">
              <a:solidFill>
                <a:srgbClr val="0C1E5B"/>
              </a:solidFill>
            </a:endParaRPr>
          </a:p>
        </p:txBody>
      </p:sp>
      <p:sp>
        <p:nvSpPr>
          <p:cNvPr id="51" name="Freeform 40">
            <a:extLst>
              <a:ext uri="{FF2B5EF4-FFF2-40B4-BE49-F238E27FC236}">
                <a16:creationId xmlns:a16="http://schemas.microsoft.com/office/drawing/2014/main" id="{2E6A9A9A-C45A-CC42-9050-61CF6B7EFB4C}"/>
              </a:ext>
            </a:extLst>
          </p:cNvPr>
          <p:cNvSpPr>
            <a:spLocks noChangeArrowheads="1"/>
          </p:cNvSpPr>
          <p:nvPr/>
        </p:nvSpPr>
        <p:spPr bwMode="auto">
          <a:xfrm>
            <a:off x="6667921" y="5994824"/>
            <a:ext cx="321233" cy="361116"/>
          </a:xfrm>
          <a:custGeom>
            <a:avLst/>
            <a:gdLst>
              <a:gd name="T0" fmla="*/ 514 w 1028"/>
              <a:gd name="T1" fmla="*/ 699 h 1284"/>
              <a:gd name="T2" fmla="*/ 1012 w 1028"/>
              <a:gd name="T3" fmla="*/ 533 h 1284"/>
              <a:gd name="T4" fmla="*/ 1027 w 1028"/>
              <a:gd name="T5" fmla="*/ 586 h 1284"/>
              <a:gd name="T6" fmla="*/ 1027 w 1028"/>
              <a:gd name="T7" fmla="*/ 742 h 1284"/>
              <a:gd name="T8" fmla="*/ 514 w 1028"/>
              <a:gd name="T9" fmla="*/ 960 h 1284"/>
              <a:gd name="T10" fmla="*/ 0 w 1028"/>
              <a:gd name="T11" fmla="*/ 742 h 1284"/>
              <a:gd name="T12" fmla="*/ 0 w 1028"/>
              <a:gd name="T13" fmla="*/ 586 h 1284"/>
              <a:gd name="T14" fmla="*/ 16 w 1028"/>
              <a:gd name="T15" fmla="*/ 533 h 1284"/>
              <a:gd name="T16" fmla="*/ 514 w 1028"/>
              <a:gd name="T17" fmla="*/ 699 h 1284"/>
              <a:gd name="T18" fmla="*/ 514 w 1028"/>
              <a:gd name="T19" fmla="*/ 1022 h 1284"/>
              <a:gd name="T20" fmla="*/ 1012 w 1028"/>
              <a:gd name="T21" fmla="*/ 856 h 1284"/>
              <a:gd name="T22" fmla="*/ 1027 w 1028"/>
              <a:gd name="T23" fmla="*/ 908 h 1284"/>
              <a:gd name="T24" fmla="*/ 1027 w 1028"/>
              <a:gd name="T25" fmla="*/ 1064 h 1284"/>
              <a:gd name="T26" fmla="*/ 514 w 1028"/>
              <a:gd name="T27" fmla="*/ 1283 h 1284"/>
              <a:gd name="T28" fmla="*/ 0 w 1028"/>
              <a:gd name="T29" fmla="*/ 1064 h 1284"/>
              <a:gd name="T30" fmla="*/ 0 w 1028"/>
              <a:gd name="T31" fmla="*/ 908 h 1284"/>
              <a:gd name="T32" fmla="*/ 16 w 1028"/>
              <a:gd name="T33" fmla="*/ 856 h 1284"/>
              <a:gd name="T34" fmla="*/ 514 w 1028"/>
              <a:gd name="T35" fmla="*/ 1022 h 1284"/>
              <a:gd name="T36" fmla="*/ 1013 w 1028"/>
              <a:gd name="T37" fmla="*/ 221 h 1284"/>
              <a:gd name="T38" fmla="*/ 1027 w 1028"/>
              <a:gd name="T39" fmla="*/ 271 h 1284"/>
              <a:gd name="T40" fmla="*/ 1027 w 1028"/>
              <a:gd name="T41" fmla="*/ 427 h 1284"/>
              <a:gd name="T42" fmla="*/ 514 w 1028"/>
              <a:gd name="T43" fmla="*/ 646 h 1284"/>
              <a:gd name="T44" fmla="*/ 0 w 1028"/>
              <a:gd name="T45" fmla="*/ 427 h 1284"/>
              <a:gd name="T46" fmla="*/ 0 w 1028"/>
              <a:gd name="T47" fmla="*/ 271 h 1284"/>
              <a:gd name="T48" fmla="*/ 14 w 1028"/>
              <a:gd name="T49" fmla="*/ 221 h 1284"/>
              <a:gd name="T50" fmla="*/ 514 w 1028"/>
              <a:gd name="T51" fmla="*/ 380 h 1284"/>
              <a:gd name="T52" fmla="*/ 1013 w 1028"/>
              <a:gd name="T53" fmla="*/ 221 h 1284"/>
              <a:gd name="T54" fmla="*/ 514 w 1028"/>
              <a:gd name="T55" fmla="*/ 331 h 1284"/>
              <a:gd name="T56" fmla="*/ 13 w 1028"/>
              <a:gd name="T57" fmla="*/ 165 h 1284"/>
              <a:gd name="T58" fmla="*/ 514 w 1028"/>
              <a:gd name="T59" fmla="*/ 0 h 1284"/>
              <a:gd name="T60" fmla="*/ 1014 w 1028"/>
              <a:gd name="T61" fmla="*/ 165 h 1284"/>
              <a:gd name="T62" fmla="*/ 514 w 1028"/>
              <a:gd name="T63" fmla="*/ 331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8" h="1284">
                <a:moveTo>
                  <a:pt x="514" y="699"/>
                </a:moveTo>
                <a:cubicBezTo>
                  <a:pt x="755" y="699"/>
                  <a:pt x="957" y="629"/>
                  <a:pt x="1012" y="533"/>
                </a:cubicBezTo>
                <a:cubicBezTo>
                  <a:pt x="1022" y="550"/>
                  <a:pt x="1027" y="568"/>
                  <a:pt x="1027" y="586"/>
                </a:cubicBezTo>
                <a:lnTo>
                  <a:pt x="1027" y="742"/>
                </a:lnTo>
                <a:cubicBezTo>
                  <a:pt x="1027" y="862"/>
                  <a:pt x="797" y="960"/>
                  <a:pt x="514" y="960"/>
                </a:cubicBezTo>
                <a:cubicBezTo>
                  <a:pt x="230" y="960"/>
                  <a:pt x="0" y="862"/>
                  <a:pt x="0" y="742"/>
                </a:cubicBezTo>
                <a:lnTo>
                  <a:pt x="0" y="586"/>
                </a:lnTo>
                <a:cubicBezTo>
                  <a:pt x="0" y="568"/>
                  <a:pt x="6" y="550"/>
                  <a:pt x="16" y="533"/>
                </a:cubicBezTo>
                <a:cubicBezTo>
                  <a:pt x="71" y="629"/>
                  <a:pt x="273" y="699"/>
                  <a:pt x="514" y="699"/>
                </a:cubicBezTo>
                <a:close/>
                <a:moveTo>
                  <a:pt x="514" y="1022"/>
                </a:moveTo>
                <a:cubicBezTo>
                  <a:pt x="755" y="1022"/>
                  <a:pt x="957" y="951"/>
                  <a:pt x="1012" y="856"/>
                </a:cubicBezTo>
                <a:cubicBezTo>
                  <a:pt x="1022" y="873"/>
                  <a:pt x="1027" y="890"/>
                  <a:pt x="1027" y="908"/>
                </a:cubicBezTo>
                <a:lnTo>
                  <a:pt x="1027" y="1064"/>
                </a:lnTo>
                <a:cubicBezTo>
                  <a:pt x="1027" y="1185"/>
                  <a:pt x="797" y="1283"/>
                  <a:pt x="514" y="1283"/>
                </a:cubicBezTo>
                <a:cubicBezTo>
                  <a:pt x="230" y="1283"/>
                  <a:pt x="0" y="1185"/>
                  <a:pt x="0" y="1064"/>
                </a:cubicBezTo>
                <a:lnTo>
                  <a:pt x="0" y="908"/>
                </a:lnTo>
                <a:cubicBezTo>
                  <a:pt x="0" y="890"/>
                  <a:pt x="6" y="873"/>
                  <a:pt x="16" y="856"/>
                </a:cubicBezTo>
                <a:cubicBezTo>
                  <a:pt x="71" y="951"/>
                  <a:pt x="273" y="1022"/>
                  <a:pt x="514" y="1022"/>
                </a:cubicBezTo>
                <a:close/>
                <a:moveTo>
                  <a:pt x="1013" y="221"/>
                </a:moveTo>
                <a:cubicBezTo>
                  <a:pt x="1022" y="237"/>
                  <a:pt x="1027" y="254"/>
                  <a:pt x="1027" y="271"/>
                </a:cubicBezTo>
                <a:lnTo>
                  <a:pt x="1027" y="427"/>
                </a:lnTo>
                <a:cubicBezTo>
                  <a:pt x="1027" y="548"/>
                  <a:pt x="797" y="646"/>
                  <a:pt x="514" y="646"/>
                </a:cubicBezTo>
                <a:cubicBezTo>
                  <a:pt x="230" y="646"/>
                  <a:pt x="0" y="548"/>
                  <a:pt x="0" y="427"/>
                </a:cubicBezTo>
                <a:lnTo>
                  <a:pt x="0" y="271"/>
                </a:lnTo>
                <a:cubicBezTo>
                  <a:pt x="0" y="254"/>
                  <a:pt x="6" y="237"/>
                  <a:pt x="14" y="221"/>
                </a:cubicBezTo>
                <a:cubicBezTo>
                  <a:pt x="24" y="309"/>
                  <a:pt x="244" y="380"/>
                  <a:pt x="514" y="380"/>
                </a:cubicBezTo>
                <a:cubicBezTo>
                  <a:pt x="784" y="380"/>
                  <a:pt x="1003" y="309"/>
                  <a:pt x="1013" y="221"/>
                </a:cubicBezTo>
                <a:close/>
                <a:moveTo>
                  <a:pt x="514" y="331"/>
                </a:moveTo>
                <a:cubicBezTo>
                  <a:pt x="238" y="331"/>
                  <a:pt x="13" y="257"/>
                  <a:pt x="13" y="165"/>
                </a:cubicBezTo>
                <a:cubicBezTo>
                  <a:pt x="13" y="74"/>
                  <a:pt x="238" y="0"/>
                  <a:pt x="514" y="0"/>
                </a:cubicBezTo>
                <a:cubicBezTo>
                  <a:pt x="790" y="0"/>
                  <a:pt x="1014" y="74"/>
                  <a:pt x="1014" y="165"/>
                </a:cubicBezTo>
                <a:cubicBezTo>
                  <a:pt x="1014" y="257"/>
                  <a:pt x="790" y="331"/>
                  <a:pt x="514" y="331"/>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US" sz="1400" b="1">
              <a:solidFill>
                <a:srgbClr val="0C1E5B"/>
              </a:solidFill>
              <a:latin typeface="+mn-lt"/>
            </a:endParaRPr>
          </a:p>
        </p:txBody>
      </p:sp>
      <p:sp>
        <p:nvSpPr>
          <p:cNvPr id="52" name="TextBox 51">
            <a:extLst>
              <a:ext uri="{FF2B5EF4-FFF2-40B4-BE49-F238E27FC236}">
                <a16:creationId xmlns:a16="http://schemas.microsoft.com/office/drawing/2014/main" id="{93E9AE6E-833D-3140-98B4-B8471996921C}"/>
              </a:ext>
            </a:extLst>
          </p:cNvPr>
          <p:cNvSpPr txBox="1"/>
          <p:nvPr/>
        </p:nvSpPr>
        <p:spPr>
          <a:xfrm>
            <a:off x="6578575" y="6353232"/>
            <a:ext cx="588887" cy="215444"/>
          </a:xfrm>
          <a:prstGeom prst="rect">
            <a:avLst/>
          </a:prstGeom>
          <a:noFill/>
        </p:spPr>
        <p:txBody>
          <a:bodyPr wrap="square" rtlCol="0">
            <a:spAutoFit/>
          </a:bodyPr>
          <a:lstStyle/>
          <a:p>
            <a:r>
              <a:rPr lang="en-AU" sz="800" err="1"/>
              <a:t>Archibus</a:t>
            </a:r>
            <a:endParaRPr lang="en-AU" sz="800"/>
          </a:p>
        </p:txBody>
      </p:sp>
      <p:sp>
        <p:nvSpPr>
          <p:cNvPr id="53" name="TextBox 52">
            <a:extLst>
              <a:ext uri="{FF2B5EF4-FFF2-40B4-BE49-F238E27FC236}">
                <a16:creationId xmlns:a16="http://schemas.microsoft.com/office/drawing/2014/main" id="{EC142261-C61A-454E-8350-4C28BE3E5083}"/>
              </a:ext>
            </a:extLst>
          </p:cNvPr>
          <p:cNvSpPr txBox="1"/>
          <p:nvPr/>
        </p:nvSpPr>
        <p:spPr>
          <a:xfrm>
            <a:off x="7728466" y="6312750"/>
            <a:ext cx="588887" cy="215444"/>
          </a:xfrm>
          <a:prstGeom prst="rect">
            <a:avLst/>
          </a:prstGeom>
          <a:noFill/>
        </p:spPr>
        <p:txBody>
          <a:bodyPr wrap="square" rtlCol="0">
            <a:spAutoFit/>
          </a:bodyPr>
          <a:lstStyle/>
          <a:p>
            <a:r>
              <a:rPr lang="en-AU" sz="800"/>
              <a:t>Meridian</a:t>
            </a:r>
          </a:p>
        </p:txBody>
      </p:sp>
      <p:sp>
        <p:nvSpPr>
          <p:cNvPr id="54" name="TextBox 53">
            <a:extLst>
              <a:ext uri="{FF2B5EF4-FFF2-40B4-BE49-F238E27FC236}">
                <a16:creationId xmlns:a16="http://schemas.microsoft.com/office/drawing/2014/main" id="{F70A4F43-4902-2A4C-89B4-716EA40AF849}"/>
              </a:ext>
            </a:extLst>
          </p:cNvPr>
          <p:cNvSpPr txBox="1"/>
          <p:nvPr/>
        </p:nvSpPr>
        <p:spPr>
          <a:xfrm>
            <a:off x="7646671" y="2152442"/>
            <a:ext cx="1042172" cy="461665"/>
          </a:xfrm>
          <a:prstGeom prst="rect">
            <a:avLst/>
          </a:prstGeom>
          <a:noFill/>
        </p:spPr>
        <p:txBody>
          <a:bodyPr wrap="square" rtlCol="0">
            <a:spAutoFit/>
          </a:bodyPr>
          <a:lstStyle/>
          <a:p>
            <a:r>
              <a:rPr lang="en-AU" sz="800"/>
              <a:t>Mobile interface with ‘blue dot’ indoor navigation</a:t>
            </a:r>
          </a:p>
        </p:txBody>
      </p:sp>
      <p:grpSp>
        <p:nvGrpSpPr>
          <p:cNvPr id="55" name="Group 54">
            <a:extLst>
              <a:ext uri="{FF2B5EF4-FFF2-40B4-BE49-F238E27FC236}">
                <a16:creationId xmlns:a16="http://schemas.microsoft.com/office/drawing/2014/main" id="{BB5FB9A8-611A-7940-8F9C-A7F9B357332A}"/>
              </a:ext>
            </a:extLst>
          </p:cNvPr>
          <p:cNvGrpSpPr/>
          <p:nvPr/>
        </p:nvGrpSpPr>
        <p:grpSpPr>
          <a:xfrm>
            <a:off x="8546345" y="3481477"/>
            <a:ext cx="401196" cy="301550"/>
            <a:chOff x="8667226" y="4931839"/>
            <a:chExt cx="401196" cy="301550"/>
          </a:xfrm>
        </p:grpSpPr>
        <p:grpSp>
          <p:nvGrpSpPr>
            <p:cNvPr id="56" name="Group 460">
              <a:extLst>
                <a:ext uri="{FF2B5EF4-FFF2-40B4-BE49-F238E27FC236}">
                  <a16:creationId xmlns:a16="http://schemas.microsoft.com/office/drawing/2014/main" id="{95A29804-FCFC-4A4A-96FA-F6061E6831D7}"/>
                </a:ext>
              </a:extLst>
            </p:cNvPr>
            <p:cNvGrpSpPr/>
            <p:nvPr/>
          </p:nvGrpSpPr>
          <p:grpSpPr>
            <a:xfrm>
              <a:off x="8734450" y="4947384"/>
              <a:ext cx="273573" cy="206838"/>
              <a:chOff x="6718300" y="3194050"/>
              <a:chExt cx="427037" cy="341312"/>
            </a:xfrm>
            <a:solidFill>
              <a:schemeClr val="bg1">
                <a:lumMod val="50000"/>
              </a:schemeClr>
            </a:solidFill>
          </p:grpSpPr>
          <p:sp>
            <p:nvSpPr>
              <p:cNvPr id="58" name="Oval 16">
                <a:extLst>
                  <a:ext uri="{FF2B5EF4-FFF2-40B4-BE49-F238E27FC236}">
                    <a16:creationId xmlns:a16="http://schemas.microsoft.com/office/drawing/2014/main" id="{68E6E085-9BA7-4F4A-8216-04380E0250C1}"/>
                  </a:ext>
                </a:extLst>
              </p:cNvPr>
              <p:cNvSpPr>
                <a:spLocks noChangeArrowheads="1"/>
              </p:cNvSpPr>
              <p:nvPr/>
            </p:nvSpPr>
            <p:spPr bwMode="auto">
              <a:xfrm>
                <a:off x="6835775" y="3360738"/>
                <a:ext cx="53975" cy="52387"/>
              </a:xfrm>
              <a:prstGeom prst="ellipse">
                <a:avLst/>
              </a:pr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sp>
            <p:nvSpPr>
              <p:cNvPr id="59" name="Freeform 17">
                <a:extLst>
                  <a:ext uri="{FF2B5EF4-FFF2-40B4-BE49-F238E27FC236}">
                    <a16:creationId xmlns:a16="http://schemas.microsoft.com/office/drawing/2014/main" id="{BC5BF835-82AB-D14B-89DC-44B54C7485DF}"/>
                  </a:ext>
                </a:extLst>
              </p:cNvPr>
              <p:cNvSpPr>
                <a:spLocks noEditPoints="1"/>
              </p:cNvSpPr>
              <p:nvPr/>
            </p:nvSpPr>
            <p:spPr bwMode="auto">
              <a:xfrm>
                <a:off x="6718300" y="3194050"/>
                <a:ext cx="427037" cy="341312"/>
              </a:xfrm>
              <a:custGeom>
                <a:avLst/>
                <a:gdLst>
                  <a:gd name="T0" fmla="*/ 1374 w 1375"/>
                  <a:gd name="T1" fmla="*/ 161 h 1136"/>
                  <a:gd name="T2" fmla="*/ 442 w 1375"/>
                  <a:gd name="T3" fmla="*/ 243 h 1136"/>
                  <a:gd name="T4" fmla="*/ 60 w 1375"/>
                  <a:gd name="T5" fmla="*/ 553 h 1136"/>
                  <a:gd name="T6" fmla="*/ 473 w 1375"/>
                  <a:gd name="T7" fmla="*/ 1130 h 1136"/>
                  <a:gd name="T8" fmla="*/ 1375 w 1375"/>
                  <a:gd name="T9" fmla="*/ 1136 h 1136"/>
                  <a:gd name="T10" fmla="*/ 949 w 1375"/>
                  <a:gd name="T11" fmla="*/ 50 h 1136"/>
                  <a:gd name="T12" fmla="*/ 1298 w 1375"/>
                  <a:gd name="T13" fmla="*/ 395 h 1136"/>
                  <a:gd name="T14" fmla="*/ 949 w 1375"/>
                  <a:gd name="T15" fmla="*/ 50 h 1136"/>
                  <a:gd name="T16" fmla="*/ 879 w 1375"/>
                  <a:gd name="T17" fmla="*/ 289 h 1136"/>
                  <a:gd name="T18" fmla="*/ 620 w 1375"/>
                  <a:gd name="T19" fmla="*/ 322 h 1136"/>
                  <a:gd name="T20" fmla="*/ 557 w 1375"/>
                  <a:gd name="T21" fmla="*/ 490 h 1136"/>
                  <a:gd name="T22" fmla="*/ 467 w 1375"/>
                  <a:gd name="T23" fmla="*/ 282 h 1136"/>
                  <a:gd name="T24" fmla="*/ 860 w 1375"/>
                  <a:gd name="T25" fmla="*/ 551 h 1136"/>
                  <a:gd name="T26" fmla="*/ 571 w 1375"/>
                  <a:gd name="T27" fmla="*/ 500 h 1136"/>
                  <a:gd name="T28" fmla="*/ 878 w 1375"/>
                  <a:gd name="T29" fmla="*/ 307 h 1136"/>
                  <a:gd name="T30" fmla="*/ 422 w 1375"/>
                  <a:gd name="T31" fmla="*/ 284 h 1136"/>
                  <a:gd name="T32" fmla="*/ 297 w 1375"/>
                  <a:gd name="T33" fmla="*/ 590 h 1136"/>
                  <a:gd name="T34" fmla="*/ 87 w 1375"/>
                  <a:gd name="T35" fmla="*/ 382 h 1136"/>
                  <a:gd name="T36" fmla="*/ 266 w 1375"/>
                  <a:gd name="T37" fmla="*/ 218 h 1136"/>
                  <a:gd name="T38" fmla="*/ 55 w 1375"/>
                  <a:gd name="T39" fmla="*/ 129 h 1136"/>
                  <a:gd name="T40" fmla="*/ 215 w 1375"/>
                  <a:gd name="T41" fmla="*/ 309 h 1136"/>
                  <a:gd name="T42" fmla="*/ 55 w 1375"/>
                  <a:gd name="T43" fmla="*/ 129 h 1136"/>
                  <a:gd name="T44" fmla="*/ 100 w 1375"/>
                  <a:gd name="T45" fmla="*/ 605 h 1136"/>
                  <a:gd name="T46" fmla="*/ 289 w 1375"/>
                  <a:gd name="T47" fmla="*/ 644 h 1136"/>
                  <a:gd name="T48" fmla="*/ 229 w 1375"/>
                  <a:gd name="T49" fmla="*/ 833 h 1136"/>
                  <a:gd name="T50" fmla="*/ 53 w 1375"/>
                  <a:gd name="T51" fmla="*/ 1005 h 1136"/>
                  <a:gd name="T52" fmla="*/ 216 w 1375"/>
                  <a:gd name="T53" fmla="*/ 1035 h 1136"/>
                  <a:gd name="T54" fmla="*/ 339 w 1375"/>
                  <a:gd name="T55" fmla="*/ 767 h 1136"/>
                  <a:gd name="T56" fmla="*/ 423 w 1375"/>
                  <a:gd name="T57" fmla="*/ 1074 h 1136"/>
                  <a:gd name="T58" fmla="*/ 467 w 1375"/>
                  <a:gd name="T59" fmla="*/ 501 h 1136"/>
                  <a:gd name="T60" fmla="*/ 467 w 1375"/>
                  <a:gd name="T61" fmla="*/ 786 h 1136"/>
                  <a:gd name="T62" fmla="*/ 472 w 1375"/>
                  <a:gd name="T63" fmla="*/ 1083 h 1136"/>
                  <a:gd name="T64" fmla="*/ 496 w 1375"/>
                  <a:gd name="T65" fmla="*/ 819 h 1136"/>
                  <a:gd name="T66" fmla="*/ 644 w 1375"/>
                  <a:gd name="T67" fmla="*/ 630 h 1136"/>
                  <a:gd name="T68" fmla="*/ 882 w 1375"/>
                  <a:gd name="T69" fmla="*/ 784 h 1136"/>
                  <a:gd name="T70" fmla="*/ 616 w 1375"/>
                  <a:gd name="T71" fmla="*/ 1056 h 1136"/>
                  <a:gd name="T72" fmla="*/ 633 w 1375"/>
                  <a:gd name="T73" fmla="*/ 1053 h 1136"/>
                  <a:gd name="T74" fmla="*/ 884 w 1375"/>
                  <a:gd name="T75" fmla="*/ 802 h 1136"/>
                  <a:gd name="T76" fmla="*/ 633 w 1375"/>
                  <a:gd name="T77" fmla="*/ 1053 h 1136"/>
                  <a:gd name="T78" fmla="*/ 1296 w 1375"/>
                  <a:gd name="T79" fmla="*/ 412 h 1136"/>
                  <a:gd name="T80" fmla="*/ 905 w 1375"/>
                  <a:gd name="T81" fmla="*/ 544 h 1136"/>
                  <a:gd name="T82" fmla="*/ 1223 w 1375"/>
                  <a:gd name="T83" fmla="*/ 741 h 1136"/>
                  <a:gd name="T84" fmla="*/ 1084 w 1375"/>
                  <a:gd name="T85" fmla="*/ 1022 h 1136"/>
                  <a:gd name="T86" fmla="*/ 909 w 1375"/>
                  <a:gd name="T87" fmla="*/ 590 h 1136"/>
                  <a:gd name="T88" fmla="*/ 1270 w 1375"/>
                  <a:gd name="T89" fmla="*/ 634 h 1136"/>
                  <a:gd name="T90" fmla="*/ 1102 w 1375"/>
                  <a:gd name="T91" fmla="*/ 1026 h 1136"/>
                  <a:gd name="T92" fmla="*/ 1224 w 1375"/>
                  <a:gd name="T93" fmla="*/ 758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75" h="1136">
                    <a:moveTo>
                      <a:pt x="1315" y="627"/>
                    </a:moveTo>
                    <a:lnTo>
                      <a:pt x="1374" y="161"/>
                    </a:lnTo>
                    <a:lnTo>
                      <a:pt x="950" y="0"/>
                    </a:lnTo>
                    <a:lnTo>
                      <a:pt x="442" y="243"/>
                    </a:lnTo>
                    <a:lnTo>
                      <a:pt x="0" y="56"/>
                    </a:lnTo>
                    <a:lnTo>
                      <a:pt x="60" y="553"/>
                    </a:lnTo>
                    <a:lnTo>
                      <a:pt x="2" y="1042"/>
                    </a:lnTo>
                    <a:lnTo>
                      <a:pt x="473" y="1130"/>
                    </a:lnTo>
                    <a:lnTo>
                      <a:pt x="952" y="1039"/>
                    </a:lnTo>
                    <a:lnTo>
                      <a:pt x="1375" y="1136"/>
                    </a:lnTo>
                    <a:lnTo>
                      <a:pt x="1315" y="627"/>
                    </a:lnTo>
                    <a:close/>
                    <a:moveTo>
                      <a:pt x="949" y="50"/>
                    </a:moveTo>
                    <a:lnTo>
                      <a:pt x="1324" y="191"/>
                    </a:lnTo>
                    <a:lnTo>
                      <a:pt x="1298" y="395"/>
                    </a:lnTo>
                    <a:lnTo>
                      <a:pt x="924" y="300"/>
                    </a:lnTo>
                    <a:lnTo>
                      <a:pt x="949" y="50"/>
                    </a:lnTo>
                    <a:close/>
                    <a:moveTo>
                      <a:pt x="899" y="76"/>
                    </a:moveTo>
                    <a:lnTo>
                      <a:pt x="879" y="289"/>
                    </a:lnTo>
                    <a:lnTo>
                      <a:pt x="879" y="289"/>
                    </a:lnTo>
                    <a:lnTo>
                      <a:pt x="620" y="322"/>
                    </a:lnTo>
                    <a:lnTo>
                      <a:pt x="619" y="328"/>
                    </a:lnTo>
                    <a:cubicBezTo>
                      <a:pt x="618" y="329"/>
                      <a:pt x="588" y="440"/>
                      <a:pt x="557" y="490"/>
                    </a:cubicBezTo>
                    <a:cubicBezTo>
                      <a:pt x="536" y="478"/>
                      <a:pt x="513" y="470"/>
                      <a:pt x="488" y="467"/>
                    </a:cubicBezTo>
                    <a:lnTo>
                      <a:pt x="467" y="282"/>
                    </a:lnTo>
                    <a:lnTo>
                      <a:pt x="899" y="76"/>
                    </a:lnTo>
                    <a:close/>
                    <a:moveTo>
                      <a:pt x="860" y="551"/>
                    </a:moveTo>
                    <a:lnTo>
                      <a:pt x="635" y="585"/>
                    </a:lnTo>
                    <a:cubicBezTo>
                      <a:pt x="622" y="551"/>
                      <a:pt x="600" y="521"/>
                      <a:pt x="571" y="500"/>
                    </a:cubicBezTo>
                    <a:cubicBezTo>
                      <a:pt x="601" y="453"/>
                      <a:pt x="627" y="362"/>
                      <a:pt x="634" y="338"/>
                    </a:cubicBezTo>
                    <a:lnTo>
                      <a:pt x="878" y="307"/>
                    </a:lnTo>
                    <a:lnTo>
                      <a:pt x="860" y="551"/>
                    </a:lnTo>
                    <a:close/>
                    <a:moveTo>
                      <a:pt x="422" y="284"/>
                    </a:moveTo>
                    <a:lnTo>
                      <a:pt x="443" y="468"/>
                    </a:lnTo>
                    <a:cubicBezTo>
                      <a:pt x="374" y="477"/>
                      <a:pt x="318" y="525"/>
                      <a:pt x="297" y="590"/>
                    </a:cubicBezTo>
                    <a:lnTo>
                      <a:pt x="106" y="560"/>
                    </a:lnTo>
                    <a:lnTo>
                      <a:pt x="87" y="382"/>
                    </a:lnTo>
                    <a:cubicBezTo>
                      <a:pt x="151" y="378"/>
                      <a:pt x="199" y="357"/>
                      <a:pt x="229" y="320"/>
                    </a:cubicBezTo>
                    <a:cubicBezTo>
                      <a:pt x="257" y="287"/>
                      <a:pt x="265" y="248"/>
                      <a:pt x="266" y="218"/>
                    </a:cubicBezTo>
                    <a:lnTo>
                      <a:pt x="422" y="284"/>
                    </a:lnTo>
                    <a:close/>
                    <a:moveTo>
                      <a:pt x="55" y="129"/>
                    </a:moveTo>
                    <a:lnTo>
                      <a:pt x="249" y="211"/>
                    </a:lnTo>
                    <a:cubicBezTo>
                      <a:pt x="248" y="238"/>
                      <a:pt x="242" y="277"/>
                      <a:pt x="215" y="309"/>
                    </a:cubicBezTo>
                    <a:cubicBezTo>
                      <a:pt x="188" y="342"/>
                      <a:pt x="144" y="361"/>
                      <a:pt x="85" y="364"/>
                    </a:cubicBezTo>
                    <a:lnTo>
                      <a:pt x="55" y="129"/>
                    </a:lnTo>
                    <a:close/>
                    <a:moveTo>
                      <a:pt x="53" y="1005"/>
                    </a:moveTo>
                    <a:lnTo>
                      <a:pt x="100" y="605"/>
                    </a:lnTo>
                    <a:lnTo>
                      <a:pt x="289" y="635"/>
                    </a:lnTo>
                    <a:cubicBezTo>
                      <a:pt x="289" y="638"/>
                      <a:pt x="289" y="641"/>
                      <a:pt x="289" y="644"/>
                    </a:cubicBezTo>
                    <a:cubicBezTo>
                      <a:pt x="289" y="685"/>
                      <a:pt x="303" y="724"/>
                      <a:pt x="327" y="754"/>
                    </a:cubicBezTo>
                    <a:lnTo>
                      <a:pt x="229" y="833"/>
                    </a:lnTo>
                    <a:lnTo>
                      <a:pt x="198" y="1032"/>
                    </a:lnTo>
                    <a:lnTo>
                      <a:pt x="53" y="1005"/>
                    </a:lnTo>
                    <a:close/>
                    <a:moveTo>
                      <a:pt x="423" y="1074"/>
                    </a:moveTo>
                    <a:lnTo>
                      <a:pt x="216" y="1035"/>
                    </a:lnTo>
                    <a:lnTo>
                      <a:pt x="246" y="842"/>
                    </a:lnTo>
                    <a:lnTo>
                      <a:pt x="339" y="767"/>
                    </a:lnTo>
                    <a:cubicBezTo>
                      <a:pt x="368" y="797"/>
                      <a:pt x="407" y="817"/>
                      <a:pt x="450" y="821"/>
                    </a:cubicBezTo>
                    <a:lnTo>
                      <a:pt x="423" y="1074"/>
                    </a:lnTo>
                    <a:close/>
                    <a:moveTo>
                      <a:pt x="324" y="644"/>
                    </a:moveTo>
                    <a:cubicBezTo>
                      <a:pt x="324" y="565"/>
                      <a:pt x="388" y="501"/>
                      <a:pt x="467" y="501"/>
                    </a:cubicBezTo>
                    <a:cubicBezTo>
                      <a:pt x="546" y="501"/>
                      <a:pt x="610" y="565"/>
                      <a:pt x="610" y="644"/>
                    </a:cubicBezTo>
                    <a:cubicBezTo>
                      <a:pt x="610" y="722"/>
                      <a:pt x="546" y="786"/>
                      <a:pt x="467" y="786"/>
                    </a:cubicBezTo>
                    <a:cubicBezTo>
                      <a:pt x="388" y="786"/>
                      <a:pt x="324" y="722"/>
                      <a:pt x="324" y="644"/>
                    </a:cubicBezTo>
                    <a:close/>
                    <a:moveTo>
                      <a:pt x="472" y="1083"/>
                    </a:moveTo>
                    <a:lnTo>
                      <a:pt x="468" y="1083"/>
                    </a:lnTo>
                    <a:lnTo>
                      <a:pt x="496" y="819"/>
                    </a:lnTo>
                    <a:cubicBezTo>
                      <a:pt x="580" y="805"/>
                      <a:pt x="645" y="732"/>
                      <a:pt x="645" y="644"/>
                    </a:cubicBezTo>
                    <a:cubicBezTo>
                      <a:pt x="645" y="639"/>
                      <a:pt x="644" y="634"/>
                      <a:pt x="644" y="630"/>
                    </a:cubicBezTo>
                    <a:lnTo>
                      <a:pt x="864" y="596"/>
                    </a:lnTo>
                    <a:lnTo>
                      <a:pt x="882" y="784"/>
                    </a:lnTo>
                    <a:cubicBezTo>
                      <a:pt x="786" y="789"/>
                      <a:pt x="714" y="818"/>
                      <a:pt x="668" y="873"/>
                    </a:cubicBezTo>
                    <a:cubicBezTo>
                      <a:pt x="615" y="937"/>
                      <a:pt x="613" y="1017"/>
                      <a:pt x="616" y="1056"/>
                    </a:cubicBezTo>
                    <a:lnTo>
                      <a:pt x="472" y="1083"/>
                    </a:lnTo>
                    <a:close/>
                    <a:moveTo>
                      <a:pt x="633" y="1053"/>
                    </a:moveTo>
                    <a:cubicBezTo>
                      <a:pt x="631" y="1015"/>
                      <a:pt x="634" y="942"/>
                      <a:pt x="682" y="884"/>
                    </a:cubicBezTo>
                    <a:cubicBezTo>
                      <a:pt x="724" y="833"/>
                      <a:pt x="792" y="806"/>
                      <a:pt x="884" y="802"/>
                    </a:cubicBezTo>
                    <a:lnTo>
                      <a:pt x="904" y="1001"/>
                    </a:lnTo>
                    <a:lnTo>
                      <a:pt x="633" y="1053"/>
                    </a:lnTo>
                    <a:close/>
                    <a:moveTo>
                      <a:pt x="923" y="318"/>
                    </a:moveTo>
                    <a:lnTo>
                      <a:pt x="1296" y="412"/>
                    </a:lnTo>
                    <a:lnTo>
                      <a:pt x="1273" y="589"/>
                    </a:lnTo>
                    <a:lnTo>
                      <a:pt x="905" y="544"/>
                    </a:lnTo>
                    <a:lnTo>
                      <a:pt x="923" y="318"/>
                    </a:lnTo>
                    <a:close/>
                    <a:moveTo>
                      <a:pt x="1223" y="741"/>
                    </a:moveTo>
                    <a:lnTo>
                      <a:pt x="1053" y="721"/>
                    </a:lnTo>
                    <a:lnTo>
                      <a:pt x="1084" y="1022"/>
                    </a:lnTo>
                    <a:lnTo>
                      <a:pt x="948" y="993"/>
                    </a:lnTo>
                    <a:lnTo>
                      <a:pt x="909" y="590"/>
                    </a:lnTo>
                    <a:lnTo>
                      <a:pt x="913" y="589"/>
                    </a:lnTo>
                    <a:lnTo>
                      <a:pt x="1270" y="634"/>
                    </a:lnTo>
                    <a:lnTo>
                      <a:pt x="1322" y="1077"/>
                    </a:lnTo>
                    <a:lnTo>
                      <a:pt x="1102" y="1026"/>
                    </a:lnTo>
                    <a:lnTo>
                      <a:pt x="1073" y="741"/>
                    </a:lnTo>
                    <a:lnTo>
                      <a:pt x="1224" y="758"/>
                    </a:lnTo>
                    <a:lnTo>
                      <a:pt x="1223" y="741"/>
                    </a:ln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grpSp>
        <p:sp>
          <p:nvSpPr>
            <p:cNvPr id="57" name="Freeform 156">
              <a:extLst>
                <a:ext uri="{FF2B5EF4-FFF2-40B4-BE49-F238E27FC236}">
                  <a16:creationId xmlns:a16="http://schemas.microsoft.com/office/drawing/2014/main" id="{7EC626EA-6C79-0F41-88BE-3D486E7A98C9}"/>
                </a:ext>
              </a:extLst>
            </p:cNvPr>
            <p:cNvSpPr>
              <a:spLocks noChangeArrowheads="1"/>
            </p:cNvSpPr>
            <p:nvPr/>
          </p:nvSpPr>
          <p:spPr bwMode="auto">
            <a:xfrm>
              <a:off x="8667226" y="4931839"/>
              <a:ext cx="401196" cy="301550"/>
            </a:xfrm>
            <a:custGeom>
              <a:avLst/>
              <a:gdLst>
                <a:gd name="T0" fmla="*/ 1213 w 1284"/>
                <a:gd name="T1" fmla="*/ 2 h 1072"/>
                <a:gd name="T2" fmla="*/ 1283 w 1284"/>
                <a:gd name="T3" fmla="*/ 70 h 1072"/>
                <a:gd name="T4" fmla="*/ 1283 w 1284"/>
                <a:gd name="T5" fmla="*/ 76 h 1072"/>
                <a:gd name="T6" fmla="*/ 1283 w 1284"/>
                <a:gd name="T7" fmla="*/ 822 h 1072"/>
                <a:gd name="T8" fmla="*/ 1272 w 1284"/>
                <a:gd name="T9" fmla="*/ 859 h 1072"/>
                <a:gd name="T10" fmla="*/ 1207 w 1284"/>
                <a:gd name="T11" fmla="*/ 898 h 1072"/>
                <a:gd name="T12" fmla="*/ 794 w 1284"/>
                <a:gd name="T13" fmla="*/ 898 h 1072"/>
                <a:gd name="T14" fmla="*/ 794 w 1284"/>
                <a:gd name="T15" fmla="*/ 1002 h 1072"/>
                <a:gd name="T16" fmla="*/ 872 w 1284"/>
                <a:gd name="T17" fmla="*/ 1002 h 1072"/>
                <a:gd name="T18" fmla="*/ 908 w 1284"/>
                <a:gd name="T19" fmla="*/ 1036 h 1072"/>
                <a:gd name="T20" fmla="*/ 872 w 1284"/>
                <a:gd name="T21" fmla="*/ 1071 h 1072"/>
                <a:gd name="T22" fmla="*/ 410 w 1284"/>
                <a:gd name="T23" fmla="*/ 1071 h 1072"/>
                <a:gd name="T24" fmla="*/ 375 w 1284"/>
                <a:gd name="T25" fmla="*/ 1036 h 1072"/>
                <a:gd name="T26" fmla="*/ 410 w 1284"/>
                <a:gd name="T27" fmla="*/ 1002 h 1072"/>
                <a:gd name="T28" fmla="*/ 488 w 1284"/>
                <a:gd name="T29" fmla="*/ 1002 h 1072"/>
                <a:gd name="T30" fmla="*/ 488 w 1284"/>
                <a:gd name="T31" fmla="*/ 898 h 1072"/>
                <a:gd name="T32" fmla="*/ 75 w 1284"/>
                <a:gd name="T33" fmla="*/ 898 h 1072"/>
                <a:gd name="T34" fmla="*/ 10 w 1284"/>
                <a:gd name="T35" fmla="*/ 859 h 1072"/>
                <a:gd name="T36" fmla="*/ 0 w 1284"/>
                <a:gd name="T37" fmla="*/ 822 h 1072"/>
                <a:gd name="T38" fmla="*/ 0 w 1284"/>
                <a:gd name="T39" fmla="*/ 76 h 1072"/>
                <a:gd name="T40" fmla="*/ 0 w 1284"/>
                <a:gd name="T41" fmla="*/ 70 h 1072"/>
                <a:gd name="T42" fmla="*/ 69 w 1284"/>
                <a:gd name="T43" fmla="*/ 2 h 1072"/>
                <a:gd name="T44" fmla="*/ 69 w 1284"/>
                <a:gd name="T45" fmla="*/ 0 h 1072"/>
                <a:gd name="T46" fmla="*/ 75 w 1284"/>
                <a:gd name="T47" fmla="*/ 0 h 1072"/>
                <a:gd name="T48" fmla="*/ 1207 w 1284"/>
                <a:gd name="T49" fmla="*/ 0 h 1072"/>
                <a:gd name="T50" fmla="*/ 1213 w 1284"/>
                <a:gd name="T51" fmla="*/ 0 h 1072"/>
                <a:gd name="T52" fmla="*/ 1213 w 1284"/>
                <a:gd name="T53" fmla="*/ 2 h 1072"/>
                <a:gd name="T54" fmla="*/ 1213 w 1284"/>
                <a:gd name="T55" fmla="*/ 76 h 1072"/>
                <a:gd name="T56" fmla="*/ 1213 w 1284"/>
                <a:gd name="T57" fmla="*/ 70 h 1072"/>
                <a:gd name="T58" fmla="*/ 69 w 1284"/>
                <a:gd name="T59" fmla="*/ 70 h 1072"/>
                <a:gd name="T60" fmla="*/ 69 w 1284"/>
                <a:gd name="T61" fmla="*/ 76 h 1072"/>
                <a:gd name="T62" fmla="*/ 69 w 1284"/>
                <a:gd name="T63" fmla="*/ 822 h 1072"/>
                <a:gd name="T64" fmla="*/ 75 w 1284"/>
                <a:gd name="T65" fmla="*/ 828 h 1072"/>
                <a:gd name="T66" fmla="*/ 1207 w 1284"/>
                <a:gd name="T67" fmla="*/ 828 h 1072"/>
                <a:gd name="T68" fmla="*/ 1213 w 1284"/>
                <a:gd name="T69" fmla="*/ 822 h 1072"/>
                <a:gd name="T70" fmla="*/ 1213 w 1284"/>
                <a:gd name="T71" fmla="*/ 76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4" h="1072">
                  <a:moveTo>
                    <a:pt x="1213" y="2"/>
                  </a:moveTo>
                  <a:cubicBezTo>
                    <a:pt x="1249" y="4"/>
                    <a:pt x="1279" y="34"/>
                    <a:pt x="1283" y="70"/>
                  </a:cubicBezTo>
                  <a:lnTo>
                    <a:pt x="1283" y="76"/>
                  </a:lnTo>
                  <a:lnTo>
                    <a:pt x="1283" y="822"/>
                  </a:lnTo>
                  <a:cubicBezTo>
                    <a:pt x="1283" y="836"/>
                    <a:pt x="1279" y="848"/>
                    <a:pt x="1272" y="859"/>
                  </a:cubicBezTo>
                  <a:cubicBezTo>
                    <a:pt x="1258" y="885"/>
                    <a:pt x="1237" y="898"/>
                    <a:pt x="1207" y="898"/>
                  </a:cubicBezTo>
                  <a:lnTo>
                    <a:pt x="794" y="898"/>
                  </a:lnTo>
                  <a:lnTo>
                    <a:pt x="794" y="1002"/>
                  </a:lnTo>
                  <a:lnTo>
                    <a:pt x="872" y="1002"/>
                  </a:lnTo>
                  <a:cubicBezTo>
                    <a:pt x="892" y="1002"/>
                    <a:pt x="908" y="1017"/>
                    <a:pt x="908" y="1036"/>
                  </a:cubicBezTo>
                  <a:cubicBezTo>
                    <a:pt x="908" y="1056"/>
                    <a:pt x="892" y="1071"/>
                    <a:pt x="872" y="1071"/>
                  </a:cubicBezTo>
                  <a:lnTo>
                    <a:pt x="410" y="1071"/>
                  </a:lnTo>
                  <a:cubicBezTo>
                    <a:pt x="390" y="1071"/>
                    <a:pt x="375" y="1056"/>
                    <a:pt x="375" y="1036"/>
                  </a:cubicBezTo>
                  <a:cubicBezTo>
                    <a:pt x="375" y="1017"/>
                    <a:pt x="390" y="1002"/>
                    <a:pt x="410" y="1002"/>
                  </a:cubicBezTo>
                  <a:lnTo>
                    <a:pt x="488" y="1002"/>
                  </a:lnTo>
                  <a:lnTo>
                    <a:pt x="488" y="898"/>
                  </a:lnTo>
                  <a:lnTo>
                    <a:pt x="75" y="898"/>
                  </a:lnTo>
                  <a:cubicBezTo>
                    <a:pt x="46" y="898"/>
                    <a:pt x="24" y="885"/>
                    <a:pt x="10" y="859"/>
                  </a:cubicBezTo>
                  <a:cubicBezTo>
                    <a:pt x="4" y="848"/>
                    <a:pt x="0" y="836"/>
                    <a:pt x="0" y="822"/>
                  </a:cubicBezTo>
                  <a:lnTo>
                    <a:pt x="0" y="76"/>
                  </a:lnTo>
                  <a:lnTo>
                    <a:pt x="0" y="70"/>
                  </a:lnTo>
                  <a:cubicBezTo>
                    <a:pt x="4" y="34"/>
                    <a:pt x="32" y="4"/>
                    <a:pt x="69" y="2"/>
                  </a:cubicBezTo>
                  <a:lnTo>
                    <a:pt x="69" y="0"/>
                  </a:lnTo>
                  <a:lnTo>
                    <a:pt x="75" y="0"/>
                  </a:lnTo>
                  <a:lnTo>
                    <a:pt x="1207" y="0"/>
                  </a:lnTo>
                  <a:lnTo>
                    <a:pt x="1213" y="0"/>
                  </a:lnTo>
                  <a:lnTo>
                    <a:pt x="1213" y="2"/>
                  </a:lnTo>
                  <a:close/>
                  <a:moveTo>
                    <a:pt x="1213" y="76"/>
                  </a:moveTo>
                  <a:lnTo>
                    <a:pt x="1213" y="70"/>
                  </a:lnTo>
                  <a:lnTo>
                    <a:pt x="69" y="70"/>
                  </a:lnTo>
                  <a:lnTo>
                    <a:pt x="69" y="76"/>
                  </a:lnTo>
                  <a:lnTo>
                    <a:pt x="69" y="822"/>
                  </a:lnTo>
                  <a:cubicBezTo>
                    <a:pt x="69" y="826"/>
                    <a:pt x="71" y="828"/>
                    <a:pt x="75" y="828"/>
                  </a:cubicBezTo>
                  <a:lnTo>
                    <a:pt x="1207" y="828"/>
                  </a:lnTo>
                  <a:cubicBezTo>
                    <a:pt x="1212" y="828"/>
                    <a:pt x="1213" y="826"/>
                    <a:pt x="1213" y="822"/>
                  </a:cubicBezTo>
                  <a:lnTo>
                    <a:pt x="1213" y="76"/>
                  </a:ln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US" sz="1400" b="1">
                <a:solidFill>
                  <a:srgbClr val="0C1E5B"/>
                </a:solidFill>
                <a:latin typeface="+mn-lt"/>
              </a:endParaRPr>
            </a:p>
          </p:txBody>
        </p:sp>
      </p:grpSp>
      <p:sp>
        <p:nvSpPr>
          <p:cNvPr id="60" name="Freeform 79">
            <a:extLst>
              <a:ext uri="{FF2B5EF4-FFF2-40B4-BE49-F238E27FC236}">
                <a16:creationId xmlns:a16="http://schemas.microsoft.com/office/drawing/2014/main" id="{44AABB0C-0EBE-D84B-ADF8-D8580665904B}"/>
              </a:ext>
            </a:extLst>
          </p:cNvPr>
          <p:cNvSpPr>
            <a:spLocks noChangeArrowheads="1"/>
          </p:cNvSpPr>
          <p:nvPr/>
        </p:nvSpPr>
        <p:spPr bwMode="auto">
          <a:xfrm>
            <a:off x="7902941" y="5960902"/>
            <a:ext cx="231619" cy="361116"/>
          </a:xfrm>
          <a:custGeom>
            <a:avLst/>
            <a:gdLst>
              <a:gd name="T0" fmla="*/ 633 w 742"/>
              <a:gd name="T1" fmla="*/ 894 h 1284"/>
              <a:gd name="T2" fmla="*/ 116 w 742"/>
              <a:gd name="T3" fmla="*/ 806 h 1284"/>
              <a:gd name="T4" fmla="*/ 598 w 742"/>
              <a:gd name="T5" fmla="*/ 862 h 1284"/>
              <a:gd name="T6" fmla="*/ 527 w 742"/>
              <a:gd name="T7" fmla="*/ 838 h 1284"/>
              <a:gd name="T8" fmla="*/ 598 w 742"/>
              <a:gd name="T9" fmla="*/ 862 h 1284"/>
              <a:gd name="T10" fmla="*/ 385 w 742"/>
              <a:gd name="T11" fmla="*/ 123 h 1284"/>
              <a:gd name="T12" fmla="*/ 385 w 742"/>
              <a:gd name="T13" fmla="*/ 179 h 1284"/>
              <a:gd name="T14" fmla="*/ 541 w 742"/>
              <a:gd name="T15" fmla="*/ 151 h 1284"/>
              <a:gd name="T16" fmla="*/ 598 w 742"/>
              <a:gd name="T17" fmla="*/ 151 h 1284"/>
              <a:gd name="T18" fmla="*/ 541 w 742"/>
              <a:gd name="T19" fmla="*/ 151 h 1284"/>
              <a:gd name="T20" fmla="*/ 633 w 742"/>
              <a:gd name="T21" fmla="*/ 662 h 1284"/>
              <a:gd name="T22" fmla="*/ 116 w 742"/>
              <a:gd name="T23" fmla="*/ 575 h 1284"/>
              <a:gd name="T24" fmla="*/ 598 w 742"/>
              <a:gd name="T25" fmla="*/ 631 h 1284"/>
              <a:gd name="T26" fmla="*/ 527 w 742"/>
              <a:gd name="T27" fmla="*/ 606 h 1284"/>
              <a:gd name="T28" fmla="*/ 598 w 742"/>
              <a:gd name="T29" fmla="*/ 631 h 1284"/>
              <a:gd name="T30" fmla="*/ 741 w 742"/>
              <a:gd name="T31" fmla="*/ 0 h 1284"/>
              <a:gd name="T32" fmla="*/ 0 w 742"/>
              <a:gd name="T33" fmla="*/ 1039 h 1284"/>
              <a:gd name="T34" fmla="*/ 570 w 742"/>
              <a:gd name="T35" fmla="*/ 76 h 1284"/>
              <a:gd name="T36" fmla="*/ 570 w 742"/>
              <a:gd name="T37" fmla="*/ 226 h 1284"/>
              <a:gd name="T38" fmla="*/ 570 w 742"/>
              <a:gd name="T39" fmla="*/ 76 h 1284"/>
              <a:gd name="T40" fmla="*/ 310 w 742"/>
              <a:gd name="T41" fmla="*/ 151 h 1284"/>
              <a:gd name="T42" fmla="*/ 460 w 742"/>
              <a:gd name="T43" fmla="*/ 151 h 1284"/>
              <a:gd name="T44" fmla="*/ 680 w 742"/>
              <a:gd name="T45" fmla="*/ 940 h 1284"/>
              <a:gd name="T46" fmla="*/ 69 w 742"/>
              <a:gd name="T47" fmla="*/ 759 h 1284"/>
              <a:gd name="T48" fmla="*/ 680 w 742"/>
              <a:gd name="T49" fmla="*/ 940 h 1284"/>
              <a:gd name="T50" fmla="*/ 680 w 742"/>
              <a:gd name="T51" fmla="*/ 528 h 1284"/>
              <a:gd name="T52" fmla="*/ 69 w 742"/>
              <a:gd name="T53" fmla="*/ 709 h 1284"/>
              <a:gd name="T54" fmla="*/ 680 w 742"/>
              <a:gd name="T55" fmla="*/ 475 h 1284"/>
              <a:gd name="T56" fmla="*/ 69 w 742"/>
              <a:gd name="T57" fmla="*/ 293 h 1284"/>
              <a:gd name="T58" fmla="*/ 680 w 742"/>
              <a:gd name="T59" fmla="*/ 475 h 1284"/>
              <a:gd name="T60" fmla="*/ 633 w 742"/>
              <a:gd name="T61" fmla="*/ 428 h 1284"/>
              <a:gd name="T62" fmla="*/ 116 w 742"/>
              <a:gd name="T63" fmla="*/ 340 h 1284"/>
              <a:gd name="T64" fmla="*/ 598 w 742"/>
              <a:gd name="T65" fmla="*/ 393 h 1284"/>
              <a:gd name="T66" fmla="*/ 527 w 742"/>
              <a:gd name="T67" fmla="*/ 368 h 1284"/>
              <a:gd name="T68" fmla="*/ 598 w 742"/>
              <a:gd name="T69" fmla="*/ 393 h 1284"/>
              <a:gd name="T70" fmla="*/ 729 w 742"/>
              <a:gd name="T71" fmla="*/ 1210 h 1284"/>
              <a:gd name="T72" fmla="*/ 598 w 742"/>
              <a:gd name="T73" fmla="*/ 1241 h 1284"/>
              <a:gd name="T74" fmla="*/ 171 w 742"/>
              <a:gd name="T75" fmla="*/ 1283 h 1284"/>
              <a:gd name="T76" fmla="*/ 53 w 742"/>
              <a:gd name="T77" fmla="*/ 1241 h 1284"/>
              <a:gd name="T78" fmla="*/ 171 w 742"/>
              <a:gd name="T79" fmla="*/ 1210 h 1284"/>
              <a:gd name="T80" fmla="*/ 330 w 742"/>
              <a:gd name="T81" fmla="*/ 1175 h 1284"/>
              <a:gd name="T82" fmla="*/ 439 w 742"/>
              <a:gd name="T83" fmla="*/ 1070 h 1284"/>
              <a:gd name="T84" fmla="*/ 598 w 742"/>
              <a:gd name="T85" fmla="*/ 117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2" h="1284">
                <a:moveTo>
                  <a:pt x="633" y="806"/>
                </a:moveTo>
                <a:lnTo>
                  <a:pt x="633" y="894"/>
                </a:lnTo>
                <a:lnTo>
                  <a:pt x="116" y="894"/>
                </a:lnTo>
                <a:lnTo>
                  <a:pt x="116" y="806"/>
                </a:lnTo>
                <a:lnTo>
                  <a:pt x="633" y="806"/>
                </a:lnTo>
                <a:close/>
                <a:moveTo>
                  <a:pt x="598" y="862"/>
                </a:moveTo>
                <a:lnTo>
                  <a:pt x="598" y="838"/>
                </a:lnTo>
                <a:lnTo>
                  <a:pt x="527" y="838"/>
                </a:lnTo>
                <a:lnTo>
                  <a:pt x="527" y="862"/>
                </a:lnTo>
                <a:lnTo>
                  <a:pt x="598" y="862"/>
                </a:lnTo>
                <a:close/>
                <a:moveTo>
                  <a:pt x="356" y="151"/>
                </a:moveTo>
                <a:cubicBezTo>
                  <a:pt x="356" y="135"/>
                  <a:pt x="369" y="123"/>
                  <a:pt x="385" y="123"/>
                </a:cubicBezTo>
                <a:cubicBezTo>
                  <a:pt x="400" y="123"/>
                  <a:pt x="413" y="135"/>
                  <a:pt x="413" y="151"/>
                </a:cubicBezTo>
                <a:cubicBezTo>
                  <a:pt x="413" y="167"/>
                  <a:pt x="400" y="179"/>
                  <a:pt x="385" y="179"/>
                </a:cubicBezTo>
                <a:cubicBezTo>
                  <a:pt x="369" y="179"/>
                  <a:pt x="356" y="167"/>
                  <a:pt x="356" y="151"/>
                </a:cubicBezTo>
                <a:close/>
                <a:moveTo>
                  <a:pt x="541" y="151"/>
                </a:moveTo>
                <a:cubicBezTo>
                  <a:pt x="541" y="135"/>
                  <a:pt x="554" y="123"/>
                  <a:pt x="570" y="123"/>
                </a:cubicBezTo>
                <a:cubicBezTo>
                  <a:pt x="585" y="123"/>
                  <a:pt x="598" y="135"/>
                  <a:pt x="598" y="151"/>
                </a:cubicBezTo>
                <a:cubicBezTo>
                  <a:pt x="598" y="167"/>
                  <a:pt x="585" y="179"/>
                  <a:pt x="570" y="179"/>
                </a:cubicBezTo>
                <a:cubicBezTo>
                  <a:pt x="554" y="179"/>
                  <a:pt x="541" y="167"/>
                  <a:pt x="541" y="151"/>
                </a:cubicBezTo>
                <a:close/>
                <a:moveTo>
                  <a:pt x="633" y="575"/>
                </a:moveTo>
                <a:lnTo>
                  <a:pt x="633" y="662"/>
                </a:lnTo>
                <a:lnTo>
                  <a:pt x="116" y="662"/>
                </a:lnTo>
                <a:lnTo>
                  <a:pt x="116" y="575"/>
                </a:lnTo>
                <a:lnTo>
                  <a:pt x="633" y="575"/>
                </a:lnTo>
                <a:close/>
                <a:moveTo>
                  <a:pt x="598" y="631"/>
                </a:moveTo>
                <a:lnTo>
                  <a:pt x="598" y="606"/>
                </a:lnTo>
                <a:lnTo>
                  <a:pt x="527" y="606"/>
                </a:lnTo>
                <a:lnTo>
                  <a:pt x="527" y="631"/>
                </a:lnTo>
                <a:lnTo>
                  <a:pt x="598" y="631"/>
                </a:lnTo>
                <a:close/>
                <a:moveTo>
                  <a:pt x="0" y="0"/>
                </a:moveTo>
                <a:lnTo>
                  <a:pt x="741" y="0"/>
                </a:lnTo>
                <a:lnTo>
                  <a:pt x="741" y="1039"/>
                </a:lnTo>
                <a:lnTo>
                  <a:pt x="0" y="1039"/>
                </a:lnTo>
                <a:lnTo>
                  <a:pt x="0" y="0"/>
                </a:lnTo>
                <a:close/>
                <a:moveTo>
                  <a:pt x="570" y="76"/>
                </a:moveTo>
                <a:cubicBezTo>
                  <a:pt x="528" y="76"/>
                  <a:pt x="494" y="110"/>
                  <a:pt x="494" y="151"/>
                </a:cubicBezTo>
                <a:cubicBezTo>
                  <a:pt x="494" y="192"/>
                  <a:pt x="528" y="226"/>
                  <a:pt x="570" y="226"/>
                </a:cubicBezTo>
                <a:cubicBezTo>
                  <a:pt x="611" y="226"/>
                  <a:pt x="645" y="192"/>
                  <a:pt x="645" y="151"/>
                </a:cubicBezTo>
                <a:cubicBezTo>
                  <a:pt x="645" y="110"/>
                  <a:pt x="611" y="76"/>
                  <a:pt x="570" y="76"/>
                </a:cubicBezTo>
                <a:close/>
                <a:moveTo>
                  <a:pt x="385" y="76"/>
                </a:moveTo>
                <a:cubicBezTo>
                  <a:pt x="343" y="76"/>
                  <a:pt x="310" y="110"/>
                  <a:pt x="310" y="151"/>
                </a:cubicBezTo>
                <a:cubicBezTo>
                  <a:pt x="310" y="192"/>
                  <a:pt x="343" y="226"/>
                  <a:pt x="385" y="226"/>
                </a:cubicBezTo>
                <a:cubicBezTo>
                  <a:pt x="426" y="226"/>
                  <a:pt x="460" y="192"/>
                  <a:pt x="460" y="151"/>
                </a:cubicBezTo>
                <a:cubicBezTo>
                  <a:pt x="460" y="110"/>
                  <a:pt x="426" y="76"/>
                  <a:pt x="385" y="76"/>
                </a:cubicBezTo>
                <a:close/>
                <a:moveTo>
                  <a:pt x="680" y="940"/>
                </a:moveTo>
                <a:lnTo>
                  <a:pt x="680" y="759"/>
                </a:lnTo>
                <a:lnTo>
                  <a:pt x="69" y="759"/>
                </a:lnTo>
                <a:lnTo>
                  <a:pt x="69" y="940"/>
                </a:lnTo>
                <a:lnTo>
                  <a:pt x="680" y="940"/>
                </a:lnTo>
                <a:close/>
                <a:moveTo>
                  <a:pt x="680" y="709"/>
                </a:moveTo>
                <a:lnTo>
                  <a:pt x="680" y="528"/>
                </a:lnTo>
                <a:lnTo>
                  <a:pt x="69" y="528"/>
                </a:lnTo>
                <a:lnTo>
                  <a:pt x="69" y="709"/>
                </a:lnTo>
                <a:lnTo>
                  <a:pt x="680" y="709"/>
                </a:lnTo>
                <a:close/>
                <a:moveTo>
                  <a:pt x="680" y="475"/>
                </a:moveTo>
                <a:lnTo>
                  <a:pt x="680" y="293"/>
                </a:lnTo>
                <a:lnTo>
                  <a:pt x="69" y="293"/>
                </a:lnTo>
                <a:lnTo>
                  <a:pt x="69" y="475"/>
                </a:lnTo>
                <a:lnTo>
                  <a:pt x="680" y="475"/>
                </a:lnTo>
                <a:close/>
                <a:moveTo>
                  <a:pt x="633" y="340"/>
                </a:moveTo>
                <a:lnTo>
                  <a:pt x="633" y="428"/>
                </a:lnTo>
                <a:lnTo>
                  <a:pt x="116" y="428"/>
                </a:lnTo>
                <a:lnTo>
                  <a:pt x="116" y="340"/>
                </a:lnTo>
                <a:lnTo>
                  <a:pt x="633" y="340"/>
                </a:lnTo>
                <a:close/>
                <a:moveTo>
                  <a:pt x="598" y="393"/>
                </a:moveTo>
                <a:lnTo>
                  <a:pt x="598" y="368"/>
                </a:lnTo>
                <a:lnTo>
                  <a:pt x="527" y="368"/>
                </a:lnTo>
                <a:lnTo>
                  <a:pt x="527" y="393"/>
                </a:lnTo>
                <a:lnTo>
                  <a:pt x="598" y="393"/>
                </a:lnTo>
                <a:close/>
                <a:moveTo>
                  <a:pt x="598" y="1210"/>
                </a:moveTo>
                <a:lnTo>
                  <a:pt x="729" y="1210"/>
                </a:lnTo>
                <a:lnTo>
                  <a:pt x="729" y="1241"/>
                </a:lnTo>
                <a:lnTo>
                  <a:pt x="598" y="1241"/>
                </a:lnTo>
                <a:lnTo>
                  <a:pt x="598" y="1283"/>
                </a:lnTo>
                <a:lnTo>
                  <a:pt x="171" y="1283"/>
                </a:lnTo>
                <a:lnTo>
                  <a:pt x="171" y="1241"/>
                </a:lnTo>
                <a:lnTo>
                  <a:pt x="53" y="1241"/>
                </a:lnTo>
                <a:lnTo>
                  <a:pt x="53" y="1210"/>
                </a:lnTo>
                <a:lnTo>
                  <a:pt x="171" y="1210"/>
                </a:lnTo>
                <a:lnTo>
                  <a:pt x="171" y="1175"/>
                </a:lnTo>
                <a:lnTo>
                  <a:pt x="330" y="1175"/>
                </a:lnTo>
                <a:lnTo>
                  <a:pt x="330" y="1070"/>
                </a:lnTo>
                <a:lnTo>
                  <a:pt x="439" y="1070"/>
                </a:lnTo>
                <a:lnTo>
                  <a:pt x="439" y="1175"/>
                </a:lnTo>
                <a:lnTo>
                  <a:pt x="598" y="1175"/>
                </a:lnTo>
                <a:lnTo>
                  <a:pt x="598" y="1210"/>
                </a:ln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US" sz="1400" b="1">
              <a:solidFill>
                <a:srgbClr val="0C1E5B"/>
              </a:solidFill>
              <a:latin typeface="+mn-lt"/>
            </a:endParaRPr>
          </a:p>
        </p:txBody>
      </p:sp>
      <p:cxnSp>
        <p:nvCxnSpPr>
          <p:cNvPr id="61" name="Straight Arrow Connector 60">
            <a:extLst>
              <a:ext uri="{FF2B5EF4-FFF2-40B4-BE49-F238E27FC236}">
                <a16:creationId xmlns:a16="http://schemas.microsoft.com/office/drawing/2014/main" id="{309F02CD-53E8-C44A-A32C-1D59CB1AE47A}"/>
              </a:ext>
            </a:extLst>
          </p:cNvPr>
          <p:cNvCxnSpPr>
            <a:cxnSpLocks/>
          </p:cNvCxnSpPr>
          <p:nvPr/>
        </p:nvCxnSpPr>
        <p:spPr bwMode="auto">
          <a:xfrm flipV="1">
            <a:off x="7071437" y="6180288"/>
            <a:ext cx="761426" cy="18106"/>
          </a:xfrm>
          <a:prstGeom prst="straightConnector1">
            <a:avLst/>
          </a:prstGeom>
          <a:solidFill>
            <a:schemeClr val="accent1"/>
          </a:solidFill>
          <a:ln w="9525" cap="flat" cmpd="sng" algn="ctr">
            <a:solidFill>
              <a:schemeClr val="tx1"/>
            </a:solidFill>
            <a:prstDash val="solid"/>
            <a:round/>
            <a:headEnd type="triangle" w="med" len="med"/>
            <a:tailEnd type="triangle"/>
          </a:ln>
          <a:effectLst/>
        </p:spPr>
      </p:cxnSp>
      <p:cxnSp>
        <p:nvCxnSpPr>
          <p:cNvPr id="62" name="Straight Arrow Connector 61">
            <a:extLst>
              <a:ext uri="{FF2B5EF4-FFF2-40B4-BE49-F238E27FC236}">
                <a16:creationId xmlns:a16="http://schemas.microsoft.com/office/drawing/2014/main" id="{5C2BB9B6-F301-E04D-B992-DF99E2BF240F}"/>
              </a:ext>
            </a:extLst>
          </p:cNvPr>
          <p:cNvCxnSpPr>
            <a:cxnSpLocks/>
            <a:stCxn id="51" idx="29"/>
          </p:cNvCxnSpPr>
          <p:nvPr/>
        </p:nvCxnSpPr>
        <p:spPr bwMode="auto">
          <a:xfrm flipV="1">
            <a:off x="6828538" y="5170644"/>
            <a:ext cx="1061201" cy="824180"/>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63" name="Straight Arrow Connector 62">
            <a:extLst>
              <a:ext uri="{FF2B5EF4-FFF2-40B4-BE49-F238E27FC236}">
                <a16:creationId xmlns:a16="http://schemas.microsoft.com/office/drawing/2014/main" id="{4614E94B-4334-0648-AEE2-7C6B6E2912EA}"/>
              </a:ext>
            </a:extLst>
          </p:cNvPr>
          <p:cNvCxnSpPr>
            <a:cxnSpLocks/>
          </p:cNvCxnSpPr>
          <p:nvPr/>
        </p:nvCxnSpPr>
        <p:spPr bwMode="auto">
          <a:xfrm flipV="1">
            <a:off x="8032553" y="3016495"/>
            <a:ext cx="0" cy="1401523"/>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sp>
        <p:nvSpPr>
          <p:cNvPr id="64" name="TextBox 63">
            <a:extLst>
              <a:ext uri="{FF2B5EF4-FFF2-40B4-BE49-F238E27FC236}">
                <a16:creationId xmlns:a16="http://schemas.microsoft.com/office/drawing/2014/main" id="{213AE778-05A9-DB43-A35A-9FB480E53906}"/>
              </a:ext>
            </a:extLst>
          </p:cNvPr>
          <p:cNvSpPr txBox="1"/>
          <p:nvPr/>
        </p:nvSpPr>
        <p:spPr>
          <a:xfrm>
            <a:off x="6963118" y="3770518"/>
            <a:ext cx="825228" cy="338554"/>
          </a:xfrm>
          <a:prstGeom prst="rect">
            <a:avLst/>
          </a:prstGeom>
          <a:noFill/>
        </p:spPr>
        <p:txBody>
          <a:bodyPr wrap="square" rtlCol="0">
            <a:spAutoFit/>
          </a:bodyPr>
          <a:lstStyle/>
          <a:p>
            <a:r>
              <a:rPr lang="en-AU" sz="800"/>
              <a:t>Interactive Digital Kiosks</a:t>
            </a:r>
          </a:p>
        </p:txBody>
      </p:sp>
      <p:grpSp>
        <p:nvGrpSpPr>
          <p:cNvPr id="65" name="Group 64">
            <a:extLst>
              <a:ext uri="{FF2B5EF4-FFF2-40B4-BE49-F238E27FC236}">
                <a16:creationId xmlns:a16="http://schemas.microsoft.com/office/drawing/2014/main" id="{4ED5F973-DFE0-C040-BF0F-1FF382E426D6}"/>
              </a:ext>
            </a:extLst>
          </p:cNvPr>
          <p:cNvGrpSpPr/>
          <p:nvPr/>
        </p:nvGrpSpPr>
        <p:grpSpPr>
          <a:xfrm>
            <a:off x="7212358" y="3463692"/>
            <a:ext cx="357095" cy="319992"/>
            <a:chOff x="4894718" y="3313000"/>
            <a:chExt cx="357095" cy="319992"/>
          </a:xfrm>
        </p:grpSpPr>
        <p:grpSp>
          <p:nvGrpSpPr>
            <p:cNvPr id="66" name="Group 359">
              <a:extLst>
                <a:ext uri="{FF2B5EF4-FFF2-40B4-BE49-F238E27FC236}">
                  <a16:creationId xmlns:a16="http://schemas.microsoft.com/office/drawing/2014/main" id="{17A5695B-9BFC-0F44-9EF3-8D4DDEF17791}"/>
                </a:ext>
              </a:extLst>
            </p:cNvPr>
            <p:cNvGrpSpPr/>
            <p:nvPr/>
          </p:nvGrpSpPr>
          <p:grpSpPr>
            <a:xfrm>
              <a:off x="4894718" y="3313000"/>
              <a:ext cx="357095" cy="319992"/>
              <a:chOff x="5632450" y="2679701"/>
              <a:chExt cx="357188" cy="355600"/>
            </a:xfrm>
            <a:solidFill>
              <a:schemeClr val="tx1">
                <a:lumMod val="50000"/>
                <a:lumOff val="50000"/>
              </a:schemeClr>
            </a:solidFill>
          </p:grpSpPr>
          <p:sp>
            <p:nvSpPr>
              <p:cNvPr id="68" name="Oval 5">
                <a:extLst>
                  <a:ext uri="{FF2B5EF4-FFF2-40B4-BE49-F238E27FC236}">
                    <a16:creationId xmlns:a16="http://schemas.microsoft.com/office/drawing/2014/main" id="{16E83235-4EF0-B34C-BFE5-F04D90241C06}"/>
                  </a:ext>
                </a:extLst>
              </p:cNvPr>
              <p:cNvSpPr>
                <a:spLocks noChangeArrowheads="1"/>
              </p:cNvSpPr>
              <p:nvPr/>
            </p:nvSpPr>
            <p:spPr bwMode="auto">
              <a:xfrm>
                <a:off x="5868988" y="2679701"/>
                <a:ext cx="61912" cy="58738"/>
              </a:xfrm>
              <a:prstGeom prst="ellipse">
                <a:avLst/>
              </a:pr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sp>
            <p:nvSpPr>
              <p:cNvPr id="69" name="Freeform 6">
                <a:extLst>
                  <a:ext uri="{FF2B5EF4-FFF2-40B4-BE49-F238E27FC236}">
                    <a16:creationId xmlns:a16="http://schemas.microsoft.com/office/drawing/2014/main" id="{B7DBF36C-B00E-444D-9CCD-CAD4FFBBBCE7}"/>
                  </a:ext>
                </a:extLst>
              </p:cNvPr>
              <p:cNvSpPr>
                <a:spLocks noEditPoints="1"/>
              </p:cNvSpPr>
              <p:nvPr/>
            </p:nvSpPr>
            <p:spPr bwMode="auto">
              <a:xfrm>
                <a:off x="5761038" y="2743201"/>
                <a:ext cx="228600" cy="292100"/>
              </a:xfrm>
              <a:custGeom>
                <a:avLst/>
                <a:gdLst>
                  <a:gd name="T0" fmla="*/ 911 w 1038"/>
                  <a:gd name="T1" fmla="*/ 645 h 1359"/>
                  <a:gd name="T2" fmla="*/ 911 w 1038"/>
                  <a:gd name="T3" fmla="*/ 597 h 1359"/>
                  <a:gd name="T4" fmla="*/ 930 w 1038"/>
                  <a:gd name="T5" fmla="*/ 569 h 1359"/>
                  <a:gd name="T6" fmla="*/ 806 w 1038"/>
                  <a:gd name="T7" fmla="*/ 7 h 1359"/>
                  <a:gd name="T8" fmla="*/ 779 w 1038"/>
                  <a:gd name="T9" fmla="*/ 0 h 1359"/>
                  <a:gd name="T10" fmla="*/ 479 w 1038"/>
                  <a:gd name="T11" fmla="*/ 0 h 1359"/>
                  <a:gd name="T12" fmla="*/ 479 w 1038"/>
                  <a:gd name="T13" fmla="*/ 0 h 1359"/>
                  <a:gd name="T14" fmla="*/ 435 w 1038"/>
                  <a:gd name="T15" fmla="*/ 26 h 1359"/>
                  <a:gd name="T16" fmla="*/ 262 w 1038"/>
                  <a:gd name="T17" fmla="*/ 179 h 1359"/>
                  <a:gd name="T18" fmla="*/ 87 w 1038"/>
                  <a:gd name="T19" fmla="*/ 142 h 1359"/>
                  <a:gd name="T20" fmla="*/ 17 w 1038"/>
                  <a:gd name="T21" fmla="*/ 153 h 1359"/>
                  <a:gd name="T22" fmla="*/ 28 w 1038"/>
                  <a:gd name="T23" fmla="*/ 223 h 1359"/>
                  <a:gd name="T24" fmla="*/ 220 w 1038"/>
                  <a:gd name="T25" fmla="*/ 283 h 1359"/>
                  <a:gd name="T26" fmla="*/ 282 w 1038"/>
                  <a:gd name="T27" fmla="*/ 277 h 1359"/>
                  <a:gd name="T28" fmla="*/ 463 w 1038"/>
                  <a:gd name="T29" fmla="*/ 162 h 1359"/>
                  <a:gd name="T30" fmla="*/ 463 w 1038"/>
                  <a:gd name="T31" fmla="*/ 1284 h 1359"/>
                  <a:gd name="T32" fmla="*/ 537 w 1038"/>
                  <a:gd name="T33" fmla="*/ 1359 h 1359"/>
                  <a:gd name="T34" fmla="*/ 612 w 1038"/>
                  <a:gd name="T35" fmla="*/ 1284 h 1359"/>
                  <a:gd name="T36" fmla="*/ 612 w 1038"/>
                  <a:gd name="T37" fmla="*/ 717 h 1359"/>
                  <a:gd name="T38" fmla="*/ 648 w 1038"/>
                  <a:gd name="T39" fmla="*/ 717 h 1359"/>
                  <a:gd name="T40" fmla="*/ 648 w 1038"/>
                  <a:gd name="T41" fmla="*/ 1284 h 1359"/>
                  <a:gd name="T42" fmla="*/ 723 w 1038"/>
                  <a:gd name="T43" fmla="*/ 1359 h 1359"/>
                  <a:gd name="T44" fmla="*/ 798 w 1038"/>
                  <a:gd name="T45" fmla="*/ 1284 h 1359"/>
                  <a:gd name="T46" fmla="*/ 798 w 1038"/>
                  <a:gd name="T47" fmla="*/ 128 h 1359"/>
                  <a:gd name="T48" fmla="*/ 833 w 1038"/>
                  <a:gd name="T49" fmla="*/ 544 h 1359"/>
                  <a:gd name="T50" fmla="*/ 860 w 1038"/>
                  <a:gd name="T51" fmla="*/ 602 h 1359"/>
                  <a:gd name="T52" fmla="*/ 860 w 1038"/>
                  <a:gd name="T53" fmla="*/ 645 h 1359"/>
                  <a:gd name="T54" fmla="*/ 810 w 1038"/>
                  <a:gd name="T55" fmla="*/ 696 h 1359"/>
                  <a:gd name="T56" fmla="*/ 810 w 1038"/>
                  <a:gd name="T57" fmla="*/ 928 h 1359"/>
                  <a:gd name="T58" fmla="*/ 860 w 1038"/>
                  <a:gd name="T59" fmla="*/ 979 h 1359"/>
                  <a:gd name="T60" fmla="*/ 918 w 1038"/>
                  <a:gd name="T61" fmla="*/ 979 h 1359"/>
                  <a:gd name="T62" fmla="*/ 968 w 1038"/>
                  <a:gd name="T63" fmla="*/ 928 h 1359"/>
                  <a:gd name="T64" fmla="*/ 968 w 1038"/>
                  <a:gd name="T65" fmla="*/ 696 h 1359"/>
                  <a:gd name="T66" fmla="*/ 918 w 1038"/>
                  <a:gd name="T67" fmla="*/ 645 h 1359"/>
                  <a:gd name="T68" fmla="*/ 911 w 1038"/>
                  <a:gd name="T69" fmla="*/ 645 h 1359"/>
                  <a:gd name="T70" fmla="*/ 911 w 1038"/>
                  <a:gd name="T71" fmla="*/ 645 h 1359"/>
                  <a:gd name="T72" fmla="*/ 598 w 1038"/>
                  <a:gd name="T73" fmla="*/ 68 h 1359"/>
                  <a:gd name="T74" fmla="*/ 620 w 1038"/>
                  <a:gd name="T75" fmla="*/ 45 h 1359"/>
                  <a:gd name="T76" fmla="*/ 641 w 1038"/>
                  <a:gd name="T77" fmla="*/ 45 h 1359"/>
                  <a:gd name="T78" fmla="*/ 663 w 1038"/>
                  <a:gd name="T79" fmla="*/ 68 h 1359"/>
                  <a:gd name="T80" fmla="*/ 663 w 1038"/>
                  <a:gd name="T81" fmla="*/ 90 h 1359"/>
                  <a:gd name="T82" fmla="*/ 641 w 1038"/>
                  <a:gd name="T83" fmla="*/ 112 h 1359"/>
                  <a:gd name="T84" fmla="*/ 620 w 1038"/>
                  <a:gd name="T85" fmla="*/ 112 h 1359"/>
                  <a:gd name="T86" fmla="*/ 598 w 1038"/>
                  <a:gd name="T87" fmla="*/ 90 h 1359"/>
                  <a:gd name="T88" fmla="*/ 598 w 1038"/>
                  <a:gd name="T89" fmla="*/ 68 h 1359"/>
                  <a:gd name="T90" fmla="*/ 640 w 1038"/>
                  <a:gd name="T91" fmla="*/ 347 h 1359"/>
                  <a:gd name="T92" fmla="*/ 621 w 1038"/>
                  <a:gd name="T93" fmla="*/ 347 h 1359"/>
                  <a:gd name="T94" fmla="*/ 595 w 1038"/>
                  <a:gd name="T95" fmla="*/ 325 h 1359"/>
                  <a:gd name="T96" fmla="*/ 584 w 1038"/>
                  <a:gd name="T97" fmla="*/ 293 h 1359"/>
                  <a:gd name="T98" fmla="*/ 612 w 1038"/>
                  <a:gd name="T99" fmla="*/ 140 h 1359"/>
                  <a:gd name="T100" fmla="*/ 626 w 1038"/>
                  <a:gd name="T101" fmla="*/ 129 h 1359"/>
                  <a:gd name="T102" fmla="*/ 635 w 1038"/>
                  <a:gd name="T103" fmla="*/ 129 h 1359"/>
                  <a:gd name="T104" fmla="*/ 649 w 1038"/>
                  <a:gd name="T105" fmla="*/ 140 h 1359"/>
                  <a:gd name="T106" fmla="*/ 677 w 1038"/>
                  <a:gd name="T107" fmla="*/ 293 h 1359"/>
                  <a:gd name="T108" fmla="*/ 666 w 1038"/>
                  <a:gd name="T109" fmla="*/ 325 h 1359"/>
                  <a:gd name="T110" fmla="*/ 640 w 1038"/>
                  <a:gd name="T111" fmla="*/ 347 h 1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38" h="1359">
                    <a:moveTo>
                      <a:pt x="911" y="645"/>
                    </a:moveTo>
                    <a:lnTo>
                      <a:pt x="911" y="597"/>
                    </a:lnTo>
                    <a:cubicBezTo>
                      <a:pt x="920" y="591"/>
                      <a:pt x="927" y="581"/>
                      <a:pt x="930" y="569"/>
                    </a:cubicBezTo>
                    <a:cubicBezTo>
                      <a:pt x="935" y="552"/>
                      <a:pt x="1038" y="139"/>
                      <a:pt x="806" y="7"/>
                    </a:cubicBezTo>
                    <a:cubicBezTo>
                      <a:pt x="800" y="3"/>
                      <a:pt x="789" y="0"/>
                      <a:pt x="779" y="0"/>
                    </a:cubicBezTo>
                    <a:cubicBezTo>
                      <a:pt x="703" y="0"/>
                      <a:pt x="479" y="0"/>
                      <a:pt x="479" y="0"/>
                    </a:cubicBezTo>
                    <a:cubicBezTo>
                      <a:pt x="479" y="0"/>
                      <a:pt x="479" y="0"/>
                      <a:pt x="479" y="0"/>
                    </a:cubicBezTo>
                    <a:cubicBezTo>
                      <a:pt x="462" y="0"/>
                      <a:pt x="445" y="9"/>
                      <a:pt x="435" y="26"/>
                    </a:cubicBezTo>
                    <a:cubicBezTo>
                      <a:pt x="386" y="112"/>
                      <a:pt x="328" y="164"/>
                      <a:pt x="262" y="179"/>
                    </a:cubicBezTo>
                    <a:cubicBezTo>
                      <a:pt x="169" y="200"/>
                      <a:pt x="87" y="142"/>
                      <a:pt x="87" y="142"/>
                    </a:cubicBezTo>
                    <a:cubicBezTo>
                      <a:pt x="64" y="126"/>
                      <a:pt x="33" y="131"/>
                      <a:pt x="17" y="153"/>
                    </a:cubicBezTo>
                    <a:cubicBezTo>
                      <a:pt x="0" y="175"/>
                      <a:pt x="5" y="207"/>
                      <a:pt x="28" y="223"/>
                    </a:cubicBezTo>
                    <a:cubicBezTo>
                      <a:pt x="32" y="226"/>
                      <a:pt x="113" y="283"/>
                      <a:pt x="220" y="283"/>
                    </a:cubicBezTo>
                    <a:cubicBezTo>
                      <a:pt x="240" y="283"/>
                      <a:pt x="261" y="281"/>
                      <a:pt x="282" y="277"/>
                    </a:cubicBezTo>
                    <a:cubicBezTo>
                      <a:pt x="350" y="262"/>
                      <a:pt x="410" y="223"/>
                      <a:pt x="463" y="162"/>
                    </a:cubicBezTo>
                    <a:lnTo>
                      <a:pt x="463" y="1284"/>
                    </a:lnTo>
                    <a:cubicBezTo>
                      <a:pt x="463" y="1325"/>
                      <a:pt x="496" y="1359"/>
                      <a:pt x="537" y="1359"/>
                    </a:cubicBezTo>
                    <a:cubicBezTo>
                      <a:pt x="579" y="1359"/>
                      <a:pt x="612" y="1325"/>
                      <a:pt x="612" y="1284"/>
                    </a:cubicBezTo>
                    <a:lnTo>
                      <a:pt x="612" y="717"/>
                    </a:lnTo>
                    <a:lnTo>
                      <a:pt x="648" y="717"/>
                    </a:lnTo>
                    <a:lnTo>
                      <a:pt x="648" y="1284"/>
                    </a:lnTo>
                    <a:cubicBezTo>
                      <a:pt x="648" y="1325"/>
                      <a:pt x="682" y="1359"/>
                      <a:pt x="723" y="1359"/>
                    </a:cubicBezTo>
                    <a:cubicBezTo>
                      <a:pt x="764" y="1359"/>
                      <a:pt x="798" y="1325"/>
                      <a:pt x="798" y="1284"/>
                    </a:cubicBezTo>
                    <a:lnTo>
                      <a:pt x="798" y="128"/>
                    </a:lnTo>
                    <a:cubicBezTo>
                      <a:pt x="886" y="234"/>
                      <a:pt x="855" y="457"/>
                      <a:pt x="833" y="544"/>
                    </a:cubicBezTo>
                    <a:cubicBezTo>
                      <a:pt x="827" y="568"/>
                      <a:pt x="839" y="592"/>
                      <a:pt x="860" y="602"/>
                    </a:cubicBezTo>
                    <a:lnTo>
                      <a:pt x="860" y="645"/>
                    </a:lnTo>
                    <a:cubicBezTo>
                      <a:pt x="833" y="645"/>
                      <a:pt x="810" y="668"/>
                      <a:pt x="810" y="696"/>
                    </a:cubicBezTo>
                    <a:lnTo>
                      <a:pt x="810" y="928"/>
                    </a:lnTo>
                    <a:cubicBezTo>
                      <a:pt x="810" y="956"/>
                      <a:pt x="833" y="979"/>
                      <a:pt x="860" y="979"/>
                    </a:cubicBezTo>
                    <a:lnTo>
                      <a:pt x="918" y="979"/>
                    </a:lnTo>
                    <a:cubicBezTo>
                      <a:pt x="946" y="979"/>
                      <a:pt x="968" y="956"/>
                      <a:pt x="968" y="928"/>
                    </a:cubicBezTo>
                    <a:lnTo>
                      <a:pt x="968" y="696"/>
                    </a:lnTo>
                    <a:cubicBezTo>
                      <a:pt x="968" y="668"/>
                      <a:pt x="946" y="645"/>
                      <a:pt x="918" y="645"/>
                    </a:cubicBezTo>
                    <a:lnTo>
                      <a:pt x="911" y="645"/>
                    </a:lnTo>
                    <a:lnTo>
                      <a:pt x="911" y="645"/>
                    </a:lnTo>
                    <a:close/>
                    <a:moveTo>
                      <a:pt x="598" y="68"/>
                    </a:moveTo>
                    <a:cubicBezTo>
                      <a:pt x="598" y="55"/>
                      <a:pt x="608" y="45"/>
                      <a:pt x="620" y="45"/>
                    </a:cubicBezTo>
                    <a:lnTo>
                      <a:pt x="641" y="45"/>
                    </a:lnTo>
                    <a:cubicBezTo>
                      <a:pt x="654" y="45"/>
                      <a:pt x="663" y="55"/>
                      <a:pt x="663" y="68"/>
                    </a:cubicBezTo>
                    <a:lnTo>
                      <a:pt x="663" y="90"/>
                    </a:lnTo>
                    <a:cubicBezTo>
                      <a:pt x="663" y="102"/>
                      <a:pt x="654" y="112"/>
                      <a:pt x="641" y="112"/>
                    </a:cubicBezTo>
                    <a:lnTo>
                      <a:pt x="620" y="112"/>
                    </a:lnTo>
                    <a:cubicBezTo>
                      <a:pt x="608" y="112"/>
                      <a:pt x="598" y="102"/>
                      <a:pt x="598" y="90"/>
                    </a:cubicBezTo>
                    <a:lnTo>
                      <a:pt x="598" y="68"/>
                    </a:lnTo>
                    <a:close/>
                    <a:moveTo>
                      <a:pt x="640" y="347"/>
                    </a:moveTo>
                    <a:cubicBezTo>
                      <a:pt x="634" y="352"/>
                      <a:pt x="626" y="352"/>
                      <a:pt x="621" y="347"/>
                    </a:cubicBezTo>
                    <a:lnTo>
                      <a:pt x="595" y="325"/>
                    </a:lnTo>
                    <a:cubicBezTo>
                      <a:pt x="586" y="317"/>
                      <a:pt x="582" y="304"/>
                      <a:pt x="584" y="293"/>
                    </a:cubicBezTo>
                    <a:lnTo>
                      <a:pt x="612" y="140"/>
                    </a:lnTo>
                    <a:cubicBezTo>
                      <a:pt x="613" y="133"/>
                      <a:pt x="619" y="129"/>
                      <a:pt x="626" y="129"/>
                    </a:cubicBezTo>
                    <a:lnTo>
                      <a:pt x="635" y="129"/>
                    </a:lnTo>
                    <a:cubicBezTo>
                      <a:pt x="642" y="129"/>
                      <a:pt x="648" y="133"/>
                      <a:pt x="649" y="140"/>
                    </a:cubicBezTo>
                    <a:lnTo>
                      <a:pt x="677" y="293"/>
                    </a:lnTo>
                    <a:cubicBezTo>
                      <a:pt x="679" y="305"/>
                      <a:pt x="675" y="317"/>
                      <a:pt x="666" y="325"/>
                    </a:cubicBezTo>
                    <a:lnTo>
                      <a:pt x="640" y="347"/>
                    </a:ln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sp>
            <p:nvSpPr>
              <p:cNvPr id="70" name="Freeform 7">
                <a:extLst>
                  <a:ext uri="{FF2B5EF4-FFF2-40B4-BE49-F238E27FC236}">
                    <a16:creationId xmlns:a16="http://schemas.microsoft.com/office/drawing/2014/main" id="{88C2A9CE-671D-5546-B4C6-441EEC12D988}"/>
                  </a:ext>
                </a:extLst>
              </p:cNvPr>
              <p:cNvSpPr>
                <a:spLocks noEditPoints="1"/>
              </p:cNvSpPr>
              <p:nvPr/>
            </p:nvSpPr>
            <p:spPr bwMode="auto">
              <a:xfrm>
                <a:off x="5632450" y="2679701"/>
                <a:ext cx="196850" cy="352425"/>
              </a:xfrm>
              <a:custGeom>
                <a:avLst/>
                <a:gdLst>
                  <a:gd name="T0" fmla="*/ 798 w 892"/>
                  <a:gd name="T1" fmla="*/ 613 h 1645"/>
                  <a:gd name="T2" fmla="*/ 789 w 892"/>
                  <a:gd name="T3" fmla="*/ 612 h 1645"/>
                  <a:gd name="T4" fmla="*/ 789 w 892"/>
                  <a:gd name="T5" fmla="*/ 772 h 1645"/>
                  <a:gd name="T6" fmla="*/ 103 w 892"/>
                  <a:gd name="T7" fmla="*/ 772 h 1645"/>
                  <a:gd name="T8" fmla="*/ 103 w 892"/>
                  <a:gd name="T9" fmla="*/ 234 h 1645"/>
                  <a:gd name="T10" fmla="*/ 237 w 892"/>
                  <a:gd name="T11" fmla="*/ 101 h 1645"/>
                  <a:gd name="T12" fmla="*/ 655 w 892"/>
                  <a:gd name="T13" fmla="*/ 101 h 1645"/>
                  <a:gd name="T14" fmla="*/ 789 w 892"/>
                  <a:gd name="T15" fmla="*/ 234 h 1645"/>
                  <a:gd name="T16" fmla="*/ 789 w 892"/>
                  <a:gd name="T17" fmla="*/ 448 h 1645"/>
                  <a:gd name="T18" fmla="*/ 798 w 892"/>
                  <a:gd name="T19" fmla="*/ 449 h 1645"/>
                  <a:gd name="T20" fmla="*/ 832 w 892"/>
                  <a:gd name="T21" fmla="*/ 445 h 1645"/>
                  <a:gd name="T22" fmla="*/ 892 w 892"/>
                  <a:gd name="T23" fmla="*/ 417 h 1645"/>
                  <a:gd name="T24" fmla="*/ 892 w 892"/>
                  <a:gd name="T25" fmla="*/ 220 h 1645"/>
                  <a:gd name="T26" fmla="*/ 672 w 892"/>
                  <a:gd name="T27" fmla="*/ 0 h 1645"/>
                  <a:gd name="T28" fmla="*/ 220 w 892"/>
                  <a:gd name="T29" fmla="*/ 0 h 1645"/>
                  <a:gd name="T30" fmla="*/ 0 w 892"/>
                  <a:gd name="T31" fmla="*/ 220 h 1645"/>
                  <a:gd name="T32" fmla="*/ 0 w 892"/>
                  <a:gd name="T33" fmla="*/ 1426 h 1645"/>
                  <a:gd name="T34" fmla="*/ 220 w 892"/>
                  <a:gd name="T35" fmla="*/ 1645 h 1645"/>
                  <a:gd name="T36" fmla="*/ 672 w 892"/>
                  <a:gd name="T37" fmla="*/ 1645 h 1645"/>
                  <a:gd name="T38" fmla="*/ 892 w 892"/>
                  <a:gd name="T39" fmla="*/ 1426 h 1645"/>
                  <a:gd name="T40" fmla="*/ 892 w 892"/>
                  <a:gd name="T41" fmla="*/ 598 h 1645"/>
                  <a:gd name="T42" fmla="*/ 866 w 892"/>
                  <a:gd name="T43" fmla="*/ 605 h 1645"/>
                  <a:gd name="T44" fmla="*/ 798 w 892"/>
                  <a:gd name="T45" fmla="*/ 613 h 1645"/>
                  <a:gd name="T46" fmla="*/ 237 w 892"/>
                  <a:gd name="T47" fmla="*/ 1544 h 1645"/>
                  <a:gd name="T48" fmla="*/ 103 w 892"/>
                  <a:gd name="T49" fmla="*/ 1411 h 1645"/>
                  <a:gd name="T50" fmla="*/ 103 w 892"/>
                  <a:gd name="T51" fmla="*/ 873 h 1645"/>
                  <a:gd name="T52" fmla="*/ 789 w 892"/>
                  <a:gd name="T53" fmla="*/ 873 h 1645"/>
                  <a:gd name="T54" fmla="*/ 789 w 892"/>
                  <a:gd name="T55" fmla="*/ 1411 h 1645"/>
                  <a:gd name="T56" fmla="*/ 655 w 892"/>
                  <a:gd name="T57" fmla="*/ 1544 h 1645"/>
                  <a:gd name="T58" fmla="*/ 237 w 892"/>
                  <a:gd name="T59" fmla="*/ 1544 h 1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2" h="1645">
                    <a:moveTo>
                      <a:pt x="798" y="613"/>
                    </a:moveTo>
                    <a:cubicBezTo>
                      <a:pt x="795" y="613"/>
                      <a:pt x="792" y="612"/>
                      <a:pt x="789" y="612"/>
                    </a:cubicBezTo>
                    <a:lnTo>
                      <a:pt x="789" y="772"/>
                    </a:lnTo>
                    <a:lnTo>
                      <a:pt x="103" y="772"/>
                    </a:lnTo>
                    <a:lnTo>
                      <a:pt x="103" y="234"/>
                    </a:lnTo>
                    <a:cubicBezTo>
                      <a:pt x="103" y="161"/>
                      <a:pt x="163" y="101"/>
                      <a:pt x="237" y="101"/>
                    </a:cubicBezTo>
                    <a:lnTo>
                      <a:pt x="655" y="101"/>
                    </a:lnTo>
                    <a:cubicBezTo>
                      <a:pt x="729" y="101"/>
                      <a:pt x="789" y="161"/>
                      <a:pt x="789" y="234"/>
                    </a:cubicBezTo>
                    <a:lnTo>
                      <a:pt x="789" y="448"/>
                    </a:lnTo>
                    <a:cubicBezTo>
                      <a:pt x="792" y="448"/>
                      <a:pt x="795" y="449"/>
                      <a:pt x="798" y="449"/>
                    </a:cubicBezTo>
                    <a:cubicBezTo>
                      <a:pt x="809" y="449"/>
                      <a:pt x="821" y="447"/>
                      <a:pt x="832" y="445"/>
                    </a:cubicBezTo>
                    <a:cubicBezTo>
                      <a:pt x="852" y="440"/>
                      <a:pt x="873" y="431"/>
                      <a:pt x="892" y="417"/>
                    </a:cubicBezTo>
                    <a:lnTo>
                      <a:pt x="892" y="220"/>
                    </a:lnTo>
                    <a:cubicBezTo>
                      <a:pt x="892" y="98"/>
                      <a:pt x="793" y="0"/>
                      <a:pt x="672" y="0"/>
                    </a:cubicBezTo>
                    <a:lnTo>
                      <a:pt x="220" y="0"/>
                    </a:lnTo>
                    <a:cubicBezTo>
                      <a:pt x="99" y="0"/>
                      <a:pt x="0" y="98"/>
                      <a:pt x="0" y="220"/>
                    </a:cubicBezTo>
                    <a:lnTo>
                      <a:pt x="0" y="1426"/>
                    </a:lnTo>
                    <a:cubicBezTo>
                      <a:pt x="0" y="1547"/>
                      <a:pt x="99" y="1645"/>
                      <a:pt x="220" y="1645"/>
                    </a:cubicBezTo>
                    <a:lnTo>
                      <a:pt x="672" y="1645"/>
                    </a:lnTo>
                    <a:cubicBezTo>
                      <a:pt x="793" y="1645"/>
                      <a:pt x="892" y="1547"/>
                      <a:pt x="892" y="1426"/>
                    </a:cubicBezTo>
                    <a:lnTo>
                      <a:pt x="892" y="598"/>
                    </a:lnTo>
                    <a:cubicBezTo>
                      <a:pt x="883" y="601"/>
                      <a:pt x="875" y="603"/>
                      <a:pt x="866" y="605"/>
                    </a:cubicBezTo>
                    <a:cubicBezTo>
                      <a:pt x="844" y="610"/>
                      <a:pt x="821" y="613"/>
                      <a:pt x="798" y="613"/>
                    </a:cubicBezTo>
                    <a:close/>
                    <a:moveTo>
                      <a:pt x="237" y="1544"/>
                    </a:moveTo>
                    <a:cubicBezTo>
                      <a:pt x="163" y="1544"/>
                      <a:pt x="103" y="1484"/>
                      <a:pt x="103" y="1411"/>
                    </a:cubicBezTo>
                    <a:lnTo>
                      <a:pt x="103" y="873"/>
                    </a:lnTo>
                    <a:lnTo>
                      <a:pt x="789" y="873"/>
                    </a:lnTo>
                    <a:lnTo>
                      <a:pt x="789" y="1411"/>
                    </a:lnTo>
                    <a:cubicBezTo>
                      <a:pt x="789" y="1484"/>
                      <a:pt x="729" y="1544"/>
                      <a:pt x="655" y="1544"/>
                    </a:cubicBezTo>
                    <a:lnTo>
                      <a:pt x="237" y="1544"/>
                    </a:ln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grpSp>
        <p:sp>
          <p:nvSpPr>
            <p:cNvPr id="67" name="Freeform 13">
              <a:extLst>
                <a:ext uri="{FF2B5EF4-FFF2-40B4-BE49-F238E27FC236}">
                  <a16:creationId xmlns:a16="http://schemas.microsoft.com/office/drawing/2014/main" id="{C7A51AFD-4F47-9A4C-8033-E9DEC27016AA}"/>
                </a:ext>
              </a:extLst>
            </p:cNvPr>
            <p:cNvSpPr>
              <a:spLocks noEditPoints="1"/>
            </p:cNvSpPr>
            <p:nvPr/>
          </p:nvSpPr>
          <p:spPr bwMode="auto">
            <a:xfrm>
              <a:off x="4944911" y="3354313"/>
              <a:ext cx="94548" cy="93382"/>
            </a:xfrm>
            <a:custGeom>
              <a:avLst/>
              <a:gdLst>
                <a:gd name="T0" fmla="*/ 494 w 494"/>
                <a:gd name="T1" fmla="*/ 247 h 741"/>
                <a:gd name="T2" fmla="*/ 247 w 494"/>
                <a:gd name="T3" fmla="*/ 0 h 741"/>
                <a:gd name="T4" fmla="*/ 0 w 494"/>
                <a:gd name="T5" fmla="*/ 247 h 741"/>
                <a:gd name="T6" fmla="*/ 247 w 494"/>
                <a:gd name="T7" fmla="*/ 741 h 741"/>
                <a:gd name="T8" fmla="*/ 494 w 494"/>
                <a:gd name="T9" fmla="*/ 247 h 741"/>
                <a:gd name="T10" fmla="*/ 124 w 494"/>
                <a:gd name="T11" fmla="*/ 247 h 741"/>
                <a:gd name="T12" fmla="*/ 247 w 494"/>
                <a:gd name="T13" fmla="*/ 123 h 741"/>
                <a:gd name="T14" fmla="*/ 371 w 494"/>
                <a:gd name="T15" fmla="*/ 247 h 741"/>
                <a:gd name="T16" fmla="*/ 247 w 494"/>
                <a:gd name="T17" fmla="*/ 370 h 741"/>
                <a:gd name="T18" fmla="*/ 124 w 494"/>
                <a:gd name="T19" fmla="*/ 24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4" h="741">
                  <a:moveTo>
                    <a:pt x="494" y="247"/>
                  </a:moveTo>
                  <a:cubicBezTo>
                    <a:pt x="494" y="110"/>
                    <a:pt x="384" y="0"/>
                    <a:pt x="247" y="0"/>
                  </a:cubicBezTo>
                  <a:cubicBezTo>
                    <a:pt x="111" y="0"/>
                    <a:pt x="0" y="110"/>
                    <a:pt x="0" y="247"/>
                  </a:cubicBezTo>
                  <a:cubicBezTo>
                    <a:pt x="0" y="383"/>
                    <a:pt x="247" y="741"/>
                    <a:pt x="247" y="741"/>
                  </a:cubicBezTo>
                  <a:cubicBezTo>
                    <a:pt x="247" y="741"/>
                    <a:pt x="494" y="383"/>
                    <a:pt x="494" y="247"/>
                  </a:cubicBezTo>
                  <a:close/>
                  <a:moveTo>
                    <a:pt x="124" y="247"/>
                  </a:moveTo>
                  <a:cubicBezTo>
                    <a:pt x="124" y="179"/>
                    <a:pt x="179" y="123"/>
                    <a:pt x="247" y="123"/>
                  </a:cubicBezTo>
                  <a:cubicBezTo>
                    <a:pt x="316" y="123"/>
                    <a:pt x="371" y="179"/>
                    <a:pt x="371" y="247"/>
                  </a:cubicBezTo>
                  <a:cubicBezTo>
                    <a:pt x="371" y="315"/>
                    <a:pt x="316" y="370"/>
                    <a:pt x="247" y="370"/>
                  </a:cubicBezTo>
                  <a:cubicBezTo>
                    <a:pt x="179" y="370"/>
                    <a:pt x="124" y="315"/>
                    <a:pt x="124" y="247"/>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grpSp>
      <p:grpSp>
        <p:nvGrpSpPr>
          <p:cNvPr id="71" name="Group 70">
            <a:extLst>
              <a:ext uri="{FF2B5EF4-FFF2-40B4-BE49-F238E27FC236}">
                <a16:creationId xmlns:a16="http://schemas.microsoft.com/office/drawing/2014/main" id="{70FC3953-9B07-2140-8BD8-FD0630CA8DAB}"/>
              </a:ext>
            </a:extLst>
          </p:cNvPr>
          <p:cNvGrpSpPr/>
          <p:nvPr/>
        </p:nvGrpSpPr>
        <p:grpSpPr>
          <a:xfrm>
            <a:off x="7930989" y="2626314"/>
            <a:ext cx="227484" cy="361116"/>
            <a:chOff x="5712051" y="2502389"/>
            <a:chExt cx="227484" cy="361116"/>
          </a:xfrm>
        </p:grpSpPr>
        <p:sp>
          <p:nvSpPr>
            <p:cNvPr id="72" name="Freeform 151">
              <a:extLst>
                <a:ext uri="{FF2B5EF4-FFF2-40B4-BE49-F238E27FC236}">
                  <a16:creationId xmlns:a16="http://schemas.microsoft.com/office/drawing/2014/main" id="{A38E9101-3B1A-C04A-8500-6551DA990EA7}"/>
                </a:ext>
              </a:extLst>
            </p:cNvPr>
            <p:cNvSpPr>
              <a:spLocks noChangeArrowheads="1"/>
            </p:cNvSpPr>
            <p:nvPr/>
          </p:nvSpPr>
          <p:spPr bwMode="auto">
            <a:xfrm>
              <a:off x="5712051" y="2502389"/>
              <a:ext cx="227484" cy="361116"/>
            </a:xfrm>
            <a:custGeom>
              <a:avLst/>
              <a:gdLst>
                <a:gd name="T0" fmla="*/ 633 w 728"/>
                <a:gd name="T1" fmla="*/ 0 h 1284"/>
                <a:gd name="T2" fmla="*/ 727 w 728"/>
                <a:gd name="T3" fmla="*/ 93 h 1284"/>
                <a:gd name="T4" fmla="*/ 727 w 728"/>
                <a:gd name="T5" fmla="*/ 1190 h 1284"/>
                <a:gd name="T6" fmla="*/ 633 w 728"/>
                <a:gd name="T7" fmla="*/ 1283 h 1284"/>
                <a:gd name="T8" fmla="*/ 93 w 728"/>
                <a:gd name="T9" fmla="*/ 1283 h 1284"/>
                <a:gd name="T10" fmla="*/ 0 w 728"/>
                <a:gd name="T11" fmla="*/ 1190 h 1284"/>
                <a:gd name="T12" fmla="*/ 0 w 728"/>
                <a:gd name="T13" fmla="*/ 93 h 1284"/>
                <a:gd name="T14" fmla="*/ 93 w 728"/>
                <a:gd name="T15" fmla="*/ 0 h 1284"/>
                <a:gd name="T16" fmla="*/ 633 w 728"/>
                <a:gd name="T17" fmla="*/ 0 h 1284"/>
                <a:gd name="T18" fmla="*/ 230 w 728"/>
                <a:gd name="T19" fmla="*/ 57 h 1284"/>
                <a:gd name="T20" fmla="*/ 218 w 728"/>
                <a:gd name="T21" fmla="*/ 79 h 1284"/>
                <a:gd name="T22" fmla="*/ 230 w 728"/>
                <a:gd name="T23" fmla="*/ 102 h 1284"/>
                <a:gd name="T24" fmla="*/ 497 w 728"/>
                <a:gd name="T25" fmla="*/ 102 h 1284"/>
                <a:gd name="T26" fmla="*/ 509 w 728"/>
                <a:gd name="T27" fmla="*/ 79 h 1284"/>
                <a:gd name="T28" fmla="*/ 497 w 728"/>
                <a:gd name="T29" fmla="*/ 57 h 1284"/>
                <a:gd name="T30" fmla="*/ 230 w 728"/>
                <a:gd name="T31" fmla="*/ 57 h 1284"/>
                <a:gd name="T32" fmla="*/ 363 w 728"/>
                <a:gd name="T33" fmla="*/ 1191 h 1284"/>
                <a:gd name="T34" fmla="*/ 423 w 728"/>
                <a:gd name="T35" fmla="*/ 1131 h 1284"/>
                <a:gd name="T36" fmla="*/ 363 w 728"/>
                <a:gd name="T37" fmla="*/ 1072 h 1284"/>
                <a:gd name="T38" fmla="*/ 304 w 728"/>
                <a:gd name="T39" fmla="*/ 1131 h 1284"/>
                <a:gd name="T40" fmla="*/ 363 w 728"/>
                <a:gd name="T41" fmla="*/ 1191 h 1284"/>
                <a:gd name="T42" fmla="*/ 657 w 728"/>
                <a:gd name="T43" fmla="*/ 986 h 1284"/>
                <a:gd name="T44" fmla="*/ 657 w 728"/>
                <a:gd name="T45" fmla="*/ 157 h 1284"/>
                <a:gd name="T46" fmla="*/ 70 w 728"/>
                <a:gd name="T47" fmla="*/ 157 h 1284"/>
                <a:gd name="T48" fmla="*/ 70 w 728"/>
                <a:gd name="T49" fmla="*/ 986 h 1284"/>
                <a:gd name="T50" fmla="*/ 657 w 728"/>
                <a:gd name="T51" fmla="*/ 986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8" h="1284">
                  <a:moveTo>
                    <a:pt x="633" y="0"/>
                  </a:moveTo>
                  <a:cubicBezTo>
                    <a:pt x="685" y="0"/>
                    <a:pt x="727" y="42"/>
                    <a:pt x="727" y="93"/>
                  </a:cubicBezTo>
                  <a:lnTo>
                    <a:pt x="727" y="1190"/>
                  </a:lnTo>
                  <a:cubicBezTo>
                    <a:pt x="727" y="1241"/>
                    <a:pt x="685" y="1283"/>
                    <a:pt x="633" y="1283"/>
                  </a:cubicBezTo>
                  <a:lnTo>
                    <a:pt x="93" y="1283"/>
                  </a:lnTo>
                  <a:cubicBezTo>
                    <a:pt x="42" y="1283"/>
                    <a:pt x="0" y="1241"/>
                    <a:pt x="0" y="1190"/>
                  </a:cubicBezTo>
                  <a:lnTo>
                    <a:pt x="0" y="93"/>
                  </a:lnTo>
                  <a:cubicBezTo>
                    <a:pt x="0" y="42"/>
                    <a:pt x="42" y="0"/>
                    <a:pt x="93" y="0"/>
                  </a:cubicBezTo>
                  <a:lnTo>
                    <a:pt x="633" y="0"/>
                  </a:lnTo>
                  <a:close/>
                  <a:moveTo>
                    <a:pt x="230" y="57"/>
                  </a:moveTo>
                  <a:cubicBezTo>
                    <a:pt x="223" y="57"/>
                    <a:pt x="218" y="67"/>
                    <a:pt x="218" y="79"/>
                  </a:cubicBezTo>
                  <a:cubicBezTo>
                    <a:pt x="218" y="91"/>
                    <a:pt x="223" y="102"/>
                    <a:pt x="230" y="102"/>
                  </a:cubicBezTo>
                  <a:lnTo>
                    <a:pt x="497" y="102"/>
                  </a:lnTo>
                  <a:cubicBezTo>
                    <a:pt x="503" y="102"/>
                    <a:pt x="509" y="91"/>
                    <a:pt x="509" y="79"/>
                  </a:cubicBezTo>
                  <a:cubicBezTo>
                    <a:pt x="509" y="67"/>
                    <a:pt x="503" y="57"/>
                    <a:pt x="497" y="57"/>
                  </a:cubicBezTo>
                  <a:lnTo>
                    <a:pt x="230" y="57"/>
                  </a:lnTo>
                  <a:close/>
                  <a:moveTo>
                    <a:pt x="363" y="1191"/>
                  </a:moveTo>
                  <a:cubicBezTo>
                    <a:pt x="396" y="1191"/>
                    <a:pt x="423" y="1164"/>
                    <a:pt x="423" y="1131"/>
                  </a:cubicBezTo>
                  <a:cubicBezTo>
                    <a:pt x="423" y="1098"/>
                    <a:pt x="396" y="1072"/>
                    <a:pt x="363" y="1072"/>
                  </a:cubicBezTo>
                  <a:cubicBezTo>
                    <a:pt x="331" y="1072"/>
                    <a:pt x="304" y="1098"/>
                    <a:pt x="304" y="1131"/>
                  </a:cubicBezTo>
                  <a:cubicBezTo>
                    <a:pt x="304" y="1164"/>
                    <a:pt x="331" y="1191"/>
                    <a:pt x="363" y="1191"/>
                  </a:cubicBezTo>
                  <a:close/>
                  <a:moveTo>
                    <a:pt x="657" y="986"/>
                  </a:moveTo>
                  <a:lnTo>
                    <a:pt x="657" y="157"/>
                  </a:lnTo>
                  <a:lnTo>
                    <a:pt x="70" y="157"/>
                  </a:lnTo>
                  <a:lnTo>
                    <a:pt x="70" y="986"/>
                  </a:lnTo>
                  <a:lnTo>
                    <a:pt x="657" y="986"/>
                  </a:ln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defPPr>
                <a:defRPr lang="en-US"/>
              </a:defPPr>
              <a:lvl1pPr algn="l" rtl="0" eaLnBrk="0" fontAlgn="base" hangingPunct="0">
                <a:spcBef>
                  <a:spcPct val="0"/>
                </a:spcBef>
                <a:spcAft>
                  <a:spcPct val="0"/>
                </a:spcAft>
                <a:defRPr sz="2400" kern="1200">
                  <a:solidFill>
                    <a:schemeClr val="tx1"/>
                  </a:solidFill>
                  <a:latin typeface="Arial" charset="0"/>
                  <a:ea typeface="+mn-ea"/>
                  <a:cs typeface="+mn-cs"/>
                </a:defRPr>
              </a:lvl1pPr>
              <a:lvl2pPr marL="457200" algn="l" rtl="0" eaLnBrk="0" fontAlgn="base" hangingPunct="0">
                <a:spcBef>
                  <a:spcPct val="0"/>
                </a:spcBef>
                <a:spcAft>
                  <a:spcPct val="0"/>
                </a:spcAft>
                <a:defRPr sz="2400" kern="1200">
                  <a:solidFill>
                    <a:schemeClr val="tx1"/>
                  </a:solidFill>
                  <a:latin typeface="Arial" charset="0"/>
                  <a:ea typeface="+mn-ea"/>
                  <a:cs typeface="+mn-cs"/>
                </a:defRPr>
              </a:lvl2pPr>
              <a:lvl3pPr marL="914400" algn="l" rtl="0" eaLnBrk="0" fontAlgn="base" hangingPunct="0">
                <a:spcBef>
                  <a:spcPct val="0"/>
                </a:spcBef>
                <a:spcAft>
                  <a:spcPct val="0"/>
                </a:spcAft>
                <a:defRPr sz="2400" kern="1200">
                  <a:solidFill>
                    <a:schemeClr val="tx1"/>
                  </a:solidFill>
                  <a:latin typeface="Arial" charset="0"/>
                  <a:ea typeface="+mn-ea"/>
                  <a:cs typeface="+mn-cs"/>
                </a:defRPr>
              </a:lvl3pPr>
              <a:lvl4pPr marL="1371600" algn="l" rtl="0" eaLnBrk="0" fontAlgn="base" hangingPunct="0">
                <a:spcBef>
                  <a:spcPct val="0"/>
                </a:spcBef>
                <a:spcAft>
                  <a:spcPct val="0"/>
                </a:spcAft>
                <a:defRPr sz="2400" kern="1200">
                  <a:solidFill>
                    <a:schemeClr val="tx1"/>
                  </a:solidFill>
                  <a:latin typeface="Arial" charset="0"/>
                  <a:ea typeface="+mn-ea"/>
                  <a:cs typeface="+mn-cs"/>
                </a:defRPr>
              </a:lvl4pPr>
              <a:lvl5pPr marL="1828800" algn="l" rtl="0" eaLnBrk="0" fontAlgn="base" hangingPunct="0">
                <a:spcBef>
                  <a:spcPct val="0"/>
                </a:spcBef>
                <a:spcAft>
                  <a:spcPct val="0"/>
                </a:spcAft>
                <a:defRPr sz="2400" kern="1200">
                  <a:solidFill>
                    <a:schemeClr val="tx1"/>
                  </a:solidFill>
                  <a:latin typeface="Arial" charset="0"/>
                  <a:ea typeface="+mn-ea"/>
                  <a:cs typeface="+mn-cs"/>
                </a:defRPr>
              </a:lvl5pPr>
              <a:lvl6pPr marL="2286000" algn="l" defTabSz="457200" rtl="0" eaLnBrk="1" latinLnBrk="0" hangingPunct="1">
                <a:defRPr sz="2400" kern="1200">
                  <a:solidFill>
                    <a:schemeClr val="tx1"/>
                  </a:solidFill>
                  <a:latin typeface="Arial" charset="0"/>
                  <a:ea typeface="+mn-ea"/>
                  <a:cs typeface="+mn-cs"/>
                </a:defRPr>
              </a:lvl6pPr>
              <a:lvl7pPr marL="2743200" algn="l" defTabSz="457200" rtl="0" eaLnBrk="1" latinLnBrk="0" hangingPunct="1">
                <a:defRPr sz="2400" kern="1200">
                  <a:solidFill>
                    <a:schemeClr val="tx1"/>
                  </a:solidFill>
                  <a:latin typeface="Arial" charset="0"/>
                  <a:ea typeface="+mn-ea"/>
                  <a:cs typeface="+mn-cs"/>
                </a:defRPr>
              </a:lvl7pPr>
              <a:lvl8pPr marL="3200400" algn="l" defTabSz="457200" rtl="0" eaLnBrk="1" latinLnBrk="0" hangingPunct="1">
                <a:defRPr sz="2400" kern="1200">
                  <a:solidFill>
                    <a:schemeClr val="tx1"/>
                  </a:solidFill>
                  <a:latin typeface="Arial" charset="0"/>
                  <a:ea typeface="+mn-ea"/>
                  <a:cs typeface="+mn-cs"/>
                </a:defRPr>
              </a:lvl8pPr>
              <a:lvl9pPr marL="3657600" algn="l" defTabSz="457200" rtl="0" eaLnBrk="1" latinLnBrk="0" hangingPunct="1">
                <a:defRPr sz="2400" kern="1200">
                  <a:solidFill>
                    <a:schemeClr val="tx1"/>
                  </a:solidFill>
                  <a:latin typeface="Arial" charset="0"/>
                  <a:ea typeface="+mn-ea"/>
                  <a:cs typeface="+mn-cs"/>
                </a:defRPr>
              </a:lvl9pPr>
            </a:lstStyle>
            <a:p>
              <a:pPr algn="ctr"/>
              <a:endParaRPr lang="en-US" sz="1400" b="1">
                <a:solidFill>
                  <a:srgbClr val="0C1E5B"/>
                </a:solidFill>
                <a:latin typeface="+mn-lt"/>
              </a:endParaRPr>
            </a:p>
          </p:txBody>
        </p:sp>
        <p:sp>
          <p:nvSpPr>
            <p:cNvPr id="73" name="Freeform 13">
              <a:extLst>
                <a:ext uri="{FF2B5EF4-FFF2-40B4-BE49-F238E27FC236}">
                  <a16:creationId xmlns:a16="http://schemas.microsoft.com/office/drawing/2014/main" id="{9F90689F-C74E-F24C-850D-9DBC1D40A274}"/>
                </a:ext>
              </a:extLst>
            </p:cNvPr>
            <p:cNvSpPr>
              <a:spLocks noEditPoints="1"/>
            </p:cNvSpPr>
            <p:nvPr/>
          </p:nvSpPr>
          <p:spPr bwMode="auto">
            <a:xfrm>
              <a:off x="5776380" y="2609396"/>
              <a:ext cx="94548" cy="112992"/>
            </a:xfrm>
            <a:custGeom>
              <a:avLst/>
              <a:gdLst>
                <a:gd name="T0" fmla="*/ 494 w 494"/>
                <a:gd name="T1" fmla="*/ 247 h 741"/>
                <a:gd name="T2" fmla="*/ 247 w 494"/>
                <a:gd name="T3" fmla="*/ 0 h 741"/>
                <a:gd name="T4" fmla="*/ 0 w 494"/>
                <a:gd name="T5" fmla="*/ 247 h 741"/>
                <a:gd name="T6" fmla="*/ 247 w 494"/>
                <a:gd name="T7" fmla="*/ 741 h 741"/>
                <a:gd name="T8" fmla="*/ 494 w 494"/>
                <a:gd name="T9" fmla="*/ 247 h 741"/>
                <a:gd name="T10" fmla="*/ 124 w 494"/>
                <a:gd name="T11" fmla="*/ 247 h 741"/>
                <a:gd name="T12" fmla="*/ 247 w 494"/>
                <a:gd name="T13" fmla="*/ 123 h 741"/>
                <a:gd name="T14" fmla="*/ 371 w 494"/>
                <a:gd name="T15" fmla="*/ 247 h 741"/>
                <a:gd name="T16" fmla="*/ 247 w 494"/>
                <a:gd name="T17" fmla="*/ 370 h 741"/>
                <a:gd name="T18" fmla="*/ 124 w 494"/>
                <a:gd name="T19" fmla="*/ 24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4" h="741">
                  <a:moveTo>
                    <a:pt x="494" y="247"/>
                  </a:moveTo>
                  <a:cubicBezTo>
                    <a:pt x="494" y="110"/>
                    <a:pt x="384" y="0"/>
                    <a:pt x="247" y="0"/>
                  </a:cubicBezTo>
                  <a:cubicBezTo>
                    <a:pt x="111" y="0"/>
                    <a:pt x="0" y="110"/>
                    <a:pt x="0" y="247"/>
                  </a:cubicBezTo>
                  <a:cubicBezTo>
                    <a:pt x="0" y="383"/>
                    <a:pt x="247" y="741"/>
                    <a:pt x="247" y="741"/>
                  </a:cubicBezTo>
                  <a:cubicBezTo>
                    <a:pt x="247" y="741"/>
                    <a:pt x="494" y="383"/>
                    <a:pt x="494" y="247"/>
                  </a:cubicBezTo>
                  <a:close/>
                  <a:moveTo>
                    <a:pt x="124" y="247"/>
                  </a:moveTo>
                  <a:cubicBezTo>
                    <a:pt x="124" y="179"/>
                    <a:pt x="179" y="123"/>
                    <a:pt x="247" y="123"/>
                  </a:cubicBezTo>
                  <a:cubicBezTo>
                    <a:pt x="316" y="123"/>
                    <a:pt x="371" y="179"/>
                    <a:pt x="371" y="247"/>
                  </a:cubicBezTo>
                  <a:cubicBezTo>
                    <a:pt x="371" y="315"/>
                    <a:pt x="316" y="370"/>
                    <a:pt x="247" y="370"/>
                  </a:cubicBezTo>
                  <a:cubicBezTo>
                    <a:pt x="179" y="370"/>
                    <a:pt x="124" y="315"/>
                    <a:pt x="124" y="247"/>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AU" sz="1400" b="1">
                <a:solidFill>
                  <a:srgbClr val="0C1E5B"/>
                </a:solidFill>
                <a:latin typeface="+mn-lt"/>
              </a:endParaRPr>
            </a:p>
          </p:txBody>
        </p:sp>
      </p:grpSp>
      <p:cxnSp>
        <p:nvCxnSpPr>
          <p:cNvPr id="74" name="Elbow Connector 38">
            <a:extLst>
              <a:ext uri="{FF2B5EF4-FFF2-40B4-BE49-F238E27FC236}">
                <a16:creationId xmlns:a16="http://schemas.microsoft.com/office/drawing/2014/main" id="{9FBBFEDC-F705-7647-A626-5E377EE5250D}"/>
              </a:ext>
            </a:extLst>
          </p:cNvPr>
          <p:cNvCxnSpPr>
            <a:cxnSpLocks/>
          </p:cNvCxnSpPr>
          <p:nvPr/>
        </p:nvCxnSpPr>
        <p:spPr bwMode="auto">
          <a:xfrm flipH="1" flipV="1">
            <a:off x="7504725" y="3522187"/>
            <a:ext cx="527717" cy="968985"/>
          </a:xfrm>
          <a:prstGeom prst="curvedConnector3">
            <a:avLst>
              <a:gd name="adj1" fmla="val 702"/>
            </a:avLst>
          </a:prstGeom>
          <a:solidFill>
            <a:schemeClr val="accent1"/>
          </a:solidFill>
          <a:ln w="9525" cap="flat" cmpd="sng" algn="ctr">
            <a:solidFill>
              <a:schemeClr val="tx1"/>
            </a:solidFill>
            <a:prstDash val="solid"/>
            <a:round/>
            <a:headEnd type="none" w="med" len="med"/>
            <a:tailEnd type="triangle"/>
          </a:ln>
          <a:effectLst/>
        </p:spPr>
      </p:cxnSp>
      <p:cxnSp>
        <p:nvCxnSpPr>
          <p:cNvPr id="75" name="Elbow Connector 38">
            <a:extLst>
              <a:ext uri="{FF2B5EF4-FFF2-40B4-BE49-F238E27FC236}">
                <a16:creationId xmlns:a16="http://schemas.microsoft.com/office/drawing/2014/main" id="{64F65F25-A1B7-A345-AF21-086DC8E0A4D9}"/>
              </a:ext>
            </a:extLst>
          </p:cNvPr>
          <p:cNvCxnSpPr>
            <a:cxnSpLocks/>
            <a:stCxn id="25" idx="1"/>
          </p:cNvCxnSpPr>
          <p:nvPr/>
        </p:nvCxnSpPr>
        <p:spPr bwMode="auto">
          <a:xfrm flipV="1">
            <a:off x="8046090" y="3502856"/>
            <a:ext cx="500255" cy="988316"/>
          </a:xfrm>
          <a:prstGeom prst="curvedConnector3">
            <a:avLst>
              <a:gd name="adj1" fmla="val -3932"/>
            </a:avLst>
          </a:prstGeom>
          <a:solidFill>
            <a:schemeClr val="accent1"/>
          </a:solidFill>
          <a:ln w="9525" cap="flat" cmpd="sng" algn="ctr">
            <a:solidFill>
              <a:schemeClr val="tx1"/>
            </a:solidFill>
            <a:prstDash val="solid"/>
            <a:round/>
            <a:headEnd type="none" w="med" len="med"/>
            <a:tailEnd type="triangle"/>
          </a:ln>
          <a:effectLst/>
        </p:spPr>
      </p:cxnSp>
      <p:sp>
        <p:nvSpPr>
          <p:cNvPr id="76" name="Freeform 42">
            <a:extLst>
              <a:ext uri="{FF2B5EF4-FFF2-40B4-BE49-F238E27FC236}">
                <a16:creationId xmlns:a16="http://schemas.microsoft.com/office/drawing/2014/main" id="{C9C1AC15-DB9E-774C-81B6-C23CDFDBD6F6}"/>
              </a:ext>
            </a:extLst>
          </p:cNvPr>
          <p:cNvSpPr>
            <a:spLocks noChangeArrowheads="1"/>
          </p:cNvSpPr>
          <p:nvPr/>
        </p:nvSpPr>
        <p:spPr bwMode="auto">
          <a:xfrm>
            <a:off x="9090949" y="5974652"/>
            <a:ext cx="401196" cy="260599"/>
          </a:xfrm>
          <a:custGeom>
            <a:avLst/>
            <a:gdLst>
              <a:gd name="T0" fmla="*/ 595 w 1284"/>
              <a:gd name="T1" fmla="*/ 254 h 924"/>
              <a:gd name="T2" fmla="*/ 577 w 1284"/>
              <a:gd name="T3" fmla="*/ 438 h 924"/>
              <a:gd name="T4" fmla="*/ 0 w 1284"/>
              <a:gd name="T5" fmla="*/ 420 h 924"/>
              <a:gd name="T6" fmla="*/ 18 w 1284"/>
              <a:gd name="T7" fmla="*/ 236 h 924"/>
              <a:gd name="T8" fmla="*/ 297 w 1284"/>
              <a:gd name="T9" fmla="*/ 380 h 924"/>
              <a:gd name="T10" fmla="*/ 59 w 1284"/>
              <a:gd name="T11" fmla="*/ 284 h 924"/>
              <a:gd name="T12" fmla="*/ 297 w 1284"/>
              <a:gd name="T13" fmla="*/ 380 h 924"/>
              <a:gd name="T14" fmla="*/ 595 w 1284"/>
              <a:gd name="T15" fmla="*/ 498 h 924"/>
              <a:gd name="T16" fmla="*/ 577 w 1284"/>
              <a:gd name="T17" fmla="*/ 681 h 924"/>
              <a:gd name="T18" fmla="*/ 0 w 1284"/>
              <a:gd name="T19" fmla="*/ 663 h 924"/>
              <a:gd name="T20" fmla="*/ 18 w 1284"/>
              <a:gd name="T21" fmla="*/ 480 h 924"/>
              <a:gd name="T22" fmla="*/ 297 w 1284"/>
              <a:gd name="T23" fmla="*/ 621 h 924"/>
              <a:gd name="T24" fmla="*/ 59 w 1284"/>
              <a:gd name="T25" fmla="*/ 526 h 924"/>
              <a:gd name="T26" fmla="*/ 297 w 1284"/>
              <a:gd name="T27" fmla="*/ 621 h 924"/>
              <a:gd name="T28" fmla="*/ 595 w 1284"/>
              <a:gd name="T29" fmla="*/ 739 h 924"/>
              <a:gd name="T30" fmla="*/ 577 w 1284"/>
              <a:gd name="T31" fmla="*/ 923 h 924"/>
              <a:gd name="T32" fmla="*/ 0 w 1284"/>
              <a:gd name="T33" fmla="*/ 905 h 924"/>
              <a:gd name="T34" fmla="*/ 18 w 1284"/>
              <a:gd name="T35" fmla="*/ 721 h 924"/>
              <a:gd name="T36" fmla="*/ 297 w 1284"/>
              <a:gd name="T37" fmla="*/ 870 h 924"/>
              <a:gd name="T38" fmla="*/ 59 w 1284"/>
              <a:gd name="T39" fmla="*/ 774 h 924"/>
              <a:gd name="T40" fmla="*/ 297 w 1284"/>
              <a:gd name="T41" fmla="*/ 870 h 924"/>
              <a:gd name="T42" fmla="*/ 1053 w 1284"/>
              <a:gd name="T43" fmla="*/ 699 h 924"/>
              <a:gd name="T44" fmla="*/ 643 w 1284"/>
              <a:gd name="T45" fmla="*/ 676 h 924"/>
              <a:gd name="T46" fmla="*/ 1053 w 1284"/>
              <a:gd name="T47" fmla="*/ 650 h 924"/>
              <a:gd name="T48" fmla="*/ 1053 w 1284"/>
              <a:gd name="T49" fmla="*/ 288 h 924"/>
              <a:gd name="T50" fmla="*/ 1007 w 1284"/>
              <a:gd name="T51" fmla="*/ 293 h 924"/>
              <a:gd name="T52" fmla="*/ 848 w 1284"/>
              <a:gd name="T53" fmla="*/ 199 h 924"/>
              <a:gd name="T54" fmla="*/ 809 w 1284"/>
              <a:gd name="T55" fmla="*/ 202 h 924"/>
              <a:gd name="T56" fmla="*/ 629 w 1284"/>
              <a:gd name="T57" fmla="*/ 48 h 924"/>
              <a:gd name="T58" fmla="*/ 400 w 1284"/>
              <a:gd name="T59" fmla="*/ 204 h 924"/>
              <a:gd name="T60" fmla="*/ 844 w 1284"/>
              <a:gd name="T61" fmla="*/ 151 h 924"/>
              <a:gd name="T62" fmla="*/ 1053 w 1284"/>
              <a:gd name="T63" fmla="*/ 239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4" h="924">
                <a:moveTo>
                  <a:pt x="577" y="236"/>
                </a:moveTo>
                <a:cubicBezTo>
                  <a:pt x="587" y="236"/>
                  <a:pt x="595" y="244"/>
                  <a:pt x="595" y="254"/>
                </a:cubicBezTo>
                <a:lnTo>
                  <a:pt x="595" y="420"/>
                </a:lnTo>
                <a:cubicBezTo>
                  <a:pt x="595" y="430"/>
                  <a:pt x="587" y="438"/>
                  <a:pt x="577" y="438"/>
                </a:cubicBezTo>
                <a:lnTo>
                  <a:pt x="18" y="438"/>
                </a:lnTo>
                <a:cubicBezTo>
                  <a:pt x="8" y="438"/>
                  <a:pt x="0" y="430"/>
                  <a:pt x="0" y="420"/>
                </a:cubicBezTo>
                <a:lnTo>
                  <a:pt x="0" y="254"/>
                </a:lnTo>
                <a:cubicBezTo>
                  <a:pt x="0" y="244"/>
                  <a:pt x="8" y="236"/>
                  <a:pt x="18" y="236"/>
                </a:cubicBezTo>
                <a:lnTo>
                  <a:pt x="577" y="236"/>
                </a:lnTo>
                <a:close/>
                <a:moveTo>
                  <a:pt x="297" y="380"/>
                </a:moveTo>
                <a:lnTo>
                  <a:pt x="297" y="284"/>
                </a:lnTo>
                <a:lnTo>
                  <a:pt x="59" y="284"/>
                </a:lnTo>
                <a:lnTo>
                  <a:pt x="59" y="380"/>
                </a:lnTo>
                <a:lnTo>
                  <a:pt x="297" y="380"/>
                </a:lnTo>
                <a:close/>
                <a:moveTo>
                  <a:pt x="577" y="480"/>
                </a:moveTo>
                <a:cubicBezTo>
                  <a:pt x="587" y="480"/>
                  <a:pt x="595" y="488"/>
                  <a:pt x="595" y="498"/>
                </a:cubicBezTo>
                <a:lnTo>
                  <a:pt x="595" y="663"/>
                </a:lnTo>
                <a:cubicBezTo>
                  <a:pt x="595" y="673"/>
                  <a:pt x="587" y="681"/>
                  <a:pt x="577" y="681"/>
                </a:cubicBezTo>
                <a:lnTo>
                  <a:pt x="18" y="681"/>
                </a:lnTo>
                <a:cubicBezTo>
                  <a:pt x="8" y="681"/>
                  <a:pt x="0" y="673"/>
                  <a:pt x="0" y="663"/>
                </a:cubicBezTo>
                <a:lnTo>
                  <a:pt x="0" y="498"/>
                </a:lnTo>
                <a:cubicBezTo>
                  <a:pt x="0" y="488"/>
                  <a:pt x="8" y="480"/>
                  <a:pt x="18" y="480"/>
                </a:cubicBezTo>
                <a:lnTo>
                  <a:pt x="577" y="480"/>
                </a:lnTo>
                <a:close/>
                <a:moveTo>
                  <a:pt x="297" y="621"/>
                </a:moveTo>
                <a:lnTo>
                  <a:pt x="297" y="526"/>
                </a:lnTo>
                <a:lnTo>
                  <a:pt x="59" y="526"/>
                </a:lnTo>
                <a:lnTo>
                  <a:pt x="59" y="621"/>
                </a:lnTo>
                <a:lnTo>
                  <a:pt x="297" y="621"/>
                </a:lnTo>
                <a:close/>
                <a:moveTo>
                  <a:pt x="577" y="721"/>
                </a:moveTo>
                <a:cubicBezTo>
                  <a:pt x="587" y="721"/>
                  <a:pt x="595" y="729"/>
                  <a:pt x="595" y="739"/>
                </a:cubicBezTo>
                <a:lnTo>
                  <a:pt x="595" y="905"/>
                </a:lnTo>
                <a:cubicBezTo>
                  <a:pt x="595" y="915"/>
                  <a:pt x="587" y="923"/>
                  <a:pt x="577" y="923"/>
                </a:cubicBezTo>
                <a:lnTo>
                  <a:pt x="18" y="923"/>
                </a:lnTo>
                <a:cubicBezTo>
                  <a:pt x="8" y="923"/>
                  <a:pt x="0" y="915"/>
                  <a:pt x="0" y="905"/>
                </a:cubicBezTo>
                <a:lnTo>
                  <a:pt x="0" y="739"/>
                </a:lnTo>
                <a:cubicBezTo>
                  <a:pt x="0" y="729"/>
                  <a:pt x="8" y="721"/>
                  <a:pt x="18" y="721"/>
                </a:cubicBezTo>
                <a:lnTo>
                  <a:pt x="577" y="721"/>
                </a:lnTo>
                <a:close/>
                <a:moveTo>
                  <a:pt x="297" y="870"/>
                </a:moveTo>
                <a:lnTo>
                  <a:pt x="297" y="774"/>
                </a:lnTo>
                <a:lnTo>
                  <a:pt x="59" y="774"/>
                </a:lnTo>
                <a:lnTo>
                  <a:pt x="59" y="870"/>
                </a:lnTo>
                <a:lnTo>
                  <a:pt x="297" y="870"/>
                </a:lnTo>
                <a:close/>
                <a:moveTo>
                  <a:pt x="1283" y="469"/>
                </a:moveTo>
                <a:cubicBezTo>
                  <a:pt x="1283" y="596"/>
                  <a:pt x="1180" y="699"/>
                  <a:pt x="1053" y="699"/>
                </a:cubicBezTo>
                <a:lnTo>
                  <a:pt x="638" y="699"/>
                </a:lnTo>
                <a:cubicBezTo>
                  <a:pt x="641" y="692"/>
                  <a:pt x="643" y="684"/>
                  <a:pt x="643" y="676"/>
                </a:cubicBezTo>
                <a:lnTo>
                  <a:pt x="643" y="650"/>
                </a:lnTo>
                <a:lnTo>
                  <a:pt x="1053" y="650"/>
                </a:lnTo>
                <a:cubicBezTo>
                  <a:pt x="1153" y="650"/>
                  <a:pt x="1234" y="569"/>
                  <a:pt x="1234" y="469"/>
                </a:cubicBezTo>
                <a:cubicBezTo>
                  <a:pt x="1234" y="369"/>
                  <a:pt x="1153" y="288"/>
                  <a:pt x="1053" y="288"/>
                </a:cubicBezTo>
                <a:cubicBezTo>
                  <a:pt x="1044" y="288"/>
                  <a:pt x="1034" y="289"/>
                  <a:pt x="1023" y="291"/>
                </a:cubicBezTo>
                <a:lnTo>
                  <a:pt x="1007" y="293"/>
                </a:lnTo>
                <a:lnTo>
                  <a:pt x="998" y="280"/>
                </a:lnTo>
                <a:cubicBezTo>
                  <a:pt x="965" y="229"/>
                  <a:pt x="908" y="199"/>
                  <a:pt x="848" y="199"/>
                </a:cubicBezTo>
                <a:cubicBezTo>
                  <a:pt x="841" y="199"/>
                  <a:pt x="835" y="199"/>
                  <a:pt x="829" y="200"/>
                </a:cubicBezTo>
                <a:lnTo>
                  <a:pt x="809" y="202"/>
                </a:lnTo>
                <a:lnTo>
                  <a:pt x="803" y="182"/>
                </a:lnTo>
                <a:cubicBezTo>
                  <a:pt x="782" y="104"/>
                  <a:pt x="710" y="48"/>
                  <a:pt x="629" y="48"/>
                </a:cubicBezTo>
                <a:cubicBezTo>
                  <a:pt x="537" y="48"/>
                  <a:pt x="462" y="116"/>
                  <a:pt x="449" y="204"/>
                </a:cubicBezTo>
                <a:lnTo>
                  <a:pt x="400" y="204"/>
                </a:lnTo>
                <a:cubicBezTo>
                  <a:pt x="413" y="89"/>
                  <a:pt x="511" y="0"/>
                  <a:pt x="629" y="0"/>
                </a:cubicBezTo>
                <a:cubicBezTo>
                  <a:pt x="725" y="0"/>
                  <a:pt x="811" y="61"/>
                  <a:pt x="844" y="151"/>
                </a:cubicBezTo>
                <a:cubicBezTo>
                  <a:pt x="917" y="150"/>
                  <a:pt x="986" y="183"/>
                  <a:pt x="1030" y="241"/>
                </a:cubicBezTo>
                <a:cubicBezTo>
                  <a:pt x="1038" y="240"/>
                  <a:pt x="1046" y="239"/>
                  <a:pt x="1053" y="239"/>
                </a:cubicBezTo>
                <a:cubicBezTo>
                  <a:pt x="1180" y="239"/>
                  <a:pt x="1283" y="342"/>
                  <a:pt x="1283" y="469"/>
                </a:cubicBezTo>
                <a:close/>
              </a:path>
            </a:pathLst>
          </a:custGeom>
          <a:solidFill>
            <a:srgbClr val="002060"/>
          </a:solidFill>
          <a:ln w="0">
            <a:noFill/>
            <a:prstDash val="solid"/>
            <a:round/>
            <a:headEnd/>
            <a:tailEnd/>
          </a:ln>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86359" tIns="43180" rIns="86359" bIns="43180" numCol="1" anchor="ctr" anchorCtr="1" compatLnSpc="1">
            <a:prstTxWarp prst="textNoShape">
              <a:avLst/>
            </a:prstTxWarp>
          </a:bodyPr>
          <a:lstStyle/>
          <a:p>
            <a:pPr algn="ctr"/>
            <a:endParaRPr lang="en-US" sz="1400" b="1">
              <a:solidFill>
                <a:srgbClr val="0C1E5B"/>
              </a:solidFill>
              <a:latin typeface="+mn-lt"/>
            </a:endParaRPr>
          </a:p>
        </p:txBody>
      </p:sp>
      <p:sp>
        <p:nvSpPr>
          <p:cNvPr id="77" name="TextBox 76">
            <a:extLst>
              <a:ext uri="{FF2B5EF4-FFF2-40B4-BE49-F238E27FC236}">
                <a16:creationId xmlns:a16="http://schemas.microsoft.com/office/drawing/2014/main" id="{7784E011-0CC3-BA43-B96D-BC61FD626625}"/>
              </a:ext>
            </a:extLst>
          </p:cNvPr>
          <p:cNvSpPr txBox="1"/>
          <p:nvPr/>
        </p:nvSpPr>
        <p:spPr>
          <a:xfrm>
            <a:off x="8889559" y="6277188"/>
            <a:ext cx="1035098" cy="338554"/>
          </a:xfrm>
          <a:prstGeom prst="rect">
            <a:avLst/>
          </a:prstGeom>
          <a:noFill/>
        </p:spPr>
        <p:txBody>
          <a:bodyPr wrap="square" rtlCol="0">
            <a:spAutoFit/>
          </a:bodyPr>
          <a:lstStyle/>
          <a:p>
            <a:r>
              <a:rPr lang="en-AU" sz="800"/>
              <a:t>Public Transport Victoria ( PTV)</a:t>
            </a:r>
          </a:p>
        </p:txBody>
      </p:sp>
      <p:cxnSp>
        <p:nvCxnSpPr>
          <p:cNvPr id="78" name="Straight Arrow Connector 77">
            <a:extLst>
              <a:ext uri="{FF2B5EF4-FFF2-40B4-BE49-F238E27FC236}">
                <a16:creationId xmlns:a16="http://schemas.microsoft.com/office/drawing/2014/main" id="{986D96B0-D952-1247-9234-F58A2BD72533}"/>
              </a:ext>
            </a:extLst>
          </p:cNvPr>
          <p:cNvCxnSpPr>
            <a:cxnSpLocks/>
            <a:stCxn id="76" idx="29"/>
          </p:cNvCxnSpPr>
          <p:nvPr/>
        </p:nvCxnSpPr>
        <p:spPr bwMode="auto">
          <a:xfrm flipH="1" flipV="1">
            <a:off x="8200858" y="5184393"/>
            <a:ext cx="1015074" cy="847794"/>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B5CD06B5-64A6-1D42-9551-C184BF289624}"/>
              </a:ext>
            </a:extLst>
          </p:cNvPr>
          <p:cNvCxnSpPr>
            <a:cxnSpLocks/>
            <a:stCxn id="60" idx="5"/>
          </p:cNvCxnSpPr>
          <p:nvPr/>
        </p:nvCxnSpPr>
        <p:spPr bwMode="auto">
          <a:xfrm flipV="1">
            <a:off x="8023121" y="5139963"/>
            <a:ext cx="9653" cy="855532"/>
          </a:xfrm>
          <a:prstGeom prst="straightConnector1">
            <a:avLst/>
          </a:prstGeom>
          <a:solidFill>
            <a:schemeClr val="accent1"/>
          </a:solidFill>
          <a:ln w="9525" cap="flat" cmpd="sng" algn="ctr">
            <a:solidFill>
              <a:schemeClr val="tx1"/>
            </a:solidFill>
            <a:prstDash val="solid"/>
            <a:round/>
            <a:headEnd type="none" w="med" len="med"/>
            <a:tailEnd type="triangle"/>
          </a:ln>
          <a:effectLst/>
        </p:spPr>
      </p:cxnSp>
      <p:cxnSp>
        <p:nvCxnSpPr>
          <p:cNvPr id="80" name="Straight Connector 79">
            <a:extLst>
              <a:ext uri="{FF2B5EF4-FFF2-40B4-BE49-F238E27FC236}">
                <a16:creationId xmlns:a16="http://schemas.microsoft.com/office/drawing/2014/main" id="{8F1661CE-E52B-094F-BD9B-F8EF1DDBD2B8}"/>
              </a:ext>
            </a:extLst>
          </p:cNvPr>
          <p:cNvCxnSpPr>
            <a:cxnSpLocks/>
          </p:cNvCxnSpPr>
          <p:nvPr/>
        </p:nvCxnSpPr>
        <p:spPr bwMode="auto">
          <a:xfrm flipH="1" flipV="1">
            <a:off x="3466185" y="5444003"/>
            <a:ext cx="8689608" cy="10059"/>
          </a:xfrm>
          <a:prstGeom prst="line">
            <a:avLst/>
          </a:prstGeom>
          <a:solidFill>
            <a:schemeClr val="accent1"/>
          </a:solidFill>
          <a:ln w="12700" cap="flat" cmpd="sng" algn="ctr">
            <a:solidFill>
              <a:srgbClr val="FF0000"/>
            </a:solidFill>
            <a:prstDash val="dash"/>
            <a:round/>
            <a:headEnd type="none" w="med" len="med"/>
            <a:tailEnd type="none" w="med" len="med"/>
          </a:ln>
          <a:effectLst/>
        </p:spPr>
      </p:cxnSp>
      <p:sp>
        <p:nvSpPr>
          <p:cNvPr id="81" name="TextBox 83">
            <a:extLst>
              <a:ext uri="{FF2B5EF4-FFF2-40B4-BE49-F238E27FC236}">
                <a16:creationId xmlns:a16="http://schemas.microsoft.com/office/drawing/2014/main" id="{E31E5FB5-14B2-4446-9F09-036E2A756BDD}"/>
              </a:ext>
            </a:extLst>
          </p:cNvPr>
          <p:cNvSpPr txBox="1"/>
          <p:nvPr/>
        </p:nvSpPr>
        <p:spPr>
          <a:xfrm rot="21540000">
            <a:off x="8944726" y="2675667"/>
            <a:ext cx="1114408" cy="215444"/>
          </a:xfrm>
          <a:prstGeom prst="rect">
            <a:avLst/>
          </a:prstGeom>
          <a:noFill/>
        </p:spPr>
        <p:txBody>
          <a:bodyPr wrap="none" rtlCol="0">
            <a:spAutoFit/>
          </a:bodyPr>
          <a:lstStyle/>
          <a:p>
            <a:r>
              <a:rPr lang="en-AU" sz="800"/>
              <a:t>Location trilateration</a:t>
            </a:r>
          </a:p>
        </p:txBody>
      </p:sp>
      <p:sp>
        <p:nvSpPr>
          <p:cNvPr id="82" name="TextBox 84">
            <a:extLst>
              <a:ext uri="{FF2B5EF4-FFF2-40B4-BE49-F238E27FC236}">
                <a16:creationId xmlns:a16="http://schemas.microsoft.com/office/drawing/2014/main" id="{01F871C2-353F-814F-B95A-2906610216E7}"/>
              </a:ext>
            </a:extLst>
          </p:cNvPr>
          <p:cNvSpPr txBox="1"/>
          <p:nvPr/>
        </p:nvSpPr>
        <p:spPr>
          <a:xfrm rot="21540000">
            <a:off x="5968016" y="2711201"/>
            <a:ext cx="1167307" cy="215444"/>
          </a:xfrm>
          <a:prstGeom prst="rect">
            <a:avLst/>
          </a:prstGeom>
          <a:noFill/>
        </p:spPr>
        <p:txBody>
          <a:bodyPr wrap="none" rtlCol="0">
            <a:spAutoFit/>
          </a:bodyPr>
          <a:lstStyle/>
          <a:p>
            <a:r>
              <a:rPr lang="en-AU" sz="800"/>
              <a:t>Location triangulation</a:t>
            </a:r>
          </a:p>
        </p:txBody>
      </p:sp>
      <p:sp>
        <p:nvSpPr>
          <p:cNvPr id="83" name="TextBox 86">
            <a:extLst>
              <a:ext uri="{FF2B5EF4-FFF2-40B4-BE49-F238E27FC236}">
                <a16:creationId xmlns:a16="http://schemas.microsoft.com/office/drawing/2014/main" id="{5606B9DD-C858-2547-9A89-A773D9513DF7}"/>
              </a:ext>
            </a:extLst>
          </p:cNvPr>
          <p:cNvSpPr txBox="1"/>
          <p:nvPr/>
        </p:nvSpPr>
        <p:spPr>
          <a:xfrm rot="20637676">
            <a:off x="6017107" y="3161370"/>
            <a:ext cx="1167307" cy="215444"/>
          </a:xfrm>
          <a:prstGeom prst="rect">
            <a:avLst/>
          </a:prstGeom>
          <a:noFill/>
        </p:spPr>
        <p:txBody>
          <a:bodyPr wrap="none" rtlCol="0">
            <a:spAutoFit/>
          </a:bodyPr>
          <a:lstStyle/>
          <a:p>
            <a:r>
              <a:rPr lang="en-AU" sz="800"/>
              <a:t>Location triangulation</a:t>
            </a:r>
          </a:p>
        </p:txBody>
      </p:sp>
      <p:sp>
        <p:nvSpPr>
          <p:cNvPr id="84" name="TextBox 87">
            <a:extLst>
              <a:ext uri="{FF2B5EF4-FFF2-40B4-BE49-F238E27FC236}">
                <a16:creationId xmlns:a16="http://schemas.microsoft.com/office/drawing/2014/main" id="{F3AE6E88-614B-E14E-A5B3-E3AE0D32B8B2}"/>
              </a:ext>
            </a:extLst>
          </p:cNvPr>
          <p:cNvSpPr txBox="1"/>
          <p:nvPr/>
        </p:nvSpPr>
        <p:spPr>
          <a:xfrm rot="477676">
            <a:off x="6076106" y="2336939"/>
            <a:ext cx="1167307" cy="215444"/>
          </a:xfrm>
          <a:prstGeom prst="rect">
            <a:avLst/>
          </a:prstGeom>
          <a:noFill/>
        </p:spPr>
        <p:txBody>
          <a:bodyPr wrap="none" rtlCol="0">
            <a:spAutoFit/>
          </a:bodyPr>
          <a:lstStyle/>
          <a:p>
            <a:r>
              <a:rPr lang="en-AU" sz="800"/>
              <a:t>Location triangulation</a:t>
            </a:r>
          </a:p>
        </p:txBody>
      </p:sp>
      <p:sp>
        <p:nvSpPr>
          <p:cNvPr id="85" name="TextBox 89">
            <a:extLst>
              <a:ext uri="{FF2B5EF4-FFF2-40B4-BE49-F238E27FC236}">
                <a16:creationId xmlns:a16="http://schemas.microsoft.com/office/drawing/2014/main" id="{C1477F64-A741-FD4C-8C84-103E4FB8403C}"/>
              </a:ext>
            </a:extLst>
          </p:cNvPr>
          <p:cNvSpPr txBox="1"/>
          <p:nvPr/>
        </p:nvSpPr>
        <p:spPr>
          <a:xfrm rot="21060000">
            <a:off x="9000873" y="2291802"/>
            <a:ext cx="1114408" cy="215444"/>
          </a:xfrm>
          <a:prstGeom prst="rect">
            <a:avLst/>
          </a:prstGeom>
          <a:noFill/>
        </p:spPr>
        <p:txBody>
          <a:bodyPr wrap="none" rtlCol="0">
            <a:spAutoFit/>
          </a:bodyPr>
          <a:lstStyle/>
          <a:p>
            <a:r>
              <a:rPr lang="en-AU" sz="800"/>
              <a:t>Location trilateration</a:t>
            </a:r>
          </a:p>
        </p:txBody>
      </p:sp>
      <p:sp>
        <p:nvSpPr>
          <p:cNvPr id="86" name="TextBox 90">
            <a:extLst>
              <a:ext uri="{FF2B5EF4-FFF2-40B4-BE49-F238E27FC236}">
                <a16:creationId xmlns:a16="http://schemas.microsoft.com/office/drawing/2014/main" id="{B2BE49B8-1CA7-FE49-AC99-7A6448394C4F}"/>
              </a:ext>
            </a:extLst>
          </p:cNvPr>
          <p:cNvSpPr txBox="1"/>
          <p:nvPr/>
        </p:nvSpPr>
        <p:spPr>
          <a:xfrm rot="660000">
            <a:off x="9022645" y="3062966"/>
            <a:ext cx="1114408" cy="215444"/>
          </a:xfrm>
          <a:prstGeom prst="rect">
            <a:avLst/>
          </a:prstGeom>
          <a:noFill/>
        </p:spPr>
        <p:txBody>
          <a:bodyPr wrap="none" rtlCol="0">
            <a:spAutoFit/>
          </a:bodyPr>
          <a:lstStyle/>
          <a:p>
            <a:r>
              <a:rPr lang="en-AU" sz="800"/>
              <a:t>Location trilateration</a:t>
            </a:r>
          </a:p>
        </p:txBody>
      </p:sp>
      <p:sp>
        <p:nvSpPr>
          <p:cNvPr id="87" name="TextBox 91">
            <a:extLst>
              <a:ext uri="{FF2B5EF4-FFF2-40B4-BE49-F238E27FC236}">
                <a16:creationId xmlns:a16="http://schemas.microsoft.com/office/drawing/2014/main" id="{D17B0C9D-BEE8-E941-B8C2-CD74EE5BE1DB}"/>
              </a:ext>
            </a:extLst>
          </p:cNvPr>
          <p:cNvSpPr txBox="1"/>
          <p:nvPr/>
        </p:nvSpPr>
        <p:spPr>
          <a:xfrm rot="19300782">
            <a:off x="6628072" y="5314708"/>
            <a:ext cx="1258678" cy="338554"/>
          </a:xfrm>
          <a:prstGeom prst="rect">
            <a:avLst/>
          </a:prstGeom>
          <a:noFill/>
        </p:spPr>
        <p:txBody>
          <a:bodyPr wrap="none" rtlCol="0">
            <a:spAutoFit/>
          </a:bodyPr>
          <a:lstStyle/>
          <a:p>
            <a:r>
              <a:rPr lang="en-AU" sz="800" b="1"/>
              <a:t>Building location and </a:t>
            </a:r>
          </a:p>
          <a:p>
            <a:r>
              <a:rPr lang="en-AU" sz="800" b="1"/>
              <a:t>space information</a:t>
            </a:r>
          </a:p>
        </p:txBody>
      </p:sp>
      <p:sp>
        <p:nvSpPr>
          <p:cNvPr id="88" name="TextBox 1">
            <a:extLst>
              <a:ext uri="{FF2B5EF4-FFF2-40B4-BE49-F238E27FC236}">
                <a16:creationId xmlns:a16="http://schemas.microsoft.com/office/drawing/2014/main" id="{2070E082-3F1A-A54B-939B-A9533BFC597F}"/>
              </a:ext>
            </a:extLst>
          </p:cNvPr>
          <p:cNvSpPr txBox="1"/>
          <p:nvPr/>
        </p:nvSpPr>
        <p:spPr>
          <a:xfrm rot="21540000">
            <a:off x="8944726" y="2675667"/>
            <a:ext cx="1114408" cy="215444"/>
          </a:xfrm>
          <a:prstGeom prst="rect">
            <a:avLst/>
          </a:prstGeom>
          <a:noFill/>
        </p:spPr>
        <p:txBody>
          <a:bodyPr wrap="none" rtlCol="0">
            <a:spAutoFit/>
          </a:bodyPr>
          <a:lstStyle/>
          <a:p>
            <a:r>
              <a:rPr lang="en-AU" sz="800"/>
              <a:t>Location trilateration</a:t>
            </a:r>
          </a:p>
        </p:txBody>
      </p:sp>
      <p:sp>
        <p:nvSpPr>
          <p:cNvPr id="89" name="TextBox 83">
            <a:extLst>
              <a:ext uri="{FF2B5EF4-FFF2-40B4-BE49-F238E27FC236}">
                <a16:creationId xmlns:a16="http://schemas.microsoft.com/office/drawing/2014/main" id="{CE9563D1-C5AA-8A42-89D2-0C5BD5117AA8}"/>
              </a:ext>
            </a:extLst>
          </p:cNvPr>
          <p:cNvSpPr txBox="1"/>
          <p:nvPr/>
        </p:nvSpPr>
        <p:spPr>
          <a:xfrm rot="21540000">
            <a:off x="5968016" y="2711201"/>
            <a:ext cx="1167307" cy="215444"/>
          </a:xfrm>
          <a:prstGeom prst="rect">
            <a:avLst/>
          </a:prstGeom>
          <a:noFill/>
        </p:spPr>
        <p:txBody>
          <a:bodyPr wrap="none" rtlCol="0">
            <a:spAutoFit/>
          </a:bodyPr>
          <a:lstStyle/>
          <a:p>
            <a:r>
              <a:rPr lang="en-AU" sz="800"/>
              <a:t>Location triangulation</a:t>
            </a:r>
          </a:p>
        </p:txBody>
      </p:sp>
      <p:sp>
        <p:nvSpPr>
          <p:cNvPr id="90" name="TextBox 84">
            <a:extLst>
              <a:ext uri="{FF2B5EF4-FFF2-40B4-BE49-F238E27FC236}">
                <a16:creationId xmlns:a16="http://schemas.microsoft.com/office/drawing/2014/main" id="{0A078989-BB22-0C40-9153-D76F4915B7BA}"/>
              </a:ext>
            </a:extLst>
          </p:cNvPr>
          <p:cNvSpPr txBox="1"/>
          <p:nvPr/>
        </p:nvSpPr>
        <p:spPr>
          <a:xfrm rot="20637676">
            <a:off x="6017107" y="3161370"/>
            <a:ext cx="1167307" cy="215444"/>
          </a:xfrm>
          <a:prstGeom prst="rect">
            <a:avLst/>
          </a:prstGeom>
          <a:noFill/>
        </p:spPr>
        <p:txBody>
          <a:bodyPr wrap="none" rtlCol="0">
            <a:spAutoFit/>
          </a:bodyPr>
          <a:lstStyle/>
          <a:p>
            <a:r>
              <a:rPr lang="en-AU" sz="800"/>
              <a:t>Location triangulation</a:t>
            </a:r>
          </a:p>
        </p:txBody>
      </p:sp>
      <p:sp>
        <p:nvSpPr>
          <p:cNvPr id="91" name="TextBox 86">
            <a:extLst>
              <a:ext uri="{FF2B5EF4-FFF2-40B4-BE49-F238E27FC236}">
                <a16:creationId xmlns:a16="http://schemas.microsoft.com/office/drawing/2014/main" id="{273ED605-013B-264C-9326-01597362513E}"/>
              </a:ext>
            </a:extLst>
          </p:cNvPr>
          <p:cNvSpPr txBox="1"/>
          <p:nvPr/>
        </p:nvSpPr>
        <p:spPr>
          <a:xfrm rot="477676">
            <a:off x="6076106" y="2336939"/>
            <a:ext cx="1167307" cy="215444"/>
          </a:xfrm>
          <a:prstGeom prst="rect">
            <a:avLst/>
          </a:prstGeom>
          <a:noFill/>
        </p:spPr>
        <p:txBody>
          <a:bodyPr wrap="none" rtlCol="0">
            <a:spAutoFit/>
          </a:bodyPr>
          <a:lstStyle/>
          <a:p>
            <a:r>
              <a:rPr lang="en-AU" sz="800"/>
              <a:t>Location triangulation</a:t>
            </a:r>
          </a:p>
        </p:txBody>
      </p:sp>
      <p:sp>
        <p:nvSpPr>
          <p:cNvPr id="92" name="TextBox 87">
            <a:extLst>
              <a:ext uri="{FF2B5EF4-FFF2-40B4-BE49-F238E27FC236}">
                <a16:creationId xmlns:a16="http://schemas.microsoft.com/office/drawing/2014/main" id="{FBB44AA2-65E3-9C4D-BA02-BFCD0C55ADAB}"/>
              </a:ext>
            </a:extLst>
          </p:cNvPr>
          <p:cNvSpPr txBox="1"/>
          <p:nvPr/>
        </p:nvSpPr>
        <p:spPr>
          <a:xfrm rot="21060000">
            <a:off x="9000873" y="2291802"/>
            <a:ext cx="1114408" cy="215444"/>
          </a:xfrm>
          <a:prstGeom prst="rect">
            <a:avLst/>
          </a:prstGeom>
          <a:noFill/>
        </p:spPr>
        <p:txBody>
          <a:bodyPr wrap="none" rtlCol="0">
            <a:spAutoFit/>
          </a:bodyPr>
          <a:lstStyle/>
          <a:p>
            <a:r>
              <a:rPr lang="en-AU" sz="800"/>
              <a:t>Location trilateration</a:t>
            </a:r>
          </a:p>
        </p:txBody>
      </p:sp>
      <p:sp>
        <p:nvSpPr>
          <p:cNvPr id="93" name="TextBox 88">
            <a:extLst>
              <a:ext uri="{FF2B5EF4-FFF2-40B4-BE49-F238E27FC236}">
                <a16:creationId xmlns:a16="http://schemas.microsoft.com/office/drawing/2014/main" id="{03FA4370-411E-2044-BE76-2D2D9242091D}"/>
              </a:ext>
            </a:extLst>
          </p:cNvPr>
          <p:cNvSpPr txBox="1"/>
          <p:nvPr/>
        </p:nvSpPr>
        <p:spPr>
          <a:xfrm rot="660000">
            <a:off x="9022645" y="3062966"/>
            <a:ext cx="1114408" cy="215444"/>
          </a:xfrm>
          <a:prstGeom prst="rect">
            <a:avLst/>
          </a:prstGeom>
          <a:noFill/>
        </p:spPr>
        <p:txBody>
          <a:bodyPr wrap="none" rtlCol="0">
            <a:spAutoFit/>
          </a:bodyPr>
          <a:lstStyle/>
          <a:p>
            <a:r>
              <a:rPr lang="en-AU" sz="800"/>
              <a:t>Location trilateration</a:t>
            </a:r>
          </a:p>
        </p:txBody>
      </p:sp>
      <p:sp>
        <p:nvSpPr>
          <p:cNvPr id="94" name="TextBox 89">
            <a:extLst>
              <a:ext uri="{FF2B5EF4-FFF2-40B4-BE49-F238E27FC236}">
                <a16:creationId xmlns:a16="http://schemas.microsoft.com/office/drawing/2014/main" id="{7458137D-D263-ED43-80A2-3DC220954792}"/>
              </a:ext>
            </a:extLst>
          </p:cNvPr>
          <p:cNvSpPr txBox="1"/>
          <p:nvPr/>
        </p:nvSpPr>
        <p:spPr>
          <a:xfrm rot="2400000">
            <a:off x="8079577" y="5414838"/>
            <a:ext cx="1454244" cy="215444"/>
          </a:xfrm>
          <a:prstGeom prst="rect">
            <a:avLst/>
          </a:prstGeom>
          <a:noFill/>
        </p:spPr>
        <p:txBody>
          <a:bodyPr wrap="none" rtlCol="0">
            <a:spAutoFit/>
          </a:bodyPr>
          <a:lstStyle/>
          <a:p>
            <a:r>
              <a:rPr lang="en-AU" sz="800" b="1"/>
              <a:t>Public transport timetable</a:t>
            </a:r>
          </a:p>
        </p:txBody>
      </p:sp>
      <p:sp>
        <p:nvSpPr>
          <p:cNvPr id="95" name="TextBox 89">
            <a:extLst>
              <a:ext uri="{FF2B5EF4-FFF2-40B4-BE49-F238E27FC236}">
                <a16:creationId xmlns:a16="http://schemas.microsoft.com/office/drawing/2014/main" id="{9E84428C-2920-1A44-8F9D-2F416AB57B7E}"/>
              </a:ext>
            </a:extLst>
          </p:cNvPr>
          <p:cNvSpPr txBox="1"/>
          <p:nvPr/>
        </p:nvSpPr>
        <p:spPr>
          <a:xfrm rot="5400000">
            <a:off x="7723894" y="5433161"/>
            <a:ext cx="739305" cy="215444"/>
          </a:xfrm>
          <a:prstGeom prst="rect">
            <a:avLst/>
          </a:prstGeom>
          <a:noFill/>
        </p:spPr>
        <p:txBody>
          <a:bodyPr wrap="none" rtlCol="0">
            <a:spAutoFit/>
          </a:bodyPr>
          <a:lstStyle/>
          <a:p>
            <a:r>
              <a:rPr lang="en-AU" sz="800" b="1"/>
              <a:t>Floor plans</a:t>
            </a:r>
          </a:p>
        </p:txBody>
      </p:sp>
      <p:pic>
        <p:nvPicPr>
          <p:cNvPr id="99" name="Picture 98">
            <a:extLst>
              <a:ext uri="{FF2B5EF4-FFF2-40B4-BE49-F238E27FC236}">
                <a16:creationId xmlns:a16="http://schemas.microsoft.com/office/drawing/2014/main" id="{FB67FAF9-F5CC-AE48-9399-F906C819F9D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820872" y="1455771"/>
            <a:ext cx="1204645" cy="1204645"/>
          </a:xfrm>
          <a:prstGeom prst="rect">
            <a:avLst/>
          </a:prstGeom>
        </p:spPr>
      </p:pic>
      <p:pic>
        <p:nvPicPr>
          <p:cNvPr id="101" name="Picture 100">
            <a:extLst>
              <a:ext uri="{FF2B5EF4-FFF2-40B4-BE49-F238E27FC236}">
                <a16:creationId xmlns:a16="http://schemas.microsoft.com/office/drawing/2014/main" id="{7139E7DF-BBCA-C844-80E2-822C48DC7C8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3250" y="1680309"/>
            <a:ext cx="1323998" cy="1323998"/>
          </a:xfrm>
          <a:prstGeom prst="rect">
            <a:avLst/>
          </a:prstGeom>
        </p:spPr>
      </p:pic>
      <p:pic>
        <p:nvPicPr>
          <p:cNvPr id="103" name="Picture 102">
            <a:extLst>
              <a:ext uri="{FF2B5EF4-FFF2-40B4-BE49-F238E27FC236}">
                <a16:creationId xmlns:a16="http://schemas.microsoft.com/office/drawing/2014/main" id="{BFD436DA-3B46-5F41-ACE2-E0A6F7EFC11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161248" y="3060183"/>
            <a:ext cx="2229116" cy="1253878"/>
          </a:xfrm>
          <a:prstGeom prst="rect">
            <a:avLst/>
          </a:prstGeom>
        </p:spPr>
      </p:pic>
      <p:pic>
        <p:nvPicPr>
          <p:cNvPr id="104" name="Picture 103">
            <a:extLst>
              <a:ext uri="{FF2B5EF4-FFF2-40B4-BE49-F238E27FC236}">
                <a16:creationId xmlns:a16="http://schemas.microsoft.com/office/drawing/2014/main" id="{1E0049E1-73F2-9E4D-9D99-A6D4674A36B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80876" y="4649394"/>
            <a:ext cx="846196" cy="846196"/>
          </a:xfrm>
          <a:prstGeom prst="rect">
            <a:avLst/>
          </a:prstGeom>
        </p:spPr>
      </p:pic>
      <p:pic>
        <p:nvPicPr>
          <p:cNvPr id="105" name="Picture 104">
            <a:extLst>
              <a:ext uri="{FF2B5EF4-FFF2-40B4-BE49-F238E27FC236}">
                <a16:creationId xmlns:a16="http://schemas.microsoft.com/office/drawing/2014/main" id="{BC5EC930-1511-0847-9292-5FF59650A0C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684342" y="4207242"/>
            <a:ext cx="1299215" cy="1299215"/>
          </a:xfrm>
          <a:prstGeom prst="rect">
            <a:avLst/>
          </a:prstGeom>
        </p:spPr>
      </p:pic>
      <p:pic>
        <p:nvPicPr>
          <p:cNvPr id="107" name="Picture 106">
            <a:extLst>
              <a:ext uri="{FF2B5EF4-FFF2-40B4-BE49-F238E27FC236}">
                <a16:creationId xmlns:a16="http://schemas.microsoft.com/office/drawing/2014/main" id="{D1529F19-C232-5847-BF5A-539D5A95346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17838" y="3354847"/>
            <a:ext cx="1143000" cy="1143000"/>
          </a:xfrm>
          <a:prstGeom prst="rect">
            <a:avLst/>
          </a:prstGeom>
        </p:spPr>
      </p:pic>
      <p:cxnSp>
        <p:nvCxnSpPr>
          <p:cNvPr id="97" name="Straight Connector 96">
            <a:extLst>
              <a:ext uri="{FF2B5EF4-FFF2-40B4-BE49-F238E27FC236}">
                <a16:creationId xmlns:a16="http://schemas.microsoft.com/office/drawing/2014/main" id="{5D3184F8-D234-6449-AA60-BD7E31A87F21}"/>
              </a:ext>
            </a:extLst>
          </p:cNvPr>
          <p:cNvCxnSpPr/>
          <p:nvPr/>
        </p:nvCxnSpPr>
        <p:spPr>
          <a:xfrm>
            <a:off x="3304032" y="1435573"/>
            <a:ext cx="0" cy="5142212"/>
          </a:xfrm>
          <a:prstGeom prst="line">
            <a:avLst/>
          </a:prstGeom>
        </p:spPr>
        <p:style>
          <a:lnRef idx="1">
            <a:schemeClr val="accent1"/>
          </a:lnRef>
          <a:fillRef idx="0">
            <a:schemeClr val="accent1"/>
          </a:fillRef>
          <a:effectRef idx="0">
            <a:schemeClr val="accent1"/>
          </a:effectRef>
          <a:fontRef idx="minor">
            <a:schemeClr val="tx1"/>
          </a:fontRef>
        </p:style>
      </p:cxnSp>
      <p:pic>
        <p:nvPicPr>
          <p:cNvPr id="108" name="Picture 107">
            <a:extLst>
              <a:ext uri="{FF2B5EF4-FFF2-40B4-BE49-F238E27FC236}">
                <a16:creationId xmlns:a16="http://schemas.microsoft.com/office/drawing/2014/main" id="{1D154A5A-9A4D-C948-9302-1D9A79DEE2F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973389" y="5458453"/>
            <a:ext cx="1292995" cy="1292995"/>
          </a:xfrm>
          <a:prstGeom prst="rect">
            <a:avLst/>
          </a:prstGeom>
        </p:spPr>
      </p:pic>
    </p:spTree>
    <p:extLst>
      <p:ext uri="{BB962C8B-B14F-4D97-AF65-F5344CB8AC3E}">
        <p14:creationId xmlns:p14="http://schemas.microsoft.com/office/powerpoint/2010/main" val="272003963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393C7E-25CC-924B-90E1-A0D8FD2A2BE0}"/>
              </a:ext>
            </a:extLst>
          </p:cNvPr>
          <p:cNvSpPr>
            <a:spLocks noGrp="1"/>
          </p:cNvSpPr>
          <p:nvPr>
            <p:ph type="title"/>
          </p:nvPr>
        </p:nvSpPr>
        <p:spPr>
          <a:xfrm>
            <a:off x="1428765" y="199994"/>
            <a:ext cx="10296000" cy="887360"/>
          </a:xfrm>
        </p:spPr>
        <p:txBody>
          <a:bodyPr/>
          <a:lstStyle/>
          <a:p>
            <a:r>
              <a:rPr lang="en-US" dirty="0"/>
              <a:t>Operational administration</a:t>
            </a:r>
          </a:p>
        </p:txBody>
      </p:sp>
      <p:graphicFrame>
        <p:nvGraphicFramePr>
          <p:cNvPr id="5" name="Content Placeholder 4">
            <a:extLst>
              <a:ext uri="{FF2B5EF4-FFF2-40B4-BE49-F238E27FC236}">
                <a16:creationId xmlns:a16="http://schemas.microsoft.com/office/drawing/2014/main" id="{97E4A139-4F14-A940-BA3D-1A9895BAAEEB}"/>
              </a:ext>
            </a:extLst>
          </p:cNvPr>
          <p:cNvGraphicFramePr>
            <a:graphicFrameLocks noGrp="1"/>
          </p:cNvGraphicFramePr>
          <p:nvPr>
            <p:ph idx="1"/>
            <p:extLst>
              <p:ext uri="{D42A27DB-BD31-4B8C-83A1-F6EECF244321}">
                <p14:modId xmlns:p14="http://schemas.microsoft.com/office/powerpoint/2010/main" val="2537006856"/>
              </p:ext>
            </p:extLst>
          </p:nvPr>
        </p:nvGraphicFramePr>
        <p:xfrm>
          <a:off x="-609639" y="1414654"/>
          <a:ext cx="12168695" cy="49309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a:extLst>
              <a:ext uri="{FF2B5EF4-FFF2-40B4-BE49-F238E27FC236}">
                <a16:creationId xmlns:a16="http://schemas.microsoft.com/office/drawing/2014/main" id="{41D96F33-C6E0-B84D-B3A9-569D31191202}"/>
              </a:ext>
            </a:extLst>
          </p:cNvPr>
          <p:cNvSpPr>
            <a:spLocks noGrp="1"/>
          </p:cNvSpPr>
          <p:nvPr>
            <p:ph type="sldNum" sz="quarter" idx="12"/>
          </p:nvPr>
        </p:nvSpPr>
        <p:spPr/>
        <p:txBody>
          <a:bodyPr/>
          <a:lstStyle/>
          <a:p>
            <a:fld id="{DC22DD25-61AE-413C-B4D2-EF2365C9B2E1}" type="slidenum">
              <a:rPr lang="en-AU" noProof="0" smtClean="0"/>
              <a:t>17</a:t>
            </a:fld>
            <a:endParaRPr lang="en-AU" noProof="0" dirty="0"/>
          </a:p>
        </p:txBody>
      </p:sp>
      <p:pic>
        <p:nvPicPr>
          <p:cNvPr id="6" name="Picture 5">
            <a:extLst>
              <a:ext uri="{FF2B5EF4-FFF2-40B4-BE49-F238E27FC236}">
                <a16:creationId xmlns:a16="http://schemas.microsoft.com/office/drawing/2014/main" id="{B4369F4D-252A-3E42-A912-2A034364D1E0}"/>
              </a:ext>
            </a:extLst>
          </p:cNvPr>
          <p:cNvPicPr>
            <a:picLocks noChangeAspect="1"/>
          </p:cNvPicPr>
          <p:nvPr/>
        </p:nvPicPr>
        <p:blipFill>
          <a:blip r:embed="rId7" cstate="email">
            <a:alphaModFix amt="88000"/>
            <a:extLst>
              <a:ext uri="{28A0092B-C50C-407E-A947-70E740481C1C}">
                <a14:useLocalDpi xmlns:a14="http://schemas.microsoft.com/office/drawing/2010/main"/>
              </a:ext>
            </a:extLst>
          </a:blip>
          <a:stretch>
            <a:fillRect/>
          </a:stretch>
        </p:blipFill>
        <p:spPr>
          <a:xfrm>
            <a:off x="4795657" y="2833481"/>
            <a:ext cx="1781108" cy="1781108"/>
          </a:xfrm>
          <a:prstGeom prst="rect">
            <a:avLst/>
          </a:prstGeom>
        </p:spPr>
      </p:pic>
    </p:spTree>
    <p:extLst>
      <p:ext uri="{BB962C8B-B14F-4D97-AF65-F5344CB8AC3E}">
        <p14:creationId xmlns:p14="http://schemas.microsoft.com/office/powerpoint/2010/main" val="321230825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376246-EDB5-8D4A-AA93-0E46BCE1AF27}"/>
              </a:ext>
            </a:extLst>
          </p:cNvPr>
          <p:cNvSpPr>
            <a:spLocks noGrp="1"/>
          </p:cNvSpPr>
          <p:nvPr>
            <p:ph type="title"/>
          </p:nvPr>
        </p:nvSpPr>
        <p:spPr>
          <a:xfrm>
            <a:off x="1428765" y="293466"/>
            <a:ext cx="10296000" cy="887360"/>
          </a:xfrm>
        </p:spPr>
        <p:txBody>
          <a:bodyPr/>
          <a:lstStyle/>
          <a:p>
            <a:r>
              <a:rPr lang="en-US" dirty="0"/>
              <a:t>Spatial Management Internship Program</a:t>
            </a:r>
          </a:p>
        </p:txBody>
      </p:sp>
      <p:sp>
        <p:nvSpPr>
          <p:cNvPr id="3" name="Content Placeholder 2">
            <a:extLst>
              <a:ext uri="{FF2B5EF4-FFF2-40B4-BE49-F238E27FC236}">
                <a16:creationId xmlns:a16="http://schemas.microsoft.com/office/drawing/2014/main" id="{207A670B-9B72-0141-B66B-C39886DAB0E7}"/>
              </a:ext>
            </a:extLst>
          </p:cNvPr>
          <p:cNvSpPr>
            <a:spLocks noGrp="1"/>
          </p:cNvSpPr>
          <p:nvPr>
            <p:ph idx="1"/>
          </p:nvPr>
        </p:nvSpPr>
        <p:spPr>
          <a:xfrm>
            <a:off x="316356" y="1303191"/>
            <a:ext cx="11408409" cy="4376944"/>
          </a:xfrm>
        </p:spPr>
        <p:txBody>
          <a:bodyPr/>
          <a:lstStyle/>
          <a:p>
            <a:r>
              <a:rPr lang="en-US" dirty="0"/>
              <a:t>Ensuring the wayfinding and mapping capability operationally is always being iterated and enhanced UoM space management in collaboration with the Digital Wayfinding Project have commenced semester based Spatial Management Internships program with digital mapping and wayfinding.  </a:t>
            </a:r>
          </a:p>
        </p:txBody>
      </p:sp>
      <p:sp>
        <p:nvSpPr>
          <p:cNvPr id="4" name="Slide Number Placeholder 3">
            <a:extLst>
              <a:ext uri="{FF2B5EF4-FFF2-40B4-BE49-F238E27FC236}">
                <a16:creationId xmlns:a16="http://schemas.microsoft.com/office/drawing/2014/main" id="{EDFBA233-BDD5-BC4D-9A1C-F660D7C561E0}"/>
              </a:ext>
            </a:extLst>
          </p:cNvPr>
          <p:cNvSpPr>
            <a:spLocks noGrp="1"/>
          </p:cNvSpPr>
          <p:nvPr>
            <p:ph type="sldNum" sz="quarter" idx="12"/>
          </p:nvPr>
        </p:nvSpPr>
        <p:spPr/>
        <p:txBody>
          <a:bodyPr/>
          <a:lstStyle/>
          <a:p>
            <a:fld id="{DC22DD25-61AE-413C-B4D2-EF2365C9B2E1}" type="slidenum">
              <a:rPr lang="en-AU" noProof="0" smtClean="0"/>
              <a:t>18</a:t>
            </a:fld>
            <a:endParaRPr lang="en-AU" noProof="0" dirty="0"/>
          </a:p>
        </p:txBody>
      </p:sp>
      <p:pic>
        <p:nvPicPr>
          <p:cNvPr id="6" name="Picture 5">
            <a:extLst>
              <a:ext uri="{FF2B5EF4-FFF2-40B4-BE49-F238E27FC236}">
                <a16:creationId xmlns:a16="http://schemas.microsoft.com/office/drawing/2014/main" id="{254CC746-C3E1-5841-8569-EFCDFE62D9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5737" y="2607038"/>
            <a:ext cx="2522691" cy="3784037"/>
          </a:xfrm>
          <a:prstGeom prst="rect">
            <a:avLst/>
          </a:prstGeom>
        </p:spPr>
      </p:pic>
      <p:pic>
        <p:nvPicPr>
          <p:cNvPr id="8" name="Picture 7">
            <a:extLst>
              <a:ext uri="{FF2B5EF4-FFF2-40B4-BE49-F238E27FC236}">
                <a16:creationId xmlns:a16="http://schemas.microsoft.com/office/drawing/2014/main" id="{85CA14B5-707D-4948-895C-120EEEEFF39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603520" y="4375444"/>
            <a:ext cx="4962144" cy="1736750"/>
          </a:xfrm>
          <a:prstGeom prst="rect">
            <a:avLst/>
          </a:prstGeom>
        </p:spPr>
      </p:pic>
      <p:sp>
        <p:nvSpPr>
          <p:cNvPr id="9" name="Content Placeholder 2">
            <a:extLst>
              <a:ext uri="{FF2B5EF4-FFF2-40B4-BE49-F238E27FC236}">
                <a16:creationId xmlns:a16="http://schemas.microsoft.com/office/drawing/2014/main" id="{520F9C04-2A92-814B-B36E-B44A8EA32789}"/>
              </a:ext>
            </a:extLst>
          </p:cNvPr>
          <p:cNvSpPr txBox="1">
            <a:spLocks/>
          </p:cNvSpPr>
          <p:nvPr/>
        </p:nvSpPr>
        <p:spPr>
          <a:xfrm>
            <a:off x="995737" y="6391075"/>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Internship Program UoM</a:t>
            </a:r>
          </a:p>
        </p:txBody>
      </p:sp>
      <p:sp>
        <p:nvSpPr>
          <p:cNvPr id="11" name="Content Placeholder 2">
            <a:extLst>
              <a:ext uri="{FF2B5EF4-FFF2-40B4-BE49-F238E27FC236}">
                <a16:creationId xmlns:a16="http://schemas.microsoft.com/office/drawing/2014/main" id="{0208DD8B-223B-5946-84AB-C5711CBD980E}"/>
              </a:ext>
            </a:extLst>
          </p:cNvPr>
          <p:cNvSpPr txBox="1">
            <a:spLocks/>
          </p:cNvSpPr>
          <p:nvPr/>
        </p:nvSpPr>
        <p:spPr>
          <a:xfrm>
            <a:off x="4603520" y="6107883"/>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Students earn spatial management course credits</a:t>
            </a:r>
          </a:p>
        </p:txBody>
      </p:sp>
      <p:sp>
        <p:nvSpPr>
          <p:cNvPr id="12" name="Content Placeholder 2">
            <a:extLst>
              <a:ext uri="{FF2B5EF4-FFF2-40B4-BE49-F238E27FC236}">
                <a16:creationId xmlns:a16="http://schemas.microsoft.com/office/drawing/2014/main" id="{E0AD6334-4C63-A04A-8E7F-0221DD3EE1D1}"/>
              </a:ext>
            </a:extLst>
          </p:cNvPr>
          <p:cNvSpPr txBox="1">
            <a:spLocks/>
          </p:cNvSpPr>
          <p:nvPr/>
        </p:nvSpPr>
        <p:spPr>
          <a:xfrm>
            <a:off x="4171281" y="2749278"/>
            <a:ext cx="6735500" cy="2016474"/>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en-US" sz="1800" dirty="0"/>
              <a:t>Engineering &amp; Science students can volunteer for 25 course credits in the Spatial Management Internship Program. Students integrated into the wider UoM Space Management team and are offered opportunities in Spatial Systems and wayfinding administration </a:t>
            </a:r>
            <a:br>
              <a:rPr lang="en-US" sz="1800" dirty="0"/>
            </a:br>
            <a:endParaRPr lang="en-US" sz="1800" dirty="0"/>
          </a:p>
        </p:txBody>
      </p:sp>
    </p:spTree>
    <p:extLst>
      <p:ext uri="{BB962C8B-B14F-4D97-AF65-F5344CB8AC3E}">
        <p14:creationId xmlns:p14="http://schemas.microsoft.com/office/powerpoint/2010/main" val="165335741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6F86DDF4-9C7E-4128-A2C9-BAE327C031FE}"/>
              </a:ext>
            </a:extLst>
          </p:cNvPr>
          <p:cNvSpPr>
            <a:spLocks noGrp="1"/>
          </p:cNvSpPr>
          <p:nvPr>
            <p:ph type="sldNum" sz="quarter" idx="12"/>
          </p:nvPr>
        </p:nvSpPr>
        <p:spPr/>
        <p:txBody>
          <a:bodyPr/>
          <a:lstStyle/>
          <a:p>
            <a:endParaRPr lang="en-AU" noProof="0" dirty="0"/>
          </a:p>
        </p:txBody>
      </p:sp>
      <p:sp>
        <p:nvSpPr>
          <p:cNvPr id="6" name="Text Placeholder 5">
            <a:extLst>
              <a:ext uri="{FF2B5EF4-FFF2-40B4-BE49-F238E27FC236}">
                <a16:creationId xmlns:a16="http://schemas.microsoft.com/office/drawing/2014/main" id="{821DC630-3971-FE45-B9FC-0B2DD0F47844}"/>
              </a:ext>
            </a:extLst>
          </p:cNvPr>
          <p:cNvSpPr>
            <a:spLocks noGrp="1"/>
          </p:cNvSpPr>
          <p:nvPr>
            <p:ph type="body" sz="quarter" idx="13"/>
          </p:nvPr>
        </p:nvSpPr>
        <p:spPr/>
        <p:txBody>
          <a:bodyPr/>
          <a:lstStyle/>
          <a:p>
            <a:endParaRPr lang="en-US"/>
          </a:p>
        </p:txBody>
      </p:sp>
      <p:sp>
        <p:nvSpPr>
          <p:cNvPr id="8" name="Title 7">
            <a:extLst>
              <a:ext uri="{FF2B5EF4-FFF2-40B4-BE49-F238E27FC236}">
                <a16:creationId xmlns:a16="http://schemas.microsoft.com/office/drawing/2014/main" id="{54F7E876-FE6D-7641-8FD0-A81B1057CBF1}"/>
              </a:ext>
            </a:extLst>
          </p:cNvPr>
          <p:cNvSpPr>
            <a:spLocks noGrp="1"/>
          </p:cNvSpPr>
          <p:nvPr>
            <p:ph type="title"/>
          </p:nvPr>
        </p:nvSpPr>
        <p:spPr/>
        <p:txBody>
          <a:bodyPr/>
          <a:lstStyle/>
          <a:p>
            <a:endParaRPr lang="en-US"/>
          </a:p>
        </p:txBody>
      </p:sp>
      <p:pic>
        <p:nvPicPr>
          <p:cNvPr id="2" name="Wayfinding - Video 2">
            <a:hlinkClick r:id="" action="ppaction://media"/>
            <a:extLst>
              <a:ext uri="{FF2B5EF4-FFF2-40B4-BE49-F238E27FC236}">
                <a16:creationId xmlns:a16="http://schemas.microsoft.com/office/drawing/2014/main" id="{BC50428D-6024-E145-8A6D-96033C665A47}"/>
              </a:ext>
            </a:extLst>
          </p:cNvPr>
          <p:cNvPicPr>
            <a:picLocks noRot="1" noChangeAspect="1"/>
          </p:cNvPicPr>
          <p:nvPr>
            <a:videoFile r:link="rId1"/>
          </p:nvPr>
        </p:nvPicPr>
        <p:blipFill>
          <a:blip r:embed="rId3"/>
          <a:stretch>
            <a:fillRect/>
          </a:stretch>
        </p:blipFill>
        <p:spPr>
          <a:xfrm>
            <a:off x="203200" y="118872"/>
            <a:ext cx="11709019" cy="6586323"/>
          </a:xfrm>
          <a:prstGeom prst="rect">
            <a:avLst/>
          </a:prstGeom>
        </p:spPr>
      </p:pic>
    </p:spTree>
    <p:extLst>
      <p:ext uri="{BB962C8B-B14F-4D97-AF65-F5344CB8AC3E}">
        <p14:creationId xmlns:p14="http://schemas.microsoft.com/office/powerpoint/2010/main" val="3831080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Agenda</a:t>
            </a:r>
          </a:p>
        </p:txBody>
      </p:sp>
      <p:sp>
        <p:nvSpPr>
          <p:cNvPr id="3" name="Content Placeholder 2">
            <a:extLst>
              <a:ext uri="{FF2B5EF4-FFF2-40B4-BE49-F238E27FC236}">
                <a16:creationId xmlns:a16="http://schemas.microsoft.com/office/drawing/2014/main" id="{A08A3CA8-C9EB-4074-86BB-E4FA711515F3}"/>
              </a:ext>
            </a:extLst>
          </p:cNvPr>
          <p:cNvSpPr>
            <a:spLocks noGrp="1"/>
          </p:cNvSpPr>
          <p:nvPr>
            <p:ph idx="1"/>
          </p:nvPr>
        </p:nvSpPr>
        <p:spPr>
          <a:xfrm>
            <a:off x="335812" y="1668602"/>
            <a:ext cx="5400000" cy="4376944"/>
          </a:xfrm>
        </p:spPr>
        <p:txBody>
          <a:bodyPr/>
          <a:lstStyle/>
          <a:p>
            <a:pPr marL="342900" indent="-342900">
              <a:buFont typeface="Arial" panose="020B0604020202020204" pitchFamily="34" charset="0"/>
              <a:buChar char="•"/>
            </a:pPr>
            <a:r>
              <a:rPr lang="en-AU" sz="3000" dirty="0"/>
              <a:t>Project Introduction</a:t>
            </a:r>
          </a:p>
          <a:p>
            <a:pPr marL="558900" lvl="1" indent="-342900"/>
            <a:r>
              <a:rPr lang="en-AU" sz="1600" dirty="0"/>
              <a:t>What was wayfinding at UoM</a:t>
            </a:r>
          </a:p>
          <a:p>
            <a:pPr marL="558900" lvl="1" indent="-342900"/>
            <a:r>
              <a:rPr lang="en-AU" sz="1600" dirty="0"/>
              <a:t>Physical wayfinding challenges</a:t>
            </a:r>
          </a:p>
          <a:p>
            <a:pPr marL="558900" lvl="1" indent="-342900"/>
            <a:r>
              <a:rPr lang="en-AU" sz="1600" dirty="0"/>
              <a:t>An ever developing campus and precincts</a:t>
            </a:r>
          </a:p>
          <a:p>
            <a:pPr marL="558900" lvl="1" indent="-342900"/>
            <a:r>
              <a:rPr lang="en-AU" sz="1600" dirty="0"/>
              <a:t>Project discovery</a:t>
            </a:r>
          </a:p>
          <a:p>
            <a:pPr marL="558900" lvl="1" indent="-342900"/>
            <a:r>
              <a:rPr lang="en-AU" sz="1600" dirty="0"/>
              <a:t>Impact of campus changes</a:t>
            </a:r>
          </a:p>
          <a:p>
            <a:pPr marL="558900" lvl="1" indent="-342900"/>
            <a:r>
              <a:rPr lang="en-AU" sz="1600" dirty="0"/>
              <a:t>Project scope</a:t>
            </a:r>
          </a:p>
          <a:p>
            <a:pPr marL="342900" indent="-342900">
              <a:buFont typeface="Arial" panose="020B0604020202020204" pitchFamily="34" charset="0"/>
              <a:buChar char="•"/>
            </a:pPr>
            <a:r>
              <a:rPr lang="en-AU" sz="3000" dirty="0"/>
              <a:t>Project Promotional Video</a:t>
            </a:r>
          </a:p>
          <a:p>
            <a:pPr marL="342900" indent="-342900">
              <a:buFont typeface="Arial" panose="020B0604020202020204" pitchFamily="34" charset="0"/>
              <a:buChar char="•"/>
            </a:pPr>
            <a:r>
              <a:rPr lang="en-AU" dirty="0"/>
              <a:t>Real life challenges of digital wayfinding</a:t>
            </a:r>
          </a:p>
          <a:p>
            <a:pPr marL="342900" indent="-342900">
              <a:buFont typeface="Arial" panose="020B0604020202020204" pitchFamily="34" charset="0"/>
              <a:buChar char="•"/>
            </a:pPr>
            <a:r>
              <a:rPr lang="en-AU" dirty="0"/>
              <a:t>Digital platform selection process</a:t>
            </a:r>
          </a:p>
          <a:p>
            <a:endParaRPr lang="en-AU" dirty="0"/>
          </a:p>
        </p:txBody>
      </p:sp>
      <p:sp>
        <p:nvSpPr>
          <p:cNvPr id="4" name="Slide Number Placeholder 3">
            <a:extLst>
              <a:ext uri="{FF2B5EF4-FFF2-40B4-BE49-F238E27FC236}">
                <a16:creationId xmlns:a16="http://schemas.microsoft.com/office/drawing/2014/main" id="{0CC0A224-7515-494B-B8A8-375BD017B10B}"/>
              </a:ext>
            </a:extLst>
          </p:cNvPr>
          <p:cNvSpPr>
            <a:spLocks noGrp="1"/>
          </p:cNvSpPr>
          <p:nvPr>
            <p:ph type="sldNum" sz="quarter" idx="12"/>
          </p:nvPr>
        </p:nvSpPr>
        <p:spPr/>
        <p:txBody>
          <a:bodyPr/>
          <a:lstStyle/>
          <a:p>
            <a:fld id="{DC22DD25-61AE-413C-B4D2-EF2365C9B2E1}" type="slidenum">
              <a:rPr lang="en-AU" noProof="0" smtClean="0"/>
              <a:pPr/>
              <a:t>2</a:t>
            </a:fld>
            <a:endParaRPr lang="en-AU" noProof="0" dirty="0"/>
          </a:p>
        </p:txBody>
      </p:sp>
      <p:sp>
        <p:nvSpPr>
          <p:cNvPr id="8" name="Content Placeholder 7">
            <a:extLst>
              <a:ext uri="{FF2B5EF4-FFF2-40B4-BE49-F238E27FC236}">
                <a16:creationId xmlns:a16="http://schemas.microsoft.com/office/drawing/2014/main" id="{DA764333-5A4E-44C6-8D56-ED81E02E401A}"/>
              </a:ext>
            </a:extLst>
          </p:cNvPr>
          <p:cNvSpPr>
            <a:spLocks noGrp="1"/>
          </p:cNvSpPr>
          <p:nvPr>
            <p:ph idx="13"/>
          </p:nvPr>
        </p:nvSpPr>
        <p:spPr>
          <a:xfrm>
            <a:off x="6096000" y="1668602"/>
            <a:ext cx="5400000" cy="4376944"/>
          </a:xfrm>
        </p:spPr>
        <p:txBody>
          <a:bodyPr/>
          <a:lstStyle/>
          <a:p>
            <a:pPr marL="342900" lvl="0" indent="-342900">
              <a:buFont typeface="Arial" panose="020B0604020202020204" pitchFamily="34" charset="0"/>
              <a:buChar char="•"/>
            </a:pPr>
            <a:r>
              <a:rPr lang="en-AU" dirty="0"/>
              <a:t>Integration &amp; Data Quality</a:t>
            </a:r>
          </a:p>
          <a:p>
            <a:pPr marL="342900" lvl="0" indent="-342900">
              <a:buFont typeface="Arial" panose="020B0604020202020204" pitchFamily="34" charset="0"/>
              <a:buChar char="•"/>
            </a:pPr>
            <a:r>
              <a:rPr lang="en-AU" dirty="0"/>
              <a:t>Leveraging existing infrastructure </a:t>
            </a:r>
          </a:p>
          <a:p>
            <a:pPr marL="342900" lvl="0" indent="-342900">
              <a:buFont typeface="Arial" panose="020B0604020202020204" pitchFamily="34" charset="0"/>
              <a:buChar char="•"/>
            </a:pPr>
            <a:r>
              <a:rPr lang="en-AU" dirty="0"/>
              <a:t>How UoM uses the mapping platform</a:t>
            </a:r>
          </a:p>
          <a:p>
            <a:pPr marL="342900" lvl="0" indent="-342900">
              <a:buFont typeface="Arial" panose="020B0604020202020204" pitchFamily="34" charset="0"/>
              <a:buChar char="•"/>
            </a:pPr>
            <a:r>
              <a:rPr lang="en-AU" dirty="0"/>
              <a:t>Operational Administration</a:t>
            </a:r>
          </a:p>
          <a:p>
            <a:pPr marL="342900" lvl="0" indent="-342900">
              <a:buFont typeface="Arial" panose="020B0604020202020204" pitchFamily="34" charset="0"/>
              <a:buChar char="•"/>
            </a:pPr>
            <a:r>
              <a:rPr lang="en-AU" dirty="0"/>
              <a:t>The future for Wayfinding at UoM</a:t>
            </a:r>
          </a:p>
          <a:p>
            <a:pPr marL="342900" lvl="0" indent="-342900">
              <a:buFont typeface="Arial" panose="020B0604020202020204" pitchFamily="34" charset="0"/>
              <a:buChar char="•"/>
            </a:pPr>
            <a:r>
              <a:rPr lang="en-AU" sz="3000" dirty="0"/>
              <a:t>Implementation Student Video</a:t>
            </a:r>
            <a:br>
              <a:rPr lang="en-AU" sz="3000" dirty="0"/>
            </a:br>
            <a:endParaRPr lang="en-AU" sz="3000" dirty="0"/>
          </a:p>
          <a:p>
            <a:pPr marL="342900" lvl="0" indent="-342900">
              <a:buFont typeface="Arial" panose="020B0604020202020204" pitchFamily="34" charset="0"/>
              <a:buChar char="•"/>
            </a:pPr>
            <a:r>
              <a:rPr lang="en-AU" sz="3000" dirty="0"/>
              <a:t>Questions</a:t>
            </a:r>
          </a:p>
        </p:txBody>
      </p:sp>
    </p:spTree>
    <p:extLst>
      <p:ext uri="{BB962C8B-B14F-4D97-AF65-F5344CB8AC3E}">
        <p14:creationId xmlns:p14="http://schemas.microsoft.com/office/powerpoint/2010/main" val="40332050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2561BE-735E-2E43-918F-DFDDE8FD5765}"/>
              </a:ext>
            </a:extLst>
          </p:cNvPr>
          <p:cNvSpPr>
            <a:spLocks noGrp="1"/>
          </p:cNvSpPr>
          <p:nvPr>
            <p:ph type="title"/>
          </p:nvPr>
        </p:nvSpPr>
        <p:spPr/>
        <p:txBody>
          <a:bodyPr/>
          <a:lstStyle/>
          <a:p>
            <a:r>
              <a:rPr lang="en-US" dirty="0"/>
              <a:t>The Future for Wayfinding at UoM</a:t>
            </a:r>
          </a:p>
        </p:txBody>
      </p:sp>
      <p:sp>
        <p:nvSpPr>
          <p:cNvPr id="3" name="Content Placeholder 2">
            <a:extLst>
              <a:ext uri="{FF2B5EF4-FFF2-40B4-BE49-F238E27FC236}">
                <a16:creationId xmlns:a16="http://schemas.microsoft.com/office/drawing/2014/main" id="{2DAEF6E0-83B3-E441-9CA7-CD99281B531D}"/>
              </a:ext>
            </a:extLst>
          </p:cNvPr>
          <p:cNvSpPr>
            <a:spLocks noGrp="1"/>
          </p:cNvSpPr>
          <p:nvPr>
            <p:ph idx="1"/>
          </p:nvPr>
        </p:nvSpPr>
        <p:spPr/>
        <p:txBody>
          <a:bodyPr/>
          <a:lstStyle/>
          <a:p>
            <a:r>
              <a:rPr lang="en-US" dirty="0"/>
              <a:t>Phase 1 of the digital wayfinding project was a complete ground up implementation of a digital mapping and wayfinding capability at the University of Melbourne. Future uses of the capabilities are being explored for future phases. </a:t>
            </a:r>
          </a:p>
        </p:txBody>
      </p:sp>
      <p:sp>
        <p:nvSpPr>
          <p:cNvPr id="4" name="Slide Number Placeholder 3">
            <a:extLst>
              <a:ext uri="{FF2B5EF4-FFF2-40B4-BE49-F238E27FC236}">
                <a16:creationId xmlns:a16="http://schemas.microsoft.com/office/drawing/2014/main" id="{E07B510F-DB41-9743-9340-0C0B0C753AC4}"/>
              </a:ext>
            </a:extLst>
          </p:cNvPr>
          <p:cNvSpPr>
            <a:spLocks noGrp="1"/>
          </p:cNvSpPr>
          <p:nvPr>
            <p:ph type="sldNum" sz="quarter" idx="12"/>
          </p:nvPr>
        </p:nvSpPr>
        <p:spPr/>
        <p:txBody>
          <a:bodyPr/>
          <a:lstStyle/>
          <a:p>
            <a:fld id="{DC22DD25-61AE-413C-B4D2-EF2365C9B2E1}" type="slidenum">
              <a:rPr lang="en-AU" noProof="0" smtClean="0"/>
              <a:t>20</a:t>
            </a:fld>
            <a:endParaRPr lang="en-AU" noProof="0" dirty="0"/>
          </a:p>
        </p:txBody>
      </p:sp>
      <p:pic>
        <p:nvPicPr>
          <p:cNvPr id="6" name="Picture 5">
            <a:extLst>
              <a:ext uri="{FF2B5EF4-FFF2-40B4-BE49-F238E27FC236}">
                <a16:creationId xmlns:a16="http://schemas.microsoft.com/office/drawing/2014/main" id="{F9327165-1964-C544-9D12-9D25E74F6F06}"/>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475488" y="2818384"/>
            <a:ext cx="2596896" cy="2566645"/>
          </a:xfrm>
          <a:prstGeom prst="rect">
            <a:avLst/>
          </a:prstGeom>
        </p:spPr>
      </p:pic>
      <p:sp>
        <p:nvSpPr>
          <p:cNvPr id="7" name="Content Placeholder 2">
            <a:extLst>
              <a:ext uri="{FF2B5EF4-FFF2-40B4-BE49-F238E27FC236}">
                <a16:creationId xmlns:a16="http://schemas.microsoft.com/office/drawing/2014/main" id="{FA745F28-C69A-1D4D-9C17-EBF04E4338C3}"/>
              </a:ext>
            </a:extLst>
          </p:cNvPr>
          <p:cNvSpPr txBox="1">
            <a:spLocks/>
          </p:cNvSpPr>
          <p:nvPr/>
        </p:nvSpPr>
        <p:spPr>
          <a:xfrm>
            <a:off x="475488" y="5424596"/>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Digital Kiosks</a:t>
            </a:r>
          </a:p>
        </p:txBody>
      </p:sp>
      <p:pic>
        <p:nvPicPr>
          <p:cNvPr id="9" name="Picture 8">
            <a:extLst>
              <a:ext uri="{FF2B5EF4-FFF2-40B4-BE49-F238E27FC236}">
                <a16:creationId xmlns:a16="http://schemas.microsoft.com/office/drawing/2014/main" id="{E589B620-5297-5244-A52E-AED4362F9FA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792821" y="2818384"/>
            <a:ext cx="3175543" cy="2669775"/>
          </a:xfrm>
          <a:prstGeom prst="rect">
            <a:avLst/>
          </a:prstGeom>
        </p:spPr>
      </p:pic>
      <p:sp>
        <p:nvSpPr>
          <p:cNvPr id="10" name="Content Placeholder 2">
            <a:extLst>
              <a:ext uri="{FF2B5EF4-FFF2-40B4-BE49-F238E27FC236}">
                <a16:creationId xmlns:a16="http://schemas.microsoft.com/office/drawing/2014/main" id="{8B29B69E-3C81-E346-A8C6-8D257D0D7C5F}"/>
              </a:ext>
            </a:extLst>
          </p:cNvPr>
          <p:cNvSpPr txBox="1">
            <a:spLocks/>
          </p:cNvSpPr>
          <p:nvPr/>
        </p:nvSpPr>
        <p:spPr>
          <a:xfrm>
            <a:off x="3956304" y="5371178"/>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Meeting room booking &amp; visualisation </a:t>
            </a:r>
          </a:p>
        </p:txBody>
      </p:sp>
      <p:pic>
        <p:nvPicPr>
          <p:cNvPr id="11" name="Picture 10">
            <a:extLst>
              <a:ext uri="{FF2B5EF4-FFF2-40B4-BE49-F238E27FC236}">
                <a16:creationId xmlns:a16="http://schemas.microsoft.com/office/drawing/2014/main" id="{A5F44E60-3B60-7A44-B350-30313EBB446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301550" y="2818384"/>
            <a:ext cx="4504957" cy="2193513"/>
          </a:xfrm>
          <a:prstGeom prst="rect">
            <a:avLst/>
          </a:prstGeom>
        </p:spPr>
      </p:pic>
      <p:sp>
        <p:nvSpPr>
          <p:cNvPr id="12" name="Content Placeholder 2">
            <a:extLst>
              <a:ext uri="{FF2B5EF4-FFF2-40B4-BE49-F238E27FC236}">
                <a16:creationId xmlns:a16="http://schemas.microsoft.com/office/drawing/2014/main" id="{9C50F8FE-2FD2-834B-A0AB-4492D00EE2DD}"/>
              </a:ext>
            </a:extLst>
          </p:cNvPr>
          <p:cNvSpPr txBox="1">
            <a:spLocks/>
          </p:cNvSpPr>
          <p:nvPr/>
        </p:nvSpPr>
        <p:spPr>
          <a:xfrm>
            <a:off x="10128740" y="5052441"/>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Hardware Visual Management</a:t>
            </a:r>
          </a:p>
        </p:txBody>
      </p:sp>
    </p:spTree>
    <p:extLst>
      <p:ext uri="{BB962C8B-B14F-4D97-AF65-F5344CB8AC3E}">
        <p14:creationId xmlns:p14="http://schemas.microsoft.com/office/powerpoint/2010/main" val="29390830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D2D066C-839F-4CEC-B761-5FC3C8E7D0FB}"/>
              </a:ext>
            </a:extLst>
          </p:cNvPr>
          <p:cNvSpPr>
            <a:spLocks noGrp="1"/>
          </p:cNvSpPr>
          <p:nvPr>
            <p:ph type="pic" sz="quarter" idx="13"/>
          </p:nvPr>
        </p:nvSpPr>
        <p:spPr/>
      </p:sp>
      <p:sp>
        <p:nvSpPr>
          <p:cNvPr id="7" name="Subtitle 6">
            <a:extLst>
              <a:ext uri="{FF2B5EF4-FFF2-40B4-BE49-F238E27FC236}">
                <a16:creationId xmlns:a16="http://schemas.microsoft.com/office/drawing/2014/main" id="{8B0F1C78-F7E6-4049-96A2-FE4E997EB246}"/>
              </a:ext>
            </a:extLst>
          </p:cNvPr>
          <p:cNvSpPr>
            <a:spLocks noGrp="1"/>
          </p:cNvSpPr>
          <p:nvPr>
            <p:ph type="subTitle" idx="1"/>
          </p:nvPr>
        </p:nvSpPr>
        <p:spPr/>
        <p:txBody>
          <a:bodyPr/>
          <a:lstStyle/>
          <a:p>
            <a:r>
              <a:rPr lang="en-AU" dirty="0"/>
              <a:t>Subtitle</a:t>
            </a:r>
          </a:p>
        </p:txBody>
      </p:sp>
      <p:sp>
        <p:nvSpPr>
          <p:cNvPr id="5" name="Text Placeholder 4">
            <a:extLst>
              <a:ext uri="{FF2B5EF4-FFF2-40B4-BE49-F238E27FC236}">
                <a16:creationId xmlns:a16="http://schemas.microsoft.com/office/drawing/2014/main" id="{2CA0E463-CEA6-4D3D-B023-5C854189A3EF}"/>
              </a:ext>
            </a:extLst>
          </p:cNvPr>
          <p:cNvSpPr>
            <a:spLocks noGrp="1"/>
          </p:cNvSpPr>
          <p:nvPr>
            <p:ph type="body" sz="quarter" idx="17"/>
          </p:nvPr>
        </p:nvSpPr>
        <p:spPr/>
        <p:txBody>
          <a:bodyPr>
            <a:normAutofit/>
          </a:bodyPr>
          <a:lstStyle/>
          <a:p>
            <a:r>
              <a:rPr lang="en-AU" dirty="0"/>
              <a:t>Identifier first line</a:t>
            </a:r>
          </a:p>
          <a:p>
            <a:pPr lvl="1"/>
            <a:r>
              <a:rPr lang="en-AU" dirty="0"/>
              <a:t>Second line</a:t>
            </a:r>
          </a:p>
        </p:txBody>
      </p:sp>
      <p:sp>
        <p:nvSpPr>
          <p:cNvPr id="10" name="Text Placeholder 9">
            <a:extLst>
              <a:ext uri="{FF2B5EF4-FFF2-40B4-BE49-F238E27FC236}">
                <a16:creationId xmlns:a16="http://schemas.microsoft.com/office/drawing/2014/main" id="{11F6B28D-C5AF-481B-9B53-F501015E14C9}"/>
              </a:ext>
            </a:extLst>
          </p:cNvPr>
          <p:cNvSpPr>
            <a:spLocks noGrp="1"/>
          </p:cNvSpPr>
          <p:nvPr>
            <p:ph type="body" sz="quarter" idx="16"/>
          </p:nvPr>
        </p:nvSpPr>
        <p:spPr/>
        <p:txBody>
          <a:bodyPr/>
          <a:lstStyle/>
          <a:p>
            <a:r>
              <a:rPr lang="en-AU" dirty="0"/>
              <a:t>Identifier first line</a:t>
            </a:r>
          </a:p>
          <a:p>
            <a:pPr lvl="1"/>
            <a:r>
              <a:rPr lang="en-AU" dirty="0"/>
              <a:t>Second line</a:t>
            </a:r>
          </a:p>
        </p:txBody>
      </p:sp>
    </p:spTree>
    <p:extLst>
      <p:ext uri="{BB962C8B-B14F-4D97-AF65-F5344CB8AC3E}">
        <p14:creationId xmlns:p14="http://schemas.microsoft.com/office/powerpoint/2010/main" val="54744730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What was used for wayfinding at UoM?</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3</a:t>
            </a:fld>
            <a:endParaRPr lang="en-AU" noProof="0" dirty="0"/>
          </a:p>
        </p:txBody>
      </p:sp>
      <p:pic>
        <p:nvPicPr>
          <p:cNvPr id="5" name="Picture 4">
            <a:extLst>
              <a:ext uri="{FF2B5EF4-FFF2-40B4-BE49-F238E27FC236}">
                <a16:creationId xmlns:a16="http://schemas.microsoft.com/office/drawing/2014/main" id="{AC9ADEF3-D193-2249-92B9-0A25D90FEBF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65250" y="2029945"/>
            <a:ext cx="4548850" cy="3908167"/>
          </a:xfrm>
          <a:prstGeom prst="rect">
            <a:avLst/>
          </a:prstGeom>
        </p:spPr>
      </p:pic>
      <p:pic>
        <p:nvPicPr>
          <p:cNvPr id="8" name="Picture 7">
            <a:extLst>
              <a:ext uri="{FF2B5EF4-FFF2-40B4-BE49-F238E27FC236}">
                <a16:creationId xmlns:a16="http://schemas.microsoft.com/office/drawing/2014/main" id="{FCEB3C98-36C8-094F-BA35-FBA73F6045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430243" y="1981576"/>
            <a:ext cx="1821856" cy="3715966"/>
          </a:xfrm>
          <a:prstGeom prst="rect">
            <a:avLst/>
          </a:prstGeom>
        </p:spPr>
      </p:pic>
      <p:pic>
        <p:nvPicPr>
          <p:cNvPr id="10" name="Picture 9">
            <a:extLst>
              <a:ext uri="{FF2B5EF4-FFF2-40B4-BE49-F238E27FC236}">
                <a16:creationId xmlns:a16="http://schemas.microsoft.com/office/drawing/2014/main" id="{DFE622EF-7D1B-074F-A150-51938F660FB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90710" y="1459148"/>
            <a:ext cx="3140585" cy="4151223"/>
          </a:xfrm>
          <a:prstGeom prst="rect">
            <a:avLst/>
          </a:prstGeom>
          <a:ln>
            <a:solidFill>
              <a:schemeClr val="tx1"/>
            </a:solidFill>
          </a:ln>
        </p:spPr>
      </p:pic>
      <p:sp>
        <p:nvSpPr>
          <p:cNvPr id="12" name="Content Placeholder 2">
            <a:extLst>
              <a:ext uri="{FF2B5EF4-FFF2-40B4-BE49-F238E27FC236}">
                <a16:creationId xmlns:a16="http://schemas.microsoft.com/office/drawing/2014/main" id="{4497D1D6-54EB-7746-9B95-4CA78094B297}"/>
              </a:ext>
            </a:extLst>
          </p:cNvPr>
          <p:cNvSpPr>
            <a:spLocks noGrp="1"/>
          </p:cNvSpPr>
          <p:nvPr>
            <p:ph idx="1"/>
          </p:nvPr>
        </p:nvSpPr>
        <p:spPr>
          <a:xfrm>
            <a:off x="351476" y="1795557"/>
            <a:ext cx="5400000" cy="4376944"/>
          </a:xfrm>
        </p:spPr>
        <p:txBody>
          <a:bodyPr/>
          <a:lstStyle/>
          <a:p>
            <a:r>
              <a:rPr lang="en-AU" sz="1000" dirty="0"/>
              <a:t>Static downloadable PDF maps</a:t>
            </a:r>
          </a:p>
        </p:txBody>
      </p:sp>
      <p:sp>
        <p:nvSpPr>
          <p:cNvPr id="13" name="Content Placeholder 2">
            <a:extLst>
              <a:ext uri="{FF2B5EF4-FFF2-40B4-BE49-F238E27FC236}">
                <a16:creationId xmlns:a16="http://schemas.microsoft.com/office/drawing/2014/main" id="{FF2B0F58-73BA-8040-9483-8EC1D4F279DA}"/>
              </a:ext>
            </a:extLst>
          </p:cNvPr>
          <p:cNvSpPr txBox="1">
            <a:spLocks/>
          </p:cNvSpPr>
          <p:nvPr/>
        </p:nvSpPr>
        <p:spPr>
          <a:xfrm>
            <a:off x="5430243" y="5697542"/>
            <a:ext cx="5400000" cy="4376944"/>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Lost on Campus app</a:t>
            </a:r>
          </a:p>
        </p:txBody>
      </p:sp>
      <p:sp>
        <p:nvSpPr>
          <p:cNvPr id="14" name="Content Placeholder 2">
            <a:extLst>
              <a:ext uri="{FF2B5EF4-FFF2-40B4-BE49-F238E27FC236}">
                <a16:creationId xmlns:a16="http://schemas.microsoft.com/office/drawing/2014/main" id="{03B4BCF7-CA37-3E49-8C99-8779651D91AE}"/>
              </a:ext>
            </a:extLst>
          </p:cNvPr>
          <p:cNvSpPr txBox="1">
            <a:spLocks/>
          </p:cNvSpPr>
          <p:nvPr/>
        </p:nvSpPr>
        <p:spPr>
          <a:xfrm>
            <a:off x="7970529" y="5610371"/>
            <a:ext cx="5400000" cy="4376944"/>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Common mapping platforms</a:t>
            </a:r>
          </a:p>
        </p:txBody>
      </p:sp>
    </p:spTree>
    <p:extLst>
      <p:ext uri="{BB962C8B-B14F-4D97-AF65-F5344CB8AC3E}">
        <p14:creationId xmlns:p14="http://schemas.microsoft.com/office/powerpoint/2010/main" val="19999324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2443CB-85D4-AB45-9FEF-8BD4F798B304}"/>
              </a:ext>
            </a:extLst>
          </p:cNvPr>
          <p:cNvSpPr>
            <a:spLocks noGrp="1"/>
          </p:cNvSpPr>
          <p:nvPr>
            <p:ph type="title"/>
          </p:nvPr>
        </p:nvSpPr>
        <p:spPr/>
        <p:txBody>
          <a:bodyPr/>
          <a:lstStyle/>
          <a:p>
            <a:r>
              <a:rPr lang="en-US" dirty="0"/>
              <a:t>Physical Wayfinding Challenges</a:t>
            </a:r>
          </a:p>
        </p:txBody>
      </p:sp>
      <p:sp>
        <p:nvSpPr>
          <p:cNvPr id="3" name="Content Placeholder 2">
            <a:extLst>
              <a:ext uri="{FF2B5EF4-FFF2-40B4-BE49-F238E27FC236}">
                <a16:creationId xmlns:a16="http://schemas.microsoft.com/office/drawing/2014/main" id="{D990FADF-196B-8640-8B49-1B0F461A7A52}"/>
              </a:ext>
            </a:extLst>
          </p:cNvPr>
          <p:cNvSpPr>
            <a:spLocks noGrp="1"/>
          </p:cNvSpPr>
          <p:nvPr>
            <p:ph idx="1"/>
          </p:nvPr>
        </p:nvSpPr>
        <p:spPr>
          <a:xfrm>
            <a:off x="316357" y="1532415"/>
            <a:ext cx="11290428" cy="1104332"/>
          </a:xfrm>
        </p:spPr>
        <p:txBody>
          <a:bodyPr/>
          <a:lstStyle/>
          <a:p>
            <a:r>
              <a:rPr lang="en-US" dirty="0"/>
              <a:t>With 2 campuses in the heart of the Melbourne CBD, construction and infrastructure projects present challenges for foot traffic flow and overall student and staff experience. </a:t>
            </a:r>
          </a:p>
        </p:txBody>
      </p:sp>
      <p:sp>
        <p:nvSpPr>
          <p:cNvPr id="4" name="Slide Number Placeholder 3">
            <a:extLst>
              <a:ext uri="{FF2B5EF4-FFF2-40B4-BE49-F238E27FC236}">
                <a16:creationId xmlns:a16="http://schemas.microsoft.com/office/drawing/2014/main" id="{F8FEBD52-DFD2-B946-BBF2-BD6AD21214A7}"/>
              </a:ext>
            </a:extLst>
          </p:cNvPr>
          <p:cNvSpPr>
            <a:spLocks noGrp="1"/>
          </p:cNvSpPr>
          <p:nvPr>
            <p:ph type="sldNum" sz="quarter" idx="12"/>
          </p:nvPr>
        </p:nvSpPr>
        <p:spPr>
          <a:xfrm>
            <a:off x="10948149" y="6073636"/>
            <a:ext cx="846000" cy="365125"/>
          </a:xfrm>
        </p:spPr>
        <p:txBody>
          <a:bodyPr/>
          <a:lstStyle/>
          <a:p>
            <a:fld id="{DC22DD25-61AE-413C-B4D2-EF2365C9B2E1}" type="slidenum">
              <a:rPr lang="en-AU" noProof="0" smtClean="0"/>
              <a:t>4</a:t>
            </a:fld>
            <a:endParaRPr lang="en-AU" noProof="0" dirty="0"/>
          </a:p>
        </p:txBody>
      </p:sp>
      <p:pic>
        <p:nvPicPr>
          <p:cNvPr id="6" name="Picture 5">
            <a:extLst>
              <a:ext uri="{FF2B5EF4-FFF2-40B4-BE49-F238E27FC236}">
                <a16:creationId xmlns:a16="http://schemas.microsoft.com/office/drawing/2014/main" id="{11D52817-546E-4943-8F9A-97B257B65CB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94267" y="2860368"/>
            <a:ext cx="4597400" cy="3149600"/>
          </a:xfrm>
          <a:prstGeom prst="rect">
            <a:avLst/>
          </a:prstGeom>
        </p:spPr>
      </p:pic>
      <p:pic>
        <p:nvPicPr>
          <p:cNvPr id="8" name="Picture 7">
            <a:extLst>
              <a:ext uri="{FF2B5EF4-FFF2-40B4-BE49-F238E27FC236}">
                <a16:creationId xmlns:a16="http://schemas.microsoft.com/office/drawing/2014/main" id="{ED0BBCFA-04A4-C644-8B6A-6526D76A02D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439144" y="2550230"/>
            <a:ext cx="3458589" cy="2255602"/>
          </a:xfrm>
          <a:prstGeom prst="rect">
            <a:avLst/>
          </a:prstGeom>
        </p:spPr>
      </p:pic>
      <p:pic>
        <p:nvPicPr>
          <p:cNvPr id="10" name="Picture 9">
            <a:extLst>
              <a:ext uri="{FF2B5EF4-FFF2-40B4-BE49-F238E27FC236}">
                <a16:creationId xmlns:a16="http://schemas.microsoft.com/office/drawing/2014/main" id="{ACF53227-138D-D443-BADE-B2249250B54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356" y="2345946"/>
            <a:ext cx="2963292" cy="1104332"/>
          </a:xfrm>
          <a:prstGeom prst="rect">
            <a:avLst/>
          </a:prstGeom>
        </p:spPr>
      </p:pic>
      <p:pic>
        <p:nvPicPr>
          <p:cNvPr id="14" name="Picture 13">
            <a:extLst>
              <a:ext uri="{FF2B5EF4-FFF2-40B4-BE49-F238E27FC236}">
                <a16:creationId xmlns:a16="http://schemas.microsoft.com/office/drawing/2014/main" id="{226FCB52-15F3-4C42-B18F-C541FC49F65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rot="10800000">
            <a:off x="5147028" y="2535521"/>
            <a:ext cx="3007469" cy="2255602"/>
          </a:xfrm>
          <a:prstGeom prst="rect">
            <a:avLst/>
          </a:prstGeom>
        </p:spPr>
      </p:pic>
      <p:sp>
        <p:nvSpPr>
          <p:cNvPr id="15" name="Content Placeholder 2">
            <a:extLst>
              <a:ext uri="{FF2B5EF4-FFF2-40B4-BE49-F238E27FC236}">
                <a16:creationId xmlns:a16="http://schemas.microsoft.com/office/drawing/2014/main" id="{788E32BC-9A56-EF48-B4C1-DF2D102C6016}"/>
              </a:ext>
            </a:extLst>
          </p:cNvPr>
          <p:cNvSpPr txBox="1">
            <a:spLocks/>
          </p:cNvSpPr>
          <p:nvPr/>
        </p:nvSpPr>
        <p:spPr>
          <a:xfrm>
            <a:off x="294267" y="6009968"/>
            <a:ext cx="5400000" cy="4376944"/>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Parkville &amp; Domain Metro Tunnel Stations</a:t>
            </a:r>
          </a:p>
        </p:txBody>
      </p:sp>
      <p:sp>
        <p:nvSpPr>
          <p:cNvPr id="16" name="Content Placeholder 2">
            <a:extLst>
              <a:ext uri="{FF2B5EF4-FFF2-40B4-BE49-F238E27FC236}">
                <a16:creationId xmlns:a16="http://schemas.microsoft.com/office/drawing/2014/main" id="{D44B0B2A-21A8-C042-8EFA-86793924FAE3}"/>
              </a:ext>
            </a:extLst>
          </p:cNvPr>
          <p:cNvSpPr txBox="1">
            <a:spLocks/>
          </p:cNvSpPr>
          <p:nvPr/>
        </p:nvSpPr>
        <p:spPr>
          <a:xfrm>
            <a:off x="5147027" y="4803631"/>
            <a:ext cx="2446731" cy="732169"/>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Melbourne Connect (Parkville)</a:t>
            </a:r>
          </a:p>
        </p:txBody>
      </p:sp>
      <p:sp>
        <p:nvSpPr>
          <p:cNvPr id="17" name="Content Placeholder 2">
            <a:extLst>
              <a:ext uri="{FF2B5EF4-FFF2-40B4-BE49-F238E27FC236}">
                <a16:creationId xmlns:a16="http://schemas.microsoft.com/office/drawing/2014/main" id="{EB3C7F1A-CE12-7241-85B6-CFAC30FEE9B4}"/>
              </a:ext>
            </a:extLst>
          </p:cNvPr>
          <p:cNvSpPr txBox="1">
            <a:spLocks/>
          </p:cNvSpPr>
          <p:nvPr/>
        </p:nvSpPr>
        <p:spPr>
          <a:xfrm>
            <a:off x="8439144" y="4800446"/>
            <a:ext cx="2932005" cy="515150"/>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Student Accommodation (Parkville/Carlton)</a:t>
            </a:r>
          </a:p>
        </p:txBody>
      </p:sp>
      <p:sp>
        <p:nvSpPr>
          <p:cNvPr id="18" name="Content Placeholder 2">
            <a:extLst>
              <a:ext uri="{FF2B5EF4-FFF2-40B4-BE49-F238E27FC236}">
                <a16:creationId xmlns:a16="http://schemas.microsoft.com/office/drawing/2014/main" id="{ECC68C42-2609-0D43-A2B5-6B7007541BAF}"/>
              </a:ext>
            </a:extLst>
          </p:cNvPr>
          <p:cNvSpPr txBox="1">
            <a:spLocks/>
          </p:cNvSpPr>
          <p:nvPr/>
        </p:nvSpPr>
        <p:spPr>
          <a:xfrm>
            <a:off x="5351703" y="5281781"/>
            <a:ext cx="6068214" cy="1104332"/>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US" sz="1800" dirty="0"/>
              <a:t>Construction in the City of Melbourne proved to have a major impact on how our students commute to Campuses and presented challenges in offering a comfortable campus user experience.</a:t>
            </a:r>
          </a:p>
        </p:txBody>
      </p:sp>
    </p:spTree>
    <p:extLst>
      <p:ext uri="{BB962C8B-B14F-4D97-AF65-F5344CB8AC3E}">
        <p14:creationId xmlns:p14="http://schemas.microsoft.com/office/powerpoint/2010/main" val="690279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667524-D24A-EA45-B74A-399E9CE5AB21}"/>
              </a:ext>
            </a:extLst>
          </p:cNvPr>
          <p:cNvSpPr>
            <a:spLocks noGrp="1"/>
          </p:cNvSpPr>
          <p:nvPr>
            <p:ph type="title"/>
          </p:nvPr>
        </p:nvSpPr>
        <p:spPr>
          <a:xfrm>
            <a:off x="1428765" y="358490"/>
            <a:ext cx="10296000" cy="887360"/>
          </a:xfrm>
        </p:spPr>
        <p:txBody>
          <a:bodyPr/>
          <a:lstStyle/>
          <a:p>
            <a:r>
              <a:rPr lang="en-US" dirty="0"/>
              <a:t>Ever Developing Campuses &amp; Precincts</a:t>
            </a:r>
          </a:p>
        </p:txBody>
      </p:sp>
      <p:sp>
        <p:nvSpPr>
          <p:cNvPr id="3" name="Content Placeholder 2">
            <a:extLst>
              <a:ext uri="{FF2B5EF4-FFF2-40B4-BE49-F238E27FC236}">
                <a16:creationId xmlns:a16="http://schemas.microsoft.com/office/drawing/2014/main" id="{B4F7D407-4A00-AF4F-B30F-5DCFDD7E0030}"/>
              </a:ext>
            </a:extLst>
          </p:cNvPr>
          <p:cNvSpPr>
            <a:spLocks noGrp="1"/>
          </p:cNvSpPr>
          <p:nvPr>
            <p:ph idx="1"/>
          </p:nvPr>
        </p:nvSpPr>
        <p:spPr>
          <a:xfrm>
            <a:off x="352932" y="1325151"/>
            <a:ext cx="11371833" cy="1695498"/>
          </a:xfrm>
        </p:spPr>
        <p:txBody>
          <a:bodyPr/>
          <a:lstStyle/>
          <a:p>
            <a:r>
              <a:rPr lang="en-US" dirty="0"/>
              <a:t>At any given point in time UoM has a large number of refurbishment and new building projects along with Major campus precinct developments. How do we navigate our students and staff safely along with providing a seamless user experience?</a:t>
            </a:r>
          </a:p>
        </p:txBody>
      </p:sp>
      <p:sp>
        <p:nvSpPr>
          <p:cNvPr id="4" name="Slide Number Placeholder 3">
            <a:extLst>
              <a:ext uri="{FF2B5EF4-FFF2-40B4-BE49-F238E27FC236}">
                <a16:creationId xmlns:a16="http://schemas.microsoft.com/office/drawing/2014/main" id="{95D6D5B0-F79D-DF4A-830F-A7959E27AD17}"/>
              </a:ext>
            </a:extLst>
          </p:cNvPr>
          <p:cNvSpPr>
            <a:spLocks noGrp="1"/>
          </p:cNvSpPr>
          <p:nvPr>
            <p:ph type="sldNum" sz="quarter" idx="12"/>
          </p:nvPr>
        </p:nvSpPr>
        <p:spPr>
          <a:xfrm>
            <a:off x="10960059" y="6160309"/>
            <a:ext cx="846000" cy="365125"/>
          </a:xfrm>
        </p:spPr>
        <p:txBody>
          <a:bodyPr/>
          <a:lstStyle/>
          <a:p>
            <a:fld id="{DC22DD25-61AE-413C-B4D2-EF2365C9B2E1}" type="slidenum">
              <a:rPr lang="en-AU" noProof="0" smtClean="0"/>
              <a:t>5</a:t>
            </a:fld>
            <a:endParaRPr lang="en-AU" noProof="0" dirty="0"/>
          </a:p>
        </p:txBody>
      </p:sp>
      <p:pic>
        <p:nvPicPr>
          <p:cNvPr id="6" name="Picture 5">
            <a:extLst>
              <a:ext uri="{FF2B5EF4-FFF2-40B4-BE49-F238E27FC236}">
                <a16:creationId xmlns:a16="http://schemas.microsoft.com/office/drawing/2014/main" id="{55BB484F-B4A7-B543-A460-F4C2D52D25B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53149" y="2470768"/>
            <a:ext cx="3280983" cy="2180465"/>
          </a:xfrm>
          <a:prstGeom prst="rect">
            <a:avLst/>
          </a:prstGeom>
        </p:spPr>
      </p:pic>
      <p:pic>
        <p:nvPicPr>
          <p:cNvPr id="8" name="Picture 7">
            <a:extLst>
              <a:ext uri="{FF2B5EF4-FFF2-40B4-BE49-F238E27FC236}">
                <a16:creationId xmlns:a16="http://schemas.microsoft.com/office/drawing/2014/main" id="{A7520BAA-48F5-B24C-83AF-1E91A83A2A3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39741" y="2470768"/>
            <a:ext cx="3271516" cy="2180466"/>
          </a:xfrm>
          <a:prstGeom prst="rect">
            <a:avLst/>
          </a:prstGeom>
        </p:spPr>
      </p:pic>
      <p:pic>
        <p:nvPicPr>
          <p:cNvPr id="10" name="Picture 9">
            <a:extLst>
              <a:ext uri="{FF2B5EF4-FFF2-40B4-BE49-F238E27FC236}">
                <a16:creationId xmlns:a16="http://schemas.microsoft.com/office/drawing/2014/main" id="{E0017FF3-46CE-F042-90D1-C57215C519D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558784" y="2470768"/>
            <a:ext cx="3271517" cy="2153050"/>
          </a:xfrm>
          <a:prstGeom prst="rect">
            <a:avLst/>
          </a:prstGeom>
        </p:spPr>
      </p:pic>
      <p:pic>
        <p:nvPicPr>
          <p:cNvPr id="12" name="Picture 11">
            <a:extLst>
              <a:ext uri="{FF2B5EF4-FFF2-40B4-BE49-F238E27FC236}">
                <a16:creationId xmlns:a16="http://schemas.microsoft.com/office/drawing/2014/main" id="{0A8DB8DB-2D72-EC47-BD76-4730715B6EB7}"/>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7878297" y="4874312"/>
            <a:ext cx="3724958" cy="1695498"/>
          </a:xfrm>
          <a:prstGeom prst="rect">
            <a:avLst/>
          </a:prstGeom>
        </p:spPr>
      </p:pic>
      <p:sp>
        <p:nvSpPr>
          <p:cNvPr id="13" name="Content Placeholder 2">
            <a:extLst>
              <a:ext uri="{FF2B5EF4-FFF2-40B4-BE49-F238E27FC236}">
                <a16:creationId xmlns:a16="http://schemas.microsoft.com/office/drawing/2014/main" id="{66D91E02-1E5B-7542-ACDF-20E91DAC02F5}"/>
              </a:ext>
            </a:extLst>
          </p:cNvPr>
          <p:cNvSpPr txBox="1">
            <a:spLocks/>
          </p:cNvSpPr>
          <p:nvPr/>
        </p:nvSpPr>
        <p:spPr>
          <a:xfrm>
            <a:off x="1447288" y="4624111"/>
            <a:ext cx="2363985" cy="240535"/>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New Student Precinct (Parkville)</a:t>
            </a:r>
          </a:p>
        </p:txBody>
      </p:sp>
      <p:sp>
        <p:nvSpPr>
          <p:cNvPr id="14" name="Content Placeholder 2">
            <a:extLst>
              <a:ext uri="{FF2B5EF4-FFF2-40B4-BE49-F238E27FC236}">
                <a16:creationId xmlns:a16="http://schemas.microsoft.com/office/drawing/2014/main" id="{B1DA29D7-6080-2A4E-997F-E621046A1A91}"/>
              </a:ext>
            </a:extLst>
          </p:cNvPr>
          <p:cNvSpPr txBox="1">
            <a:spLocks/>
          </p:cNvSpPr>
          <p:nvPr/>
        </p:nvSpPr>
        <p:spPr>
          <a:xfrm>
            <a:off x="5059468" y="4628284"/>
            <a:ext cx="2363985" cy="240535"/>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VCA- MCM (Southbank)</a:t>
            </a:r>
          </a:p>
        </p:txBody>
      </p:sp>
      <p:sp>
        <p:nvSpPr>
          <p:cNvPr id="15" name="Content Placeholder 2">
            <a:extLst>
              <a:ext uri="{FF2B5EF4-FFF2-40B4-BE49-F238E27FC236}">
                <a16:creationId xmlns:a16="http://schemas.microsoft.com/office/drawing/2014/main" id="{68C78DDC-0A25-2E48-AA07-855783BBC012}"/>
              </a:ext>
            </a:extLst>
          </p:cNvPr>
          <p:cNvSpPr txBox="1">
            <a:spLocks/>
          </p:cNvSpPr>
          <p:nvPr/>
        </p:nvSpPr>
        <p:spPr>
          <a:xfrm>
            <a:off x="8594557" y="4585009"/>
            <a:ext cx="2363985" cy="240535"/>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Western Edge Biosciences (Parkville)</a:t>
            </a:r>
          </a:p>
        </p:txBody>
      </p:sp>
      <p:sp>
        <p:nvSpPr>
          <p:cNvPr id="16" name="Content Placeholder 2">
            <a:extLst>
              <a:ext uri="{FF2B5EF4-FFF2-40B4-BE49-F238E27FC236}">
                <a16:creationId xmlns:a16="http://schemas.microsoft.com/office/drawing/2014/main" id="{18303710-F7C4-FA49-82C3-A80F0592E0D0}"/>
              </a:ext>
            </a:extLst>
          </p:cNvPr>
          <p:cNvSpPr txBox="1">
            <a:spLocks/>
          </p:cNvSpPr>
          <p:nvPr/>
        </p:nvSpPr>
        <p:spPr>
          <a:xfrm>
            <a:off x="7878297" y="6531001"/>
            <a:ext cx="2363985" cy="240535"/>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Engineering Campus (Fisherman's Bend)</a:t>
            </a:r>
          </a:p>
        </p:txBody>
      </p:sp>
      <p:sp>
        <p:nvSpPr>
          <p:cNvPr id="17" name="Content Placeholder 2">
            <a:extLst>
              <a:ext uri="{FF2B5EF4-FFF2-40B4-BE49-F238E27FC236}">
                <a16:creationId xmlns:a16="http://schemas.microsoft.com/office/drawing/2014/main" id="{55BBCEE0-79F5-C040-BD42-B3A3DC797415}"/>
              </a:ext>
            </a:extLst>
          </p:cNvPr>
          <p:cNvSpPr txBox="1">
            <a:spLocks/>
          </p:cNvSpPr>
          <p:nvPr/>
        </p:nvSpPr>
        <p:spPr>
          <a:xfrm>
            <a:off x="542373" y="5136530"/>
            <a:ext cx="6989227" cy="16954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US" sz="1800" dirty="0"/>
              <a:t>Large numbers of students and staff have to be decanted into other locations, sometimes across campus and or across campuses. Large disruption project like this present an opportunity to use technology where physical wayfinding cannot keep up. </a:t>
            </a:r>
          </a:p>
        </p:txBody>
      </p:sp>
    </p:spTree>
    <p:extLst>
      <p:ext uri="{BB962C8B-B14F-4D97-AF65-F5344CB8AC3E}">
        <p14:creationId xmlns:p14="http://schemas.microsoft.com/office/powerpoint/2010/main" val="369892489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3909C2-79B6-C841-9A8A-DAF4056D235C}"/>
              </a:ext>
            </a:extLst>
          </p:cNvPr>
          <p:cNvSpPr>
            <a:spLocks noGrp="1"/>
          </p:cNvSpPr>
          <p:nvPr>
            <p:ph type="title"/>
          </p:nvPr>
        </p:nvSpPr>
        <p:spPr/>
        <p:txBody>
          <a:bodyPr/>
          <a:lstStyle/>
          <a:p>
            <a:r>
              <a:rPr lang="en-US" dirty="0"/>
              <a:t>Project Discovery</a:t>
            </a:r>
          </a:p>
        </p:txBody>
      </p:sp>
      <p:sp>
        <p:nvSpPr>
          <p:cNvPr id="3" name="Content Placeholder 2">
            <a:extLst>
              <a:ext uri="{FF2B5EF4-FFF2-40B4-BE49-F238E27FC236}">
                <a16:creationId xmlns:a16="http://schemas.microsoft.com/office/drawing/2014/main" id="{B20044E2-7A90-2D49-ADF9-4C561A701AAA}"/>
              </a:ext>
            </a:extLst>
          </p:cNvPr>
          <p:cNvSpPr>
            <a:spLocks noGrp="1"/>
          </p:cNvSpPr>
          <p:nvPr>
            <p:ph idx="1"/>
          </p:nvPr>
        </p:nvSpPr>
        <p:spPr>
          <a:xfrm>
            <a:off x="316356" y="1410495"/>
            <a:ext cx="11408409" cy="1064481"/>
          </a:xfrm>
        </p:spPr>
        <p:txBody>
          <a:bodyPr/>
          <a:lstStyle/>
          <a:p>
            <a:r>
              <a:rPr lang="en-US" dirty="0"/>
              <a:t>The project idea was brainstormed by the University Services Space Management team Lead by Jon Peacock – Director, Space Management &amp; Property Leasing. Along with Jade </a:t>
            </a:r>
            <a:r>
              <a:rPr lang="en-US" dirty="0" err="1"/>
              <a:t>Germantis</a:t>
            </a:r>
            <a:r>
              <a:rPr lang="en-US" dirty="0"/>
              <a:t> – Program Manager, Spatial Analytics. With the overall goal to be able to navigate Students from point A to point B.  </a:t>
            </a:r>
          </a:p>
        </p:txBody>
      </p:sp>
      <p:sp>
        <p:nvSpPr>
          <p:cNvPr id="4" name="Slide Number Placeholder 3">
            <a:extLst>
              <a:ext uri="{FF2B5EF4-FFF2-40B4-BE49-F238E27FC236}">
                <a16:creationId xmlns:a16="http://schemas.microsoft.com/office/drawing/2014/main" id="{C9288C18-09AC-AE4C-B1A5-DCED7048C924}"/>
              </a:ext>
            </a:extLst>
          </p:cNvPr>
          <p:cNvSpPr>
            <a:spLocks noGrp="1"/>
          </p:cNvSpPr>
          <p:nvPr>
            <p:ph type="sldNum" sz="quarter" idx="12"/>
          </p:nvPr>
        </p:nvSpPr>
        <p:spPr/>
        <p:txBody>
          <a:bodyPr/>
          <a:lstStyle/>
          <a:p>
            <a:fld id="{DC22DD25-61AE-413C-B4D2-EF2365C9B2E1}" type="slidenum">
              <a:rPr lang="en-AU" noProof="0" smtClean="0"/>
              <a:t>6</a:t>
            </a:fld>
            <a:endParaRPr lang="en-AU" noProof="0" dirty="0"/>
          </a:p>
        </p:txBody>
      </p:sp>
      <p:pic>
        <p:nvPicPr>
          <p:cNvPr id="6" name="Picture 5">
            <a:extLst>
              <a:ext uri="{FF2B5EF4-FFF2-40B4-BE49-F238E27FC236}">
                <a16:creationId xmlns:a16="http://schemas.microsoft.com/office/drawing/2014/main" id="{82D7BA8A-870B-D047-B4FA-2B83E6164AF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53928" y="2788920"/>
            <a:ext cx="5987627" cy="3368040"/>
          </a:xfrm>
          <a:prstGeom prst="rect">
            <a:avLst/>
          </a:prstGeom>
        </p:spPr>
      </p:pic>
      <p:sp>
        <p:nvSpPr>
          <p:cNvPr id="7" name="Content Placeholder 2">
            <a:extLst>
              <a:ext uri="{FF2B5EF4-FFF2-40B4-BE49-F238E27FC236}">
                <a16:creationId xmlns:a16="http://schemas.microsoft.com/office/drawing/2014/main" id="{94D7A964-2E8C-5B45-9245-82C9201D529A}"/>
              </a:ext>
            </a:extLst>
          </p:cNvPr>
          <p:cNvSpPr txBox="1">
            <a:spLocks/>
          </p:cNvSpPr>
          <p:nvPr/>
        </p:nvSpPr>
        <p:spPr>
          <a:xfrm>
            <a:off x="5822152" y="6240336"/>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Stop1 Student Services (757 Swanston Street, Parkville)</a:t>
            </a:r>
          </a:p>
        </p:txBody>
      </p:sp>
      <p:sp>
        <p:nvSpPr>
          <p:cNvPr id="8" name="Content Placeholder 2">
            <a:extLst>
              <a:ext uri="{FF2B5EF4-FFF2-40B4-BE49-F238E27FC236}">
                <a16:creationId xmlns:a16="http://schemas.microsoft.com/office/drawing/2014/main" id="{C897FAA2-2467-9948-BE54-94A538D79682}"/>
              </a:ext>
            </a:extLst>
          </p:cNvPr>
          <p:cNvSpPr txBox="1">
            <a:spLocks/>
          </p:cNvSpPr>
          <p:nvPr/>
        </p:nvSpPr>
        <p:spPr>
          <a:xfrm>
            <a:off x="413892" y="2676197"/>
            <a:ext cx="5011548" cy="4376944"/>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342900" indent="-342900">
              <a:buFont typeface="Arial" panose="020B0604020202020204" pitchFamily="34" charset="0"/>
              <a:buChar char="•"/>
            </a:pPr>
            <a:r>
              <a:rPr lang="en-US" sz="1800" dirty="0"/>
              <a:t>Project Initiated in October 2017</a:t>
            </a:r>
            <a:br>
              <a:rPr lang="en-US" sz="1800" dirty="0"/>
            </a:br>
            <a:endParaRPr lang="en-US" sz="1800" dirty="0"/>
          </a:p>
          <a:p>
            <a:pPr marL="342900" indent="-342900">
              <a:buFont typeface="Arial" panose="020B0604020202020204" pitchFamily="34" charset="0"/>
              <a:buChar char="•"/>
            </a:pPr>
            <a:r>
              <a:rPr lang="en-US" sz="1800" dirty="0"/>
              <a:t>During the discovery period the core project team volunteered at Stop1 during O-Week as “</a:t>
            </a:r>
            <a:r>
              <a:rPr lang="en-US" sz="1800" dirty="0" err="1"/>
              <a:t>wayfinders</a:t>
            </a:r>
            <a:r>
              <a:rPr lang="en-US" sz="1800" dirty="0"/>
              <a:t>” to see the issues and challenges faced by new and returning students. </a:t>
            </a:r>
          </a:p>
          <a:p>
            <a:pPr marL="342900" indent="-342900">
              <a:buFont typeface="Arial" panose="020B0604020202020204" pitchFamily="34" charset="0"/>
              <a:buChar char="•"/>
            </a:pPr>
            <a:r>
              <a:rPr lang="en-US" sz="1800" dirty="0"/>
              <a:t>A staff and student user group was formed to gather the ideas and honest feedback on the current state of wayfinding. </a:t>
            </a:r>
            <a:br>
              <a:rPr lang="en-US" sz="1800" dirty="0"/>
            </a:br>
            <a:endParaRPr lang="en-US" sz="1800" dirty="0"/>
          </a:p>
          <a:p>
            <a:pPr marL="342900" indent="-342900">
              <a:buFont typeface="Arial" panose="020B0604020202020204" pitchFamily="34" charset="0"/>
              <a:buChar char="•"/>
            </a:pPr>
            <a:r>
              <a:rPr lang="en-US" sz="1800" dirty="0"/>
              <a:t>During this process it became clear that while physical wayfinding wasn’t enough. </a:t>
            </a:r>
          </a:p>
        </p:txBody>
      </p:sp>
    </p:spTree>
    <p:extLst>
      <p:ext uri="{BB962C8B-B14F-4D97-AF65-F5344CB8AC3E}">
        <p14:creationId xmlns:p14="http://schemas.microsoft.com/office/powerpoint/2010/main" val="285269926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D3E50F6C-8DB0-4B4E-829A-86B7C6EE26ED}"/>
              </a:ext>
            </a:extLst>
          </p:cNvPr>
          <p:cNvPicPr>
            <a:picLocks noGrp="1" noChangeAspect="1"/>
          </p:cNvPicPr>
          <p:nvPr>
            <p:ph type="pic" sz="quarter" idx="14"/>
          </p:nvPr>
        </p:nvPicPr>
        <p:blipFill rotWithShape="1">
          <a:blip r:embed="rId2" cstate="screen">
            <a:extLst>
              <a:ext uri="{28A0092B-C50C-407E-A947-70E740481C1C}">
                <a14:useLocalDpi xmlns:a14="http://schemas.microsoft.com/office/drawing/2010/main"/>
              </a:ext>
            </a:extLst>
          </a:blip>
          <a:srcRect/>
          <a:stretch/>
        </p:blipFill>
        <p:spPr/>
      </p:pic>
      <p:sp>
        <p:nvSpPr>
          <p:cNvPr id="9" name="Text Placeholder 8">
            <a:extLst>
              <a:ext uri="{FF2B5EF4-FFF2-40B4-BE49-F238E27FC236}">
                <a16:creationId xmlns:a16="http://schemas.microsoft.com/office/drawing/2014/main" id="{088AD11D-63E4-4AA6-BA2A-D3244BCC04E0}"/>
              </a:ext>
            </a:extLst>
          </p:cNvPr>
          <p:cNvSpPr>
            <a:spLocks noGrp="1"/>
          </p:cNvSpPr>
          <p:nvPr>
            <p:ph type="body" sz="quarter" idx="15"/>
          </p:nvPr>
        </p:nvSpPr>
        <p:spPr/>
        <p:txBody>
          <a:bodyPr/>
          <a:lstStyle/>
          <a:p>
            <a:endParaRPr lang="en-AU" dirty="0"/>
          </a:p>
        </p:txBody>
      </p:sp>
      <p:sp>
        <p:nvSpPr>
          <p:cNvPr id="4" name="Text Placeholder 3">
            <a:extLst>
              <a:ext uri="{FF2B5EF4-FFF2-40B4-BE49-F238E27FC236}">
                <a16:creationId xmlns:a16="http://schemas.microsoft.com/office/drawing/2014/main" id="{B04AE856-5F53-4B38-8669-845089FADDD9}"/>
              </a:ext>
            </a:extLst>
          </p:cNvPr>
          <p:cNvSpPr>
            <a:spLocks noGrp="1"/>
          </p:cNvSpPr>
          <p:nvPr>
            <p:ph type="body" sz="quarter" idx="16"/>
          </p:nvPr>
        </p:nvSpPr>
        <p:spPr>
          <a:xfrm>
            <a:off x="650354" y="3942850"/>
            <a:ext cx="8153178" cy="826466"/>
          </a:xfrm>
        </p:spPr>
        <p:txBody>
          <a:bodyPr/>
          <a:lstStyle/>
          <a:p>
            <a:r>
              <a:rPr lang="en-AU" sz="5000" dirty="0"/>
              <a:t>“The University of Melbourne is like a suburb without Google maps” </a:t>
            </a:r>
            <a:r>
              <a:rPr lang="en-AU" sz="1500" b="0" i="1" dirty="0"/>
              <a:t>– student wayfinding user group</a:t>
            </a:r>
          </a:p>
        </p:txBody>
      </p:sp>
    </p:spTree>
    <p:extLst>
      <p:ext uri="{BB962C8B-B14F-4D97-AF65-F5344CB8AC3E}">
        <p14:creationId xmlns:p14="http://schemas.microsoft.com/office/powerpoint/2010/main" val="20298971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52C493-70F9-E444-80C3-B28E9B584FAB}"/>
              </a:ext>
            </a:extLst>
          </p:cNvPr>
          <p:cNvSpPr>
            <a:spLocks noGrp="1"/>
          </p:cNvSpPr>
          <p:nvPr>
            <p:ph type="title"/>
          </p:nvPr>
        </p:nvSpPr>
        <p:spPr/>
        <p:txBody>
          <a:bodyPr/>
          <a:lstStyle/>
          <a:p>
            <a:r>
              <a:rPr lang="en-US" dirty="0"/>
              <a:t>Impacts of Campus Changes</a:t>
            </a:r>
          </a:p>
        </p:txBody>
      </p:sp>
      <p:sp>
        <p:nvSpPr>
          <p:cNvPr id="3" name="Content Placeholder 2">
            <a:extLst>
              <a:ext uri="{FF2B5EF4-FFF2-40B4-BE49-F238E27FC236}">
                <a16:creationId xmlns:a16="http://schemas.microsoft.com/office/drawing/2014/main" id="{0F33BF76-EB7E-F14D-A1DE-8E24AFF72452}"/>
              </a:ext>
            </a:extLst>
          </p:cNvPr>
          <p:cNvSpPr>
            <a:spLocks noGrp="1"/>
          </p:cNvSpPr>
          <p:nvPr>
            <p:ph idx="1"/>
          </p:nvPr>
        </p:nvSpPr>
        <p:spPr>
          <a:xfrm>
            <a:off x="304164" y="1422687"/>
            <a:ext cx="11408409" cy="4376944"/>
          </a:xfrm>
        </p:spPr>
        <p:txBody>
          <a:bodyPr/>
          <a:lstStyle/>
          <a:p>
            <a:r>
              <a:rPr lang="en-US" dirty="0"/>
              <a:t>The number one issue student presented to the project team during the discovery phase was trying to find where they needed to go IF their usual route was blocked. </a:t>
            </a:r>
          </a:p>
        </p:txBody>
      </p:sp>
      <p:sp>
        <p:nvSpPr>
          <p:cNvPr id="4" name="Slide Number Placeholder 3">
            <a:extLst>
              <a:ext uri="{FF2B5EF4-FFF2-40B4-BE49-F238E27FC236}">
                <a16:creationId xmlns:a16="http://schemas.microsoft.com/office/drawing/2014/main" id="{85069BD9-7EA2-D243-8F7D-3FE367C8CC29}"/>
              </a:ext>
            </a:extLst>
          </p:cNvPr>
          <p:cNvSpPr>
            <a:spLocks noGrp="1"/>
          </p:cNvSpPr>
          <p:nvPr>
            <p:ph type="sldNum" sz="quarter" idx="12"/>
          </p:nvPr>
        </p:nvSpPr>
        <p:spPr/>
        <p:txBody>
          <a:bodyPr/>
          <a:lstStyle/>
          <a:p>
            <a:fld id="{DC22DD25-61AE-413C-B4D2-EF2365C9B2E1}" type="slidenum">
              <a:rPr lang="en-AU" noProof="0" smtClean="0"/>
              <a:t>8</a:t>
            </a:fld>
            <a:endParaRPr lang="en-AU" noProof="0" dirty="0"/>
          </a:p>
        </p:txBody>
      </p:sp>
      <p:pic>
        <p:nvPicPr>
          <p:cNvPr id="6" name="Picture 5">
            <a:extLst>
              <a:ext uri="{FF2B5EF4-FFF2-40B4-BE49-F238E27FC236}">
                <a16:creationId xmlns:a16="http://schemas.microsoft.com/office/drawing/2014/main" id="{EC9A91B2-335E-A147-AB0A-10A9FF19D30C}"/>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6305" y="2328646"/>
            <a:ext cx="3808817" cy="3106482"/>
          </a:xfrm>
          <a:prstGeom prst="rect">
            <a:avLst/>
          </a:prstGeom>
        </p:spPr>
      </p:pic>
      <p:sp>
        <p:nvSpPr>
          <p:cNvPr id="7" name="Content Placeholder 2">
            <a:extLst>
              <a:ext uri="{FF2B5EF4-FFF2-40B4-BE49-F238E27FC236}">
                <a16:creationId xmlns:a16="http://schemas.microsoft.com/office/drawing/2014/main" id="{6DA078F3-4798-E748-A456-8BE65067CAF7}"/>
              </a:ext>
            </a:extLst>
          </p:cNvPr>
          <p:cNvSpPr txBox="1">
            <a:spLocks/>
          </p:cNvSpPr>
          <p:nvPr/>
        </p:nvSpPr>
        <p:spPr>
          <a:xfrm>
            <a:off x="756305" y="5465505"/>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Hoardings &amp; temporary closures (Parkville)</a:t>
            </a:r>
          </a:p>
        </p:txBody>
      </p:sp>
      <p:pic>
        <p:nvPicPr>
          <p:cNvPr id="9" name="Picture 8">
            <a:extLst>
              <a:ext uri="{FF2B5EF4-FFF2-40B4-BE49-F238E27FC236}">
                <a16:creationId xmlns:a16="http://schemas.microsoft.com/office/drawing/2014/main" id="{A4B87756-EE22-F649-B146-D6D42F120D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005070" y="2328646"/>
            <a:ext cx="3856443" cy="2710805"/>
          </a:xfrm>
          <a:prstGeom prst="rect">
            <a:avLst/>
          </a:prstGeom>
        </p:spPr>
      </p:pic>
      <p:sp>
        <p:nvSpPr>
          <p:cNvPr id="10" name="Content Placeholder 2">
            <a:extLst>
              <a:ext uri="{FF2B5EF4-FFF2-40B4-BE49-F238E27FC236}">
                <a16:creationId xmlns:a16="http://schemas.microsoft.com/office/drawing/2014/main" id="{88084080-28ED-EF4F-B884-A3747D2D2DBB}"/>
              </a:ext>
            </a:extLst>
          </p:cNvPr>
          <p:cNvSpPr txBox="1">
            <a:spLocks/>
          </p:cNvSpPr>
          <p:nvPr/>
        </p:nvSpPr>
        <p:spPr>
          <a:xfrm>
            <a:off x="5427905" y="5130419"/>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Physical wayfinding printed out (Parkville)</a:t>
            </a:r>
          </a:p>
        </p:txBody>
      </p:sp>
      <p:sp>
        <p:nvSpPr>
          <p:cNvPr id="11" name="Content Placeholder 2">
            <a:extLst>
              <a:ext uri="{FF2B5EF4-FFF2-40B4-BE49-F238E27FC236}">
                <a16:creationId xmlns:a16="http://schemas.microsoft.com/office/drawing/2014/main" id="{2E61DF55-5A4A-874C-A206-DFA58A5C2EEC}"/>
              </a:ext>
            </a:extLst>
          </p:cNvPr>
          <p:cNvSpPr txBox="1">
            <a:spLocks/>
          </p:cNvSpPr>
          <p:nvPr/>
        </p:nvSpPr>
        <p:spPr>
          <a:xfrm>
            <a:off x="3843593" y="5488948"/>
            <a:ext cx="7592102" cy="973986"/>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US" sz="1800" dirty="0"/>
              <a:t>A consensus amongst the user groups was; while there is signage and temporary printed posters, being presented with a blocked path and a detour is more frustrating than being presented a different path before hitting the road block. </a:t>
            </a:r>
          </a:p>
        </p:txBody>
      </p:sp>
    </p:spTree>
    <p:extLst>
      <p:ext uri="{BB962C8B-B14F-4D97-AF65-F5344CB8AC3E}">
        <p14:creationId xmlns:p14="http://schemas.microsoft.com/office/powerpoint/2010/main" val="315542897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52C493-70F9-E444-80C3-B28E9B584FAB}"/>
              </a:ext>
            </a:extLst>
          </p:cNvPr>
          <p:cNvSpPr>
            <a:spLocks noGrp="1"/>
          </p:cNvSpPr>
          <p:nvPr>
            <p:ph type="title"/>
          </p:nvPr>
        </p:nvSpPr>
        <p:spPr/>
        <p:txBody>
          <a:bodyPr/>
          <a:lstStyle/>
          <a:p>
            <a:r>
              <a:rPr lang="en-US" dirty="0"/>
              <a:t>Project &amp; Product Scope</a:t>
            </a:r>
          </a:p>
        </p:txBody>
      </p:sp>
      <p:sp>
        <p:nvSpPr>
          <p:cNvPr id="3" name="Content Placeholder 2">
            <a:extLst>
              <a:ext uri="{FF2B5EF4-FFF2-40B4-BE49-F238E27FC236}">
                <a16:creationId xmlns:a16="http://schemas.microsoft.com/office/drawing/2014/main" id="{0F33BF76-EB7E-F14D-A1DE-8E24AFF72452}"/>
              </a:ext>
            </a:extLst>
          </p:cNvPr>
          <p:cNvSpPr>
            <a:spLocks noGrp="1"/>
          </p:cNvSpPr>
          <p:nvPr>
            <p:ph idx="1"/>
          </p:nvPr>
        </p:nvSpPr>
        <p:spPr>
          <a:xfrm>
            <a:off x="304164" y="1422687"/>
            <a:ext cx="11408409" cy="4376944"/>
          </a:xfrm>
        </p:spPr>
        <p:txBody>
          <a:bodyPr/>
          <a:lstStyle/>
          <a:p>
            <a:r>
              <a:rPr lang="en-US" dirty="0"/>
              <a:t>From the discovery a clear project scope was defined. </a:t>
            </a:r>
          </a:p>
        </p:txBody>
      </p:sp>
      <p:sp>
        <p:nvSpPr>
          <p:cNvPr id="4" name="Slide Number Placeholder 3">
            <a:extLst>
              <a:ext uri="{FF2B5EF4-FFF2-40B4-BE49-F238E27FC236}">
                <a16:creationId xmlns:a16="http://schemas.microsoft.com/office/drawing/2014/main" id="{85069BD9-7EA2-D243-8F7D-3FE367C8CC29}"/>
              </a:ext>
            </a:extLst>
          </p:cNvPr>
          <p:cNvSpPr>
            <a:spLocks noGrp="1"/>
          </p:cNvSpPr>
          <p:nvPr>
            <p:ph type="sldNum" sz="quarter" idx="12"/>
          </p:nvPr>
        </p:nvSpPr>
        <p:spPr/>
        <p:txBody>
          <a:bodyPr/>
          <a:lstStyle/>
          <a:p>
            <a:fld id="{DC22DD25-61AE-413C-B4D2-EF2365C9B2E1}" type="slidenum">
              <a:rPr lang="en-AU" noProof="0" smtClean="0"/>
              <a:t>9</a:t>
            </a:fld>
            <a:endParaRPr lang="en-AU" noProof="0" dirty="0"/>
          </a:p>
        </p:txBody>
      </p:sp>
      <p:pic>
        <p:nvPicPr>
          <p:cNvPr id="9" name="Picture 8">
            <a:extLst>
              <a:ext uri="{FF2B5EF4-FFF2-40B4-BE49-F238E27FC236}">
                <a16:creationId xmlns:a16="http://schemas.microsoft.com/office/drawing/2014/main" id="{A4B87756-EE22-F649-B146-D6D42F120D1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354137" y="2546857"/>
            <a:ext cx="5970162" cy="2985080"/>
          </a:xfrm>
          <a:prstGeom prst="rect">
            <a:avLst/>
          </a:prstGeom>
        </p:spPr>
      </p:pic>
      <p:sp>
        <p:nvSpPr>
          <p:cNvPr id="10" name="Content Placeholder 2">
            <a:extLst>
              <a:ext uri="{FF2B5EF4-FFF2-40B4-BE49-F238E27FC236}">
                <a16:creationId xmlns:a16="http://schemas.microsoft.com/office/drawing/2014/main" id="{88084080-28ED-EF4F-B884-A3747D2D2DBB}"/>
              </a:ext>
            </a:extLst>
          </p:cNvPr>
          <p:cNvSpPr txBox="1">
            <a:spLocks/>
          </p:cNvSpPr>
          <p:nvPr/>
        </p:nvSpPr>
        <p:spPr>
          <a:xfrm>
            <a:off x="9736527" y="5599581"/>
            <a:ext cx="3175544" cy="222598"/>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Digital Wayfinding Platform</a:t>
            </a:r>
          </a:p>
        </p:txBody>
      </p:sp>
      <p:sp>
        <p:nvSpPr>
          <p:cNvPr id="11" name="Content Placeholder 2">
            <a:extLst>
              <a:ext uri="{FF2B5EF4-FFF2-40B4-BE49-F238E27FC236}">
                <a16:creationId xmlns:a16="http://schemas.microsoft.com/office/drawing/2014/main" id="{2E61DF55-5A4A-874C-A206-DFA58A5C2EEC}"/>
              </a:ext>
            </a:extLst>
          </p:cNvPr>
          <p:cNvSpPr txBox="1">
            <a:spLocks/>
          </p:cNvSpPr>
          <p:nvPr/>
        </p:nvSpPr>
        <p:spPr>
          <a:xfrm>
            <a:off x="582071" y="2056565"/>
            <a:ext cx="3965446" cy="3965664"/>
          </a:xfrm>
          <a:prstGeom prst="rect">
            <a:avLst/>
          </a:prstGeom>
        </p:spPr>
        <p:txBody>
          <a:bodyPr vert="horz" lIns="91440" tIns="45720" rIns="91440" bIns="45720" rtlCol="0">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en-US" sz="1800" dirty="0"/>
              <a:t>A digital mapping platform to be able to navigate users from point A to point B on a map including DDA routes</a:t>
            </a:r>
          </a:p>
          <a:p>
            <a:pPr marL="285750" indent="-285750">
              <a:buFont typeface="Arial" panose="020B0604020202020204" pitchFamily="34" charset="0"/>
              <a:buChar char="•"/>
            </a:pPr>
            <a:r>
              <a:rPr lang="en-US" sz="1800" dirty="0"/>
              <a:t>The ability to be able to update, open, close and create new pathways on a near real time basis. </a:t>
            </a:r>
          </a:p>
          <a:p>
            <a:pPr marL="285750" indent="-285750">
              <a:buFont typeface="Arial" panose="020B0604020202020204" pitchFamily="34" charset="0"/>
              <a:buChar char="•"/>
            </a:pPr>
            <a:r>
              <a:rPr lang="en-US" sz="1800" dirty="0"/>
              <a:t>Make all common University of Melbourne amenities, class rooms, lecture &amp; performing theatres, retail outlets, meeting rooms and exam venues searchable.   </a:t>
            </a:r>
          </a:p>
          <a:p>
            <a:pPr marL="285750" indent="-285750">
              <a:buFont typeface="Arial" panose="020B0604020202020204" pitchFamily="34" charset="0"/>
              <a:buChar char="•"/>
            </a:pPr>
            <a:r>
              <a:rPr lang="en-US" sz="1800" dirty="0"/>
              <a:t>Integrate platform with spatial data systems with mapping platform for accurate room and building names. </a:t>
            </a:r>
          </a:p>
        </p:txBody>
      </p:sp>
    </p:spTree>
    <p:extLst>
      <p:ext uri="{BB962C8B-B14F-4D97-AF65-F5344CB8AC3E}">
        <p14:creationId xmlns:p14="http://schemas.microsoft.com/office/powerpoint/2010/main" val="3210964453"/>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8FA2EAE-BBE2-4046-9DB6-4706523E0098}"/>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9A36C238-3559-42C9-B723-DBAB57951AE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 PowerPoint template 16x9" id="{E4E72F1A-F900-4F24-AF10-CEAA15258909}" vid="{C230D052-C90C-4D80-AACA-CE83386B87DE}"/>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University of Melbourne</Template>
  <TotalTime>1738</TotalTime>
  <Words>1122</Words>
  <Application>Microsoft Macintosh PowerPoint</Application>
  <PresentationFormat>Widescreen</PresentationFormat>
  <Paragraphs>156</Paragraphs>
  <Slides>21</Slides>
  <Notes>0</Notes>
  <HiddenSlides>0</HiddenSlides>
  <MMClips>2</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21</vt:i4>
      </vt:variant>
    </vt:vector>
  </HeadingPairs>
  <TitlesOfParts>
    <vt:vector size="28" baseType="lpstr">
      <vt:lpstr>Arial</vt:lpstr>
      <vt:lpstr>Calibri</vt:lpstr>
      <vt:lpstr>Courier New</vt:lpstr>
      <vt:lpstr>Georgia</vt:lpstr>
      <vt:lpstr>University of Melbourne</vt:lpstr>
      <vt:lpstr>University of Melbourne Patterns</vt:lpstr>
      <vt:lpstr>University of Melbourne-Layout B</vt:lpstr>
      <vt:lpstr>PowerPoint Presentation</vt:lpstr>
      <vt:lpstr>Agenda</vt:lpstr>
      <vt:lpstr>What was used for wayfinding at UoM?</vt:lpstr>
      <vt:lpstr>Physical Wayfinding Challenges</vt:lpstr>
      <vt:lpstr>Ever Developing Campuses &amp; Precincts</vt:lpstr>
      <vt:lpstr>Project Discovery</vt:lpstr>
      <vt:lpstr>PowerPoint Presentation</vt:lpstr>
      <vt:lpstr>Impacts of Campus Changes</vt:lpstr>
      <vt:lpstr>Project &amp; Product Scope</vt:lpstr>
      <vt:lpstr>PowerPoint Presentation</vt:lpstr>
      <vt:lpstr>PowerPoint Presentation</vt:lpstr>
      <vt:lpstr>Technology Challenges for Wayfinding</vt:lpstr>
      <vt:lpstr>Selection Process</vt:lpstr>
      <vt:lpstr>Integration &amp; Data Quality </vt:lpstr>
      <vt:lpstr>Application integration with API’s &amp; Java </vt:lpstr>
      <vt:lpstr>Leveraging Existing Systems </vt:lpstr>
      <vt:lpstr>Operational administration</vt:lpstr>
      <vt:lpstr>Spatial Management Internship Program</vt:lpstr>
      <vt:lpstr>PowerPoint Presentation</vt:lpstr>
      <vt:lpstr>The Future for Wayfinding at UoM</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Andrew Selvaggi</dc:creator>
  <cp:lastModifiedBy>Warren Fraser</cp:lastModifiedBy>
  <cp:revision>82</cp:revision>
  <dcterms:created xsi:type="dcterms:W3CDTF">2018-11-22T00:06:11Z</dcterms:created>
  <dcterms:modified xsi:type="dcterms:W3CDTF">2018-11-23T22:22:19Z</dcterms:modified>
</cp:coreProperties>
</file>