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6" r:id="rId1"/>
    <p:sldMasterId id="2147483680" r:id="rId2"/>
  </p:sldMasterIdLst>
  <p:notesMasterIdLst>
    <p:notesMasterId r:id="rId19"/>
  </p:notesMasterIdLst>
  <p:handoutMasterIdLst>
    <p:handoutMasterId r:id="rId20"/>
  </p:handoutMasterIdLst>
  <p:sldIdLst>
    <p:sldId id="316" r:id="rId3"/>
    <p:sldId id="311" r:id="rId4"/>
    <p:sldId id="318" r:id="rId5"/>
    <p:sldId id="317" r:id="rId6"/>
    <p:sldId id="337" r:id="rId7"/>
    <p:sldId id="319" r:id="rId8"/>
    <p:sldId id="321" r:id="rId9"/>
    <p:sldId id="323" r:id="rId10"/>
    <p:sldId id="334" r:id="rId11"/>
    <p:sldId id="335" r:id="rId12"/>
    <p:sldId id="336" r:id="rId13"/>
    <p:sldId id="320" r:id="rId14"/>
    <p:sldId id="329" r:id="rId15"/>
    <p:sldId id="328" r:id="rId16"/>
    <p:sldId id="331" r:id="rId17"/>
    <p:sldId id="332" r:id="rId1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6" userDrawn="1">
          <p15:clr>
            <a:srgbClr val="A4A3A4"/>
          </p15:clr>
        </p15:guide>
        <p15:guide id="2" orient="horz" pos="672" userDrawn="1">
          <p15:clr>
            <a:srgbClr val="A4A3A4"/>
          </p15:clr>
        </p15:guide>
        <p15:guide id="3" orient="horz" pos="903">
          <p15:clr>
            <a:srgbClr val="A4A3A4"/>
          </p15:clr>
        </p15:guide>
        <p15:guide id="4" orient="horz" pos="3858">
          <p15:clr>
            <a:srgbClr val="A4A3A4"/>
          </p15:clr>
        </p15:guide>
        <p15:guide id="5" orient="horz" pos="127">
          <p15:clr>
            <a:srgbClr val="A4A3A4"/>
          </p15:clr>
        </p15:guide>
        <p15:guide id="6" orient="horz" pos="4319">
          <p15:clr>
            <a:srgbClr val="A4A3A4"/>
          </p15:clr>
        </p15:guide>
        <p15:guide id="7" orient="horz" pos="4128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286">
          <p15:clr>
            <a:srgbClr val="A4A3A4"/>
          </p15:clr>
        </p15:guide>
        <p15:guide id="10" pos="5472" userDrawn="1">
          <p15:clr>
            <a:srgbClr val="A4A3A4"/>
          </p15:clr>
        </p15:guide>
        <p15:guide id="11" pos="2928" userDrawn="1">
          <p15:clr>
            <a:srgbClr val="A4A3A4"/>
          </p15:clr>
        </p15:guide>
        <p15:guide id="12" pos="2880" userDrawn="1">
          <p15:clr>
            <a:srgbClr val="A4A3A4"/>
          </p15:clr>
        </p15:guide>
        <p15:guide id="13" pos="1752" userDrawn="1">
          <p15:clr>
            <a:srgbClr val="A4A3A4"/>
          </p15:clr>
        </p15:guide>
        <p15:guide id="14" pos="1608" userDrawn="1">
          <p15:clr>
            <a:srgbClr val="A4A3A4"/>
          </p15:clr>
        </p15:guide>
        <p15:guide id="15" orient="horz" pos="456" userDrawn="1">
          <p15:clr>
            <a:srgbClr val="A4A3A4"/>
          </p15:clr>
        </p15:guide>
        <p15:guide id="16" orient="horz" pos="10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FFFFFF"/>
    <a:srgbClr val="808080"/>
    <a:srgbClr val="333333"/>
    <a:srgbClr val="FFE600"/>
    <a:srgbClr val="A6A6A6"/>
    <a:srgbClr val="D9D9D9"/>
    <a:srgbClr val="404040"/>
    <a:srgbClr val="FFD2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841" autoAdjust="0"/>
    <p:restoredTop sz="96318" autoAdjust="0"/>
  </p:normalViewPr>
  <p:slideViewPr>
    <p:cSldViewPr snapToGrid="0" snapToObjects="1" showGuides="1">
      <p:cViewPr varScale="1">
        <p:scale>
          <a:sx n="63" d="100"/>
          <a:sy n="63" d="100"/>
        </p:scale>
        <p:origin x="1116" y="60"/>
      </p:cViewPr>
      <p:guideLst>
        <p:guide orient="horz" pos="2376"/>
        <p:guide orient="horz" pos="672"/>
        <p:guide orient="horz" pos="903"/>
        <p:guide orient="horz" pos="3858"/>
        <p:guide orient="horz" pos="127"/>
        <p:guide orient="horz" pos="4319"/>
        <p:guide orient="horz" pos="4128"/>
        <p:guide pos="2664"/>
        <p:guide pos="286"/>
        <p:guide pos="5472"/>
        <p:guide pos="2928"/>
        <p:guide pos="2880"/>
        <p:guide pos="1752"/>
        <p:guide pos="1608"/>
        <p:guide orient="horz" pos="456"/>
        <p:guide orient="horz" pos="10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>
        <p:scale>
          <a:sx n="200" d="100"/>
          <a:sy n="200" d="100"/>
        </p:scale>
        <p:origin x="612" y="274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5A85089-C692-4DEA-AC49-04CF34D4FE14}" type="datetimeFigureOut">
              <a:rPr lang="en-GB" smtClean="0">
                <a:latin typeface="Arial" pitchFamily="34" charset="0"/>
              </a:rPr>
              <a:pPr/>
              <a:t>24/11/2018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3A5C721-4BB5-4DB6-AD65-4BA2A62B05B6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24/11/2018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w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8392" y="5340096"/>
            <a:ext cx="987552" cy="1156968"/>
          </a:xfrm>
          <a:prstGeom prst="rect">
            <a:avLst/>
          </a:prstGeom>
        </p:spPr>
      </p:pic>
      <p:sp>
        <p:nvSpPr>
          <p:cNvPr id="10" name="Rectangle 1"/>
          <p:cNvSpPr>
            <a:spLocks noChangeAspect="1"/>
          </p:cNvSpPr>
          <p:nvPr userDrawn="1"/>
        </p:nvSpPr>
        <p:spPr>
          <a:xfrm>
            <a:off x="1932781" y="777240"/>
            <a:ext cx="6755607" cy="3400425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5607" h="3400425">
                <a:moveTo>
                  <a:pt x="0" y="1197768"/>
                </a:moveTo>
                <a:lnTo>
                  <a:pt x="6755607" y="0"/>
                </a:lnTo>
                <a:lnTo>
                  <a:pt x="6755607" y="3400425"/>
                </a:lnTo>
                <a:lnTo>
                  <a:pt x="2382" y="3400425"/>
                </a:lnTo>
                <a:lnTo>
                  <a:pt x="0" y="119776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2212847" y="2240280"/>
            <a:ext cx="621792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2212848" y="3220754"/>
            <a:ext cx="621792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4128"/>
            <a:ext cx="8229600" cy="164306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  <a:cs typeface="Arial" pitchFamily="34" charset="0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7" name="Freeform 5"/>
          <p:cNvSpPr>
            <a:spLocks/>
          </p:cNvSpPr>
          <p:nvPr userDrawn="1"/>
        </p:nvSpPr>
        <p:spPr bwMode="gray">
          <a:xfrm>
            <a:off x="457200" y="1042416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1" name="Freeform 5"/>
          <p:cNvSpPr>
            <a:spLocks/>
          </p:cNvSpPr>
          <p:nvPr userDrawn="1"/>
        </p:nvSpPr>
        <p:spPr bwMode="gray">
          <a:xfrm>
            <a:off x="457200" y="1042416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1" name="Freeform 5"/>
          <p:cNvSpPr>
            <a:spLocks/>
          </p:cNvSpPr>
          <p:nvPr userDrawn="1"/>
        </p:nvSpPr>
        <p:spPr bwMode="gray">
          <a:xfrm>
            <a:off x="457200" y="1040400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  <a:prstGeom prst="rect">
            <a:avLst/>
          </a:prstGeo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5DE6BF7-EFC5-4E88-9A6E-79F7ECAAE0C6}" type="datetimeFigureOut">
              <a:rPr lang="en-US" smtClean="0"/>
              <a:t>11/24/18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D5482FC-1AE0-4B4B-843E-F323A46BA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306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361" y="5340096"/>
            <a:ext cx="987552" cy="1156968"/>
          </a:xfrm>
          <a:prstGeom prst="rect">
            <a:avLst/>
          </a:prstGeom>
        </p:spPr>
      </p:pic>
      <p:sp>
        <p:nvSpPr>
          <p:cNvPr id="16" name="Rectangle 1"/>
          <p:cNvSpPr>
            <a:spLocks noChangeAspect="1"/>
          </p:cNvSpPr>
          <p:nvPr userDrawn="1"/>
        </p:nvSpPr>
        <p:spPr>
          <a:xfrm>
            <a:off x="1932781" y="777240"/>
            <a:ext cx="6755607" cy="3400425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5607" h="3400425">
                <a:moveTo>
                  <a:pt x="0" y="1197768"/>
                </a:moveTo>
                <a:lnTo>
                  <a:pt x="6755607" y="0"/>
                </a:lnTo>
                <a:lnTo>
                  <a:pt x="6755607" y="3400425"/>
                </a:lnTo>
                <a:lnTo>
                  <a:pt x="2382" y="3400425"/>
                </a:lnTo>
                <a:lnTo>
                  <a:pt x="0" y="119776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2212847" y="2240280"/>
            <a:ext cx="621792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2212848" y="3220754"/>
            <a:ext cx="621792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0" indent="0" algn="l">
              <a:buNone/>
              <a:defRPr sz="1600">
                <a:solidFill>
                  <a:srgbClr val="404040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361" y="5340096"/>
            <a:ext cx="987552" cy="1156968"/>
          </a:xfrm>
          <a:prstGeom prst="rect">
            <a:avLst/>
          </a:prstGeom>
        </p:spPr>
      </p:pic>
      <p:sp>
        <p:nvSpPr>
          <p:cNvPr id="7" name="Freeform 5"/>
          <p:cNvSpPr>
            <a:spLocks noChangeAspect="1"/>
          </p:cNvSpPr>
          <p:nvPr userDrawn="1"/>
        </p:nvSpPr>
        <p:spPr bwMode="gray">
          <a:xfrm rot="10800000">
            <a:off x="3277045" y="457200"/>
            <a:ext cx="5413248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557109" y="1677507"/>
            <a:ext cx="4937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557109" y="2685128"/>
            <a:ext cx="4937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162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598"/>
            <a:ext cx="8229600" cy="46989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361" y="5340096"/>
            <a:ext cx="987552" cy="11569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56" y="5879592"/>
            <a:ext cx="3780000" cy="618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777240"/>
            <a:ext cx="6753225" cy="3400425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8191" y="325852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88191" y="228808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2358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" t="11549" r="28459" b="19759"/>
          <a:stretch/>
        </p:blipFill>
        <p:spPr>
          <a:xfrm>
            <a:off x="-13447" y="0"/>
            <a:ext cx="9157447" cy="6858000"/>
          </a:xfrm>
          <a:prstGeom prst="rect">
            <a:avLst/>
          </a:prstGeom>
        </p:spPr>
      </p:pic>
      <p:sp>
        <p:nvSpPr>
          <p:cNvPr id="51" name="object 5"/>
          <p:cNvSpPr/>
          <p:nvPr userDrawn="1"/>
        </p:nvSpPr>
        <p:spPr>
          <a:xfrm>
            <a:off x="512727" y="524435"/>
            <a:ext cx="5309558" cy="4396970"/>
          </a:xfrm>
          <a:custGeom>
            <a:avLst/>
            <a:gdLst>
              <a:gd name="connsiteX0" fmla="*/ 4285195 w 4285195"/>
              <a:gd name="connsiteY0" fmla="*/ 0 h 2780838"/>
              <a:gd name="connsiteX1" fmla="*/ 0 w 4285195"/>
              <a:gd name="connsiteY1" fmla="*/ 587865 h 2780838"/>
              <a:gd name="connsiteX2" fmla="*/ 0 w 4285195"/>
              <a:gd name="connsiteY2" fmla="*/ 2780838 h 2780838"/>
              <a:gd name="connsiteX3" fmla="*/ 4285195 w 4285195"/>
              <a:gd name="connsiteY3" fmla="*/ 2780838 h 2780838"/>
              <a:gd name="connsiteX4" fmla="*/ 4285195 w 4285195"/>
              <a:gd name="connsiteY4" fmla="*/ 0 h 2780838"/>
              <a:gd name="connsiteX0" fmla="*/ 4285195 w 4340154"/>
              <a:gd name="connsiteY0" fmla="*/ 0 h 2780838"/>
              <a:gd name="connsiteX1" fmla="*/ 0 w 4340154"/>
              <a:gd name="connsiteY1" fmla="*/ 587865 h 2780838"/>
              <a:gd name="connsiteX2" fmla="*/ 0 w 4340154"/>
              <a:gd name="connsiteY2" fmla="*/ 2780838 h 2780838"/>
              <a:gd name="connsiteX3" fmla="*/ 4340154 w 4340154"/>
              <a:gd name="connsiteY3" fmla="*/ 2780838 h 2780838"/>
              <a:gd name="connsiteX4" fmla="*/ 4285195 w 4340154"/>
              <a:gd name="connsiteY4" fmla="*/ 0 h 2780838"/>
              <a:gd name="connsiteX0" fmla="*/ 4329163 w 4340154"/>
              <a:gd name="connsiteY0" fmla="*/ 0 h 2797952"/>
              <a:gd name="connsiteX1" fmla="*/ 0 w 4340154"/>
              <a:gd name="connsiteY1" fmla="*/ 604979 h 2797952"/>
              <a:gd name="connsiteX2" fmla="*/ 0 w 4340154"/>
              <a:gd name="connsiteY2" fmla="*/ 2797952 h 2797952"/>
              <a:gd name="connsiteX3" fmla="*/ 4340154 w 4340154"/>
              <a:gd name="connsiteY3" fmla="*/ 2797952 h 2797952"/>
              <a:gd name="connsiteX4" fmla="*/ 4329163 w 4340154"/>
              <a:gd name="connsiteY4" fmla="*/ 0 h 279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0154" h="2797952">
                <a:moveTo>
                  <a:pt x="4329163" y="0"/>
                </a:moveTo>
                <a:lnTo>
                  <a:pt x="0" y="604979"/>
                </a:lnTo>
                <a:lnTo>
                  <a:pt x="0" y="2797952"/>
                </a:lnTo>
                <a:lnTo>
                  <a:pt x="4340154" y="2797952"/>
                </a:lnTo>
                <a:cubicBezTo>
                  <a:pt x="4336490" y="1865301"/>
                  <a:pt x="4332827" y="932651"/>
                  <a:pt x="4329163" y="0"/>
                </a:cubicBezTo>
                <a:close/>
              </a:path>
            </a:pathLst>
          </a:custGeom>
          <a:solidFill>
            <a:srgbClr val="000000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57200"/>
            <a:ext cx="5413375" cy="4572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7"/>
          <a:stretch/>
        </p:blipFill>
        <p:spPr>
          <a:xfrm>
            <a:off x="448056" y="5879592"/>
            <a:ext cx="3770653" cy="6187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86968" y="1799130"/>
            <a:ext cx="464306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6968" y="2769576"/>
            <a:ext cx="464306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45" name="Group 42"/>
          <p:cNvGrpSpPr>
            <a:grpSpLocks noChangeAspect="1"/>
          </p:cNvGrpSpPr>
          <p:nvPr userDrawn="1"/>
        </p:nvGrpSpPr>
        <p:grpSpPr bwMode="auto">
          <a:xfrm>
            <a:off x="7710488" y="5340350"/>
            <a:ext cx="987425" cy="1157288"/>
            <a:chOff x="4857" y="3364"/>
            <a:chExt cx="622" cy="729"/>
          </a:xfrm>
        </p:grpSpPr>
        <p:sp>
          <p:nvSpPr>
            <p:cNvPr id="46" name="AutoShape 41"/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/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/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294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57200"/>
            <a:ext cx="5413375" cy="457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361" y="5340096"/>
            <a:ext cx="987552" cy="11569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56" y="5879592"/>
            <a:ext cx="3780000" cy="6187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86968" y="1799130"/>
            <a:ext cx="464306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6968" y="2769576"/>
            <a:ext cx="464306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384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600"/>
            <a:ext cx="8229600" cy="4698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598"/>
            <a:ext cx="8229600" cy="469897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094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598"/>
            <a:ext cx="8229600" cy="469897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356616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 marL="713232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 marL="1069848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 marL="1426464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01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397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6464"/>
            <a:ext cx="4038600" cy="469106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6464"/>
            <a:ext cx="4038600" cy="4691061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21113"/>
            <a:ext cx="4042800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21113"/>
            <a:ext cx="4042800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26464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26464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598"/>
            <a:ext cx="8229600" cy="46989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1518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5525"/>
            <a:ext cx="8229600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457200" y="1042416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457200" y="1042416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gray">
          <a:xfrm>
            <a:off x="457200" y="1040400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5598"/>
            <a:ext cx="8229600" cy="46989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356616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 marL="713232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 marL="1069848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 marL="1426464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45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rgbClr val="646464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5063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6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81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6464"/>
            <a:ext cx="4038600" cy="469811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6464"/>
            <a:ext cx="4038600" cy="469811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457200" y="104400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457200" y="624240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21113"/>
            <a:ext cx="4042800" cy="3994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21113"/>
            <a:ext cx="4042800" cy="3994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26464"/>
            <a:ext cx="4042800" cy="640800"/>
          </a:xfrm>
          <a:prstGeom prst="rect">
            <a:avLst/>
          </a:prstGeo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26464"/>
            <a:ext cx="4042800" cy="640800"/>
          </a:xfrm>
          <a:prstGeom prst="rect">
            <a:avLst/>
          </a:prstGeo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wmf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3277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5600"/>
            <a:ext cx="8229600" cy="46989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" y="6496184"/>
            <a:ext cx="722376" cy="20116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  <a:cs typeface="Arial" pitchFamily="34" charset="0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4464" y="6327648"/>
            <a:ext cx="399919" cy="408838"/>
          </a:xfrm>
          <a:prstGeom prst="rect">
            <a:avLst/>
          </a:prstGeom>
        </p:spPr>
      </p:pic>
      <p:sp>
        <p:nvSpPr>
          <p:cNvPr id="11" name="Date Placeholder 12"/>
          <p:cNvSpPr txBox="1">
            <a:spLocks/>
          </p:cNvSpPr>
          <p:nvPr userDrawn="1"/>
        </p:nvSpPr>
        <p:spPr>
          <a:xfrm>
            <a:off x="1217792" y="6496184"/>
            <a:ext cx="1188720" cy="20116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1100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lvl="0"/>
            <a:fld id="{F908784D-7D7C-4932-9E68-E2D40B5EE647}" type="datetime3">
              <a:rPr lang="en-US" smtClean="0"/>
              <a:t>24 November 2018</a:t>
            </a:fld>
            <a:endParaRPr lang="en-US" dirty="0"/>
          </a:p>
        </p:txBody>
      </p:sp>
      <p:sp>
        <p:nvSpPr>
          <p:cNvPr id="18" name="Footer Placeholder 13"/>
          <p:cNvSpPr txBox="1">
            <a:spLocks/>
          </p:cNvSpPr>
          <p:nvPr userDrawn="1"/>
        </p:nvSpPr>
        <p:spPr>
          <a:xfrm>
            <a:off x="2588400" y="6496184"/>
            <a:ext cx="3434400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1100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lvl="0" algn="ctr"/>
            <a:r>
              <a:rPr lang="en-US" dirty="0"/>
              <a:t>University of the Future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748" r:id="rId3"/>
    <p:sldLayoutId id="2147483749" r:id="rId4"/>
    <p:sldLayoutId id="2147483669" r:id="rId5"/>
    <p:sldLayoutId id="2147483784" r:id="rId6"/>
    <p:sldLayoutId id="2147483780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726" r:id="rId13"/>
    <p:sldLayoutId id="2147483677" r:id="rId14"/>
    <p:sldLayoutId id="2147483678" r:id="rId15"/>
    <p:sldLayoutId id="2147483679" r:id="rId16"/>
    <p:sldLayoutId id="2147483783" r:id="rId17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Arial" pitchFamily="34" charset="0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1600"/>
            <a:ext cx="8229600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5600"/>
            <a:ext cx="8229600" cy="4698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" y="6501764"/>
            <a:ext cx="720000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4464" y="6327648"/>
            <a:ext cx="402504" cy="411480"/>
          </a:xfrm>
          <a:prstGeom prst="rect">
            <a:avLst/>
          </a:prstGeom>
        </p:spPr>
      </p:pic>
      <p:sp>
        <p:nvSpPr>
          <p:cNvPr id="8" name="Date Placeholder 12"/>
          <p:cNvSpPr txBox="1">
            <a:spLocks/>
          </p:cNvSpPr>
          <p:nvPr userDrawn="1"/>
        </p:nvSpPr>
        <p:spPr>
          <a:xfrm>
            <a:off x="1217792" y="6496184"/>
            <a:ext cx="1188720" cy="20116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1100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lvl="0"/>
            <a:fld id="{4203A536-6F0E-49B8-AF2B-6B6A026F0FCE}" type="datetime3">
              <a:rPr lang="en-US" smtClean="0"/>
              <a:t>24 November 2018</a:t>
            </a:fld>
            <a:endParaRPr lang="en-US" dirty="0"/>
          </a:p>
        </p:txBody>
      </p:sp>
      <p:sp>
        <p:nvSpPr>
          <p:cNvPr id="9" name="Footer Placeholder 13"/>
          <p:cNvSpPr txBox="1">
            <a:spLocks/>
          </p:cNvSpPr>
          <p:nvPr userDrawn="1"/>
        </p:nvSpPr>
        <p:spPr>
          <a:xfrm>
            <a:off x="2588400" y="6496184"/>
            <a:ext cx="3434400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1100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lvl="0"/>
            <a:r>
              <a:rPr lang="en-GB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78" r:id="rId2"/>
    <p:sldLayoutId id="2147483768" r:id="rId3"/>
    <p:sldLayoutId id="2147483770" r:id="rId4"/>
    <p:sldLayoutId id="2147483785" r:id="rId5"/>
    <p:sldLayoutId id="2147483682" r:id="rId6"/>
    <p:sldLayoutId id="2147483752" r:id="rId7"/>
    <p:sldLayoutId id="2147483753" r:id="rId8"/>
    <p:sldLayoutId id="2147483683" r:id="rId9"/>
    <p:sldLayoutId id="2147483782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728" r:id="rId16"/>
    <p:sldLayoutId id="2147483691" r:id="rId17"/>
    <p:sldLayoutId id="2147483692" r:id="rId18"/>
    <p:sldLayoutId id="2147483693" r:id="rId19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86968" y="1799130"/>
            <a:ext cx="4464961" cy="1602976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400" spc="-30" dirty="0">
                <a:latin typeface="+mj-lt"/>
              </a:rPr>
              <a:t>Can </a:t>
            </a:r>
            <a:r>
              <a:rPr lang="en-US" sz="3400" spc="-15" dirty="0">
                <a:latin typeface="+mj-lt"/>
              </a:rPr>
              <a:t>the </a:t>
            </a:r>
            <a:r>
              <a:rPr lang="en-US" sz="3400" spc="-35" dirty="0">
                <a:latin typeface="+mj-lt"/>
              </a:rPr>
              <a:t>universities of </a:t>
            </a:r>
            <a:r>
              <a:rPr lang="en-US" sz="3400" spc="-45" dirty="0">
                <a:latin typeface="+mj-lt"/>
              </a:rPr>
              <a:t>today </a:t>
            </a:r>
            <a:r>
              <a:rPr lang="en-US" sz="3400" spc="-25" dirty="0">
                <a:latin typeface="+mj-lt"/>
              </a:rPr>
              <a:t>lead</a:t>
            </a:r>
            <a:r>
              <a:rPr lang="en-US" sz="3400" spc="-135" dirty="0">
                <a:latin typeface="+mj-lt"/>
              </a:rPr>
              <a:t> </a:t>
            </a:r>
            <a:r>
              <a:rPr lang="en-US" sz="3400" spc="-30" dirty="0">
                <a:latin typeface="+mj-lt"/>
              </a:rPr>
              <a:t>learning </a:t>
            </a:r>
            <a:r>
              <a:rPr lang="en-US" sz="3400" spc="-40" dirty="0">
                <a:latin typeface="+mj-lt"/>
              </a:rPr>
              <a:t>for</a:t>
            </a:r>
            <a:r>
              <a:rPr lang="en-US" sz="3400" spc="-60" dirty="0">
                <a:latin typeface="+mj-lt"/>
              </a:rPr>
              <a:t> </a:t>
            </a:r>
            <a:r>
              <a:rPr lang="en-US" sz="3400" spc="-45" dirty="0">
                <a:latin typeface="+mj-lt"/>
              </a:rPr>
              <a:t>tomorrow?</a:t>
            </a:r>
            <a:endParaRPr lang="en-US" sz="3400" dirty="0">
              <a:latin typeface="+mj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86968" y="3697001"/>
            <a:ext cx="4643060" cy="645742"/>
          </a:xfrm>
        </p:spPr>
        <p:txBody>
          <a:bodyPr/>
          <a:lstStyle/>
          <a:p>
            <a:r>
              <a:rPr lang="en-US" sz="2400" spc="-45" dirty="0">
                <a:cs typeface="EYInterstate"/>
              </a:rPr>
              <a:t>The </a:t>
            </a:r>
            <a:r>
              <a:rPr lang="en-US" sz="2400" spc="-55" dirty="0">
                <a:cs typeface="EYInterstate"/>
              </a:rPr>
              <a:t>University </a:t>
            </a:r>
            <a:r>
              <a:rPr lang="en-US" sz="2400" spc="-40" dirty="0">
                <a:cs typeface="EYInterstate"/>
              </a:rPr>
              <a:t>of </a:t>
            </a:r>
            <a:r>
              <a:rPr lang="en-US" sz="2400" spc="-35" dirty="0">
                <a:cs typeface="EYInterstate"/>
              </a:rPr>
              <a:t>the</a:t>
            </a:r>
            <a:r>
              <a:rPr lang="en-US" sz="2400" spc="-245" dirty="0">
                <a:cs typeface="EYInterstate"/>
              </a:rPr>
              <a:t> </a:t>
            </a:r>
            <a:r>
              <a:rPr lang="en-US" sz="2400" spc="-75" dirty="0">
                <a:cs typeface="EYInterstate"/>
              </a:rPr>
              <a:t>Future</a:t>
            </a:r>
            <a:endParaRPr lang="en-US" sz="2400" dirty="0">
              <a:cs typeface="EYInterstate"/>
            </a:endParaRP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5410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" t="684" r="15638" b="60005"/>
          <a:stretch/>
        </p:blipFill>
        <p:spPr>
          <a:xfrm>
            <a:off x="0" y="0"/>
            <a:ext cx="9144000" cy="612895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-1"/>
            <a:ext cx="9144000" cy="6128951"/>
          </a:xfrm>
          <a:prstGeom prst="rect">
            <a:avLst/>
          </a:prstGeom>
          <a:gradFill flip="none" rotWithShape="1">
            <a:gsLst>
              <a:gs pos="58000">
                <a:schemeClr val="tx1">
                  <a:alpha val="45000"/>
                </a:schemeClr>
              </a:gs>
              <a:gs pos="100000">
                <a:schemeClr val="tx2">
                  <a:alpha val="0"/>
                </a:schemeClr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229100" y="734250"/>
            <a:ext cx="4280808" cy="775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800" b="0" dirty="0">
                <a:solidFill>
                  <a:srgbClr val="FFE600"/>
                </a:solidFill>
                <a:latin typeface="+mj-lt"/>
              </a:rPr>
              <a:t>Scenario 3</a:t>
            </a:r>
          </a:p>
          <a:p>
            <a:r>
              <a:rPr lang="en-US" sz="2800" dirty="0">
                <a:solidFill>
                  <a:srgbClr val="FFE600"/>
                </a:solidFill>
                <a:latin typeface="+mj-lt"/>
              </a:rPr>
              <a:t>Disruptor University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533912" y="2656085"/>
            <a:ext cx="105418" cy="2770157"/>
            <a:chOff x="2965421" y="1554405"/>
            <a:chExt cx="140231" cy="1666474"/>
          </a:xfrm>
        </p:grpSpPr>
        <p:sp>
          <p:nvSpPr>
            <p:cNvPr id="94" name="Rectangle 93"/>
            <p:cNvSpPr/>
            <p:nvPr/>
          </p:nvSpPr>
          <p:spPr>
            <a:xfrm flipH="1">
              <a:off x="2965421" y="1554405"/>
              <a:ext cx="140231" cy="441639"/>
            </a:xfrm>
            <a:prstGeom prst="rect">
              <a:avLst/>
            </a:prstGeom>
            <a:noFill/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>
                <a:spcAft>
                  <a:spcPts val="600"/>
                </a:spcAft>
              </a:pPr>
              <a:endParaRPr lang="pt-BR" sz="2000" b="1" dirty="0">
                <a:solidFill>
                  <a:srgbClr val="FFE600"/>
                </a:solidFill>
                <a:latin typeface="+mj-lt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 flipH="1">
              <a:off x="2965421" y="2779240"/>
              <a:ext cx="140231" cy="441639"/>
            </a:xfrm>
            <a:prstGeom prst="rect">
              <a:avLst/>
            </a:prstGeom>
            <a:noFill/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marL="342900" indent="-342900" algn="ctr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pt-BR" sz="2000" b="1" dirty="0">
                <a:solidFill>
                  <a:srgbClr val="FFE600"/>
                </a:solidFill>
                <a:latin typeface="+mj-lt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229100" y="1616154"/>
            <a:ext cx="4457700" cy="4114973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Hands-off government deregulates the sector to drive competition and efficiency</a:t>
            </a:r>
          </a:p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Continuous learners outnumber traditional degree seeking students</a:t>
            </a:r>
          </a:p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Universities are more focused and more nimble</a:t>
            </a:r>
          </a:p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Degrees are unbundled into micro-certificates</a:t>
            </a:r>
          </a:p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Majority of learning content is delivered online</a:t>
            </a:r>
          </a:p>
          <a:p>
            <a:pPr marL="342900" indent="-342900">
              <a:spcAft>
                <a:spcPts val="600"/>
              </a:spcAft>
              <a:buClr>
                <a:schemeClr val="accent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2000" dirty="0">
                <a:solidFill>
                  <a:schemeClr val="tx2"/>
                </a:solidFill>
              </a:rPr>
              <a:t>“Just for you” learning</a:t>
            </a:r>
          </a:p>
        </p:txBody>
      </p:sp>
    </p:spTree>
    <p:extLst>
      <p:ext uri="{BB962C8B-B14F-4D97-AF65-F5344CB8AC3E}">
        <p14:creationId xmlns:p14="http://schemas.microsoft.com/office/powerpoint/2010/main" val="3454850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bject 2"/>
          <p:cNvSpPr/>
          <p:nvPr/>
        </p:nvSpPr>
        <p:spPr>
          <a:xfrm>
            <a:off x="-384" y="0"/>
            <a:ext cx="9143617" cy="6124575"/>
          </a:xfrm>
          <a:prstGeom prst="rect">
            <a:avLst/>
          </a:prstGeom>
          <a:blipFill>
            <a:blip r:embed="rId2" cstate="print"/>
            <a:srcRect/>
            <a:stretch>
              <a:fillRect l="-45670" t="-175436" r="-60172" b="-16373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-4376"/>
            <a:ext cx="9144000" cy="6128951"/>
          </a:xfrm>
          <a:prstGeom prst="rect">
            <a:avLst/>
          </a:prstGeom>
          <a:gradFill flip="none" rotWithShape="1">
            <a:gsLst>
              <a:gs pos="100000">
                <a:srgbClr val="6B6B6B">
                  <a:alpha val="42000"/>
                </a:srgbClr>
              </a:gs>
              <a:gs pos="58000">
                <a:schemeClr val="tx1">
                  <a:lumMod val="100000"/>
                  <a:alpha val="77000"/>
                </a:schemeClr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229100" y="734250"/>
            <a:ext cx="4457700" cy="4614247"/>
            <a:chOff x="4229100" y="734250"/>
            <a:chExt cx="4457700" cy="4614247"/>
          </a:xfrm>
        </p:grpSpPr>
        <p:sp>
          <p:nvSpPr>
            <p:cNvPr id="39" name="TextBox 38"/>
            <p:cNvSpPr txBox="1"/>
            <p:nvPr/>
          </p:nvSpPr>
          <p:spPr>
            <a:xfrm>
              <a:off x="4229100" y="1618245"/>
              <a:ext cx="4457700" cy="3730252"/>
            </a:xfrm>
            <a:prstGeom prst="rect">
              <a:avLst/>
            </a:prstGeom>
            <a:noFill/>
          </p:spPr>
          <p:txBody>
            <a:bodyPr wrap="square" lIns="0" tIns="36576" rIns="0" bIns="0" rtlCol="0">
              <a:spAutoFit/>
            </a:bodyPr>
            <a:lstStyle/>
            <a:p>
              <a:pPr marL="342900" indent="-342900">
                <a:spcAft>
                  <a:spcPts val="600"/>
                </a:spcAft>
                <a:buClr>
                  <a:schemeClr val="accent2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AU" sz="2000" dirty="0">
                  <a:solidFill>
                    <a:schemeClr val="tx2"/>
                  </a:solidFill>
                </a:rPr>
                <a:t>Government integrates higher education and vocational education and training sectors</a:t>
              </a:r>
            </a:p>
            <a:p>
              <a:pPr marL="342900" indent="-342900">
                <a:spcAft>
                  <a:spcPts val="600"/>
                </a:spcAft>
                <a:buClr>
                  <a:schemeClr val="accent2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AU" sz="2000" dirty="0">
                  <a:solidFill>
                    <a:schemeClr val="tx2"/>
                  </a:solidFill>
                </a:rPr>
                <a:t>Jobs begin to be replaced by technology</a:t>
              </a:r>
            </a:p>
            <a:p>
              <a:pPr marL="342900" indent="-342900">
                <a:spcAft>
                  <a:spcPts val="600"/>
                </a:spcAft>
                <a:buClr>
                  <a:schemeClr val="accent2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AU" sz="2000" dirty="0">
                  <a:solidFill>
                    <a:schemeClr val="tx2"/>
                  </a:solidFill>
                </a:rPr>
                <a:t>Learning and employability outcomes are priorities</a:t>
              </a:r>
            </a:p>
            <a:p>
              <a:pPr marL="342900" indent="-342900">
                <a:spcAft>
                  <a:spcPts val="600"/>
                </a:spcAft>
                <a:buClr>
                  <a:schemeClr val="accent2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AU" sz="2000" dirty="0">
                  <a:solidFill>
                    <a:schemeClr val="tx2"/>
                  </a:solidFill>
                </a:rPr>
                <a:t>Continuous learners are the majority and prefer unbundled courses delivered online</a:t>
              </a:r>
            </a:p>
            <a:p>
              <a:pPr marL="342900" indent="-342900">
                <a:spcAft>
                  <a:spcPts val="600"/>
                </a:spcAft>
                <a:buClr>
                  <a:schemeClr val="accent2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AU" sz="2000" dirty="0">
                  <a:solidFill>
                    <a:schemeClr val="tx2"/>
                  </a:solidFill>
                </a:rPr>
                <a:t>“Just in time” learning</a:t>
              </a:r>
            </a:p>
          </p:txBody>
        </p:sp>
        <p:sp>
          <p:nvSpPr>
            <p:cNvPr id="6" name="Title 1"/>
            <p:cNvSpPr txBox="1">
              <a:spLocks/>
            </p:cNvSpPr>
            <p:nvPr/>
          </p:nvSpPr>
          <p:spPr>
            <a:xfrm>
              <a:off x="4229100" y="734250"/>
              <a:ext cx="4280808" cy="77596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  <a:defRPr sz="3000" b="1" kern="1200">
                  <a:solidFill>
                    <a:schemeClr val="bg1"/>
                  </a:solidFill>
                  <a:latin typeface="+mn-lt"/>
                  <a:ea typeface="+mj-ea"/>
                  <a:cs typeface="Arial" pitchFamily="34" charset="0"/>
                </a:defRPr>
              </a:lvl1pPr>
            </a:lstStyle>
            <a:p>
              <a:r>
                <a:rPr lang="en-US" sz="2800" b="0" dirty="0">
                  <a:solidFill>
                    <a:srgbClr val="FFE600"/>
                  </a:solidFill>
                  <a:latin typeface="+mj-lt"/>
                </a:rPr>
                <a:t>Scenario 4</a:t>
              </a:r>
            </a:p>
            <a:p>
              <a:r>
                <a:rPr lang="en-US" sz="2800" dirty="0">
                  <a:solidFill>
                    <a:srgbClr val="FFE600"/>
                  </a:solidFill>
                  <a:latin typeface="+mj-lt"/>
                </a:rPr>
                <a:t>Virtual University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931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37" t="31558" r="19084" b="44576"/>
          <a:stretch/>
        </p:blipFill>
        <p:spPr>
          <a:xfrm>
            <a:off x="1" y="0"/>
            <a:ext cx="9144000" cy="612895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457200" y="201613"/>
            <a:ext cx="8231188" cy="8603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endParaRPr lang="en-US" sz="2200" b="0" spc="-20" dirty="0">
              <a:solidFill>
                <a:srgbClr val="646464"/>
              </a:solidFill>
              <a:latin typeface="+mj-lt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054376" y="951438"/>
            <a:ext cx="4800320" cy="4429984"/>
            <a:chOff x="2181341" y="1239554"/>
            <a:chExt cx="4676660" cy="4329313"/>
          </a:xfrm>
        </p:grpSpPr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583735" y="1239554"/>
              <a:ext cx="536728" cy="928582"/>
            </a:xfrm>
            <a:custGeom>
              <a:avLst/>
              <a:gdLst>
                <a:gd name="T0" fmla="*/ 1619 w 1619"/>
                <a:gd name="T1" fmla="*/ 1400 h 2801"/>
                <a:gd name="T2" fmla="*/ 808 w 1619"/>
                <a:gd name="T3" fmla="*/ 0 h 2801"/>
                <a:gd name="T4" fmla="*/ 0 w 1619"/>
                <a:gd name="T5" fmla="*/ 0 h 2801"/>
                <a:gd name="T6" fmla="*/ 0 w 1619"/>
                <a:gd name="T7" fmla="*/ 236 h 2801"/>
                <a:gd name="T8" fmla="*/ 674 w 1619"/>
                <a:gd name="T9" fmla="*/ 236 h 2801"/>
                <a:gd name="T10" fmla="*/ 1344 w 1619"/>
                <a:gd name="T11" fmla="*/ 1400 h 2801"/>
                <a:gd name="T12" fmla="*/ 674 w 1619"/>
                <a:gd name="T13" fmla="*/ 2565 h 2801"/>
                <a:gd name="T14" fmla="*/ 0 w 1619"/>
                <a:gd name="T15" fmla="*/ 2565 h 2801"/>
                <a:gd name="T16" fmla="*/ 0 w 1619"/>
                <a:gd name="T17" fmla="*/ 2801 h 2801"/>
                <a:gd name="T18" fmla="*/ 808 w 1619"/>
                <a:gd name="T19" fmla="*/ 2801 h 2801"/>
                <a:gd name="T20" fmla="*/ 1619 w 1619"/>
                <a:gd name="T21" fmla="*/ 140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9" h="2801">
                  <a:moveTo>
                    <a:pt x="1619" y="1400"/>
                  </a:moveTo>
                  <a:lnTo>
                    <a:pt x="80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674" y="236"/>
                  </a:lnTo>
                  <a:lnTo>
                    <a:pt x="1344" y="1400"/>
                  </a:lnTo>
                  <a:lnTo>
                    <a:pt x="674" y="2565"/>
                  </a:lnTo>
                  <a:lnTo>
                    <a:pt x="0" y="2565"/>
                  </a:lnTo>
                  <a:lnTo>
                    <a:pt x="0" y="2801"/>
                  </a:lnTo>
                  <a:lnTo>
                    <a:pt x="808" y="2801"/>
                  </a:lnTo>
                  <a:lnTo>
                    <a:pt x="1619" y="140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 flipH="1" flipV="1">
              <a:off x="4023538" y="2089967"/>
              <a:ext cx="536728" cy="928582"/>
            </a:xfrm>
            <a:custGeom>
              <a:avLst/>
              <a:gdLst>
                <a:gd name="T0" fmla="*/ 1619 w 1619"/>
                <a:gd name="T1" fmla="*/ 1400 h 2801"/>
                <a:gd name="T2" fmla="*/ 808 w 1619"/>
                <a:gd name="T3" fmla="*/ 0 h 2801"/>
                <a:gd name="T4" fmla="*/ 0 w 1619"/>
                <a:gd name="T5" fmla="*/ 0 h 2801"/>
                <a:gd name="T6" fmla="*/ 0 w 1619"/>
                <a:gd name="T7" fmla="*/ 236 h 2801"/>
                <a:gd name="T8" fmla="*/ 674 w 1619"/>
                <a:gd name="T9" fmla="*/ 236 h 2801"/>
                <a:gd name="T10" fmla="*/ 1344 w 1619"/>
                <a:gd name="T11" fmla="*/ 1400 h 2801"/>
                <a:gd name="T12" fmla="*/ 674 w 1619"/>
                <a:gd name="T13" fmla="*/ 2565 h 2801"/>
                <a:gd name="T14" fmla="*/ 0 w 1619"/>
                <a:gd name="T15" fmla="*/ 2565 h 2801"/>
                <a:gd name="T16" fmla="*/ 0 w 1619"/>
                <a:gd name="T17" fmla="*/ 2801 h 2801"/>
                <a:gd name="T18" fmla="*/ 808 w 1619"/>
                <a:gd name="T19" fmla="*/ 2801 h 2801"/>
                <a:gd name="T20" fmla="*/ 1619 w 1619"/>
                <a:gd name="T21" fmla="*/ 140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9" h="2801">
                  <a:moveTo>
                    <a:pt x="1619" y="1400"/>
                  </a:moveTo>
                  <a:lnTo>
                    <a:pt x="80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674" y="236"/>
                  </a:lnTo>
                  <a:lnTo>
                    <a:pt x="1344" y="1400"/>
                  </a:lnTo>
                  <a:lnTo>
                    <a:pt x="674" y="2565"/>
                  </a:lnTo>
                  <a:lnTo>
                    <a:pt x="0" y="2565"/>
                  </a:lnTo>
                  <a:lnTo>
                    <a:pt x="0" y="2801"/>
                  </a:lnTo>
                  <a:lnTo>
                    <a:pt x="808" y="2801"/>
                  </a:lnTo>
                  <a:lnTo>
                    <a:pt x="1619" y="140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4583735" y="2939279"/>
              <a:ext cx="536728" cy="928582"/>
            </a:xfrm>
            <a:custGeom>
              <a:avLst/>
              <a:gdLst>
                <a:gd name="T0" fmla="*/ 1619 w 1619"/>
                <a:gd name="T1" fmla="*/ 1400 h 2801"/>
                <a:gd name="T2" fmla="*/ 808 w 1619"/>
                <a:gd name="T3" fmla="*/ 0 h 2801"/>
                <a:gd name="T4" fmla="*/ 0 w 1619"/>
                <a:gd name="T5" fmla="*/ 0 h 2801"/>
                <a:gd name="T6" fmla="*/ 0 w 1619"/>
                <a:gd name="T7" fmla="*/ 236 h 2801"/>
                <a:gd name="T8" fmla="*/ 674 w 1619"/>
                <a:gd name="T9" fmla="*/ 236 h 2801"/>
                <a:gd name="T10" fmla="*/ 1344 w 1619"/>
                <a:gd name="T11" fmla="*/ 1400 h 2801"/>
                <a:gd name="T12" fmla="*/ 674 w 1619"/>
                <a:gd name="T13" fmla="*/ 2565 h 2801"/>
                <a:gd name="T14" fmla="*/ 0 w 1619"/>
                <a:gd name="T15" fmla="*/ 2565 h 2801"/>
                <a:gd name="T16" fmla="*/ 0 w 1619"/>
                <a:gd name="T17" fmla="*/ 2801 h 2801"/>
                <a:gd name="T18" fmla="*/ 808 w 1619"/>
                <a:gd name="T19" fmla="*/ 2801 h 2801"/>
                <a:gd name="T20" fmla="*/ 1619 w 1619"/>
                <a:gd name="T21" fmla="*/ 140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9" h="2801">
                  <a:moveTo>
                    <a:pt x="1619" y="1400"/>
                  </a:moveTo>
                  <a:lnTo>
                    <a:pt x="80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674" y="236"/>
                  </a:lnTo>
                  <a:lnTo>
                    <a:pt x="1344" y="1400"/>
                  </a:lnTo>
                  <a:lnTo>
                    <a:pt x="674" y="2565"/>
                  </a:lnTo>
                  <a:lnTo>
                    <a:pt x="0" y="2565"/>
                  </a:lnTo>
                  <a:lnTo>
                    <a:pt x="0" y="2801"/>
                  </a:lnTo>
                  <a:lnTo>
                    <a:pt x="808" y="2801"/>
                  </a:lnTo>
                  <a:lnTo>
                    <a:pt x="1619" y="140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 flipH="1" flipV="1">
              <a:off x="4023538" y="3789692"/>
              <a:ext cx="536728" cy="928582"/>
            </a:xfrm>
            <a:custGeom>
              <a:avLst/>
              <a:gdLst>
                <a:gd name="T0" fmla="*/ 1619 w 1619"/>
                <a:gd name="T1" fmla="*/ 1400 h 2801"/>
                <a:gd name="T2" fmla="*/ 808 w 1619"/>
                <a:gd name="T3" fmla="*/ 0 h 2801"/>
                <a:gd name="T4" fmla="*/ 0 w 1619"/>
                <a:gd name="T5" fmla="*/ 0 h 2801"/>
                <a:gd name="T6" fmla="*/ 0 w 1619"/>
                <a:gd name="T7" fmla="*/ 236 h 2801"/>
                <a:gd name="T8" fmla="*/ 674 w 1619"/>
                <a:gd name="T9" fmla="*/ 236 h 2801"/>
                <a:gd name="T10" fmla="*/ 1344 w 1619"/>
                <a:gd name="T11" fmla="*/ 1400 h 2801"/>
                <a:gd name="T12" fmla="*/ 674 w 1619"/>
                <a:gd name="T13" fmla="*/ 2565 h 2801"/>
                <a:gd name="T14" fmla="*/ 0 w 1619"/>
                <a:gd name="T15" fmla="*/ 2565 h 2801"/>
                <a:gd name="T16" fmla="*/ 0 w 1619"/>
                <a:gd name="T17" fmla="*/ 2801 h 2801"/>
                <a:gd name="T18" fmla="*/ 808 w 1619"/>
                <a:gd name="T19" fmla="*/ 2801 h 2801"/>
                <a:gd name="T20" fmla="*/ 1619 w 1619"/>
                <a:gd name="T21" fmla="*/ 140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9" h="2801">
                  <a:moveTo>
                    <a:pt x="1619" y="1400"/>
                  </a:moveTo>
                  <a:lnTo>
                    <a:pt x="80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674" y="236"/>
                  </a:lnTo>
                  <a:lnTo>
                    <a:pt x="1344" y="1400"/>
                  </a:lnTo>
                  <a:lnTo>
                    <a:pt x="674" y="2565"/>
                  </a:lnTo>
                  <a:lnTo>
                    <a:pt x="0" y="2565"/>
                  </a:lnTo>
                  <a:lnTo>
                    <a:pt x="0" y="2801"/>
                  </a:lnTo>
                  <a:lnTo>
                    <a:pt x="808" y="2801"/>
                  </a:lnTo>
                  <a:lnTo>
                    <a:pt x="1619" y="1400"/>
                  </a:lnTo>
                  <a:close/>
                </a:path>
              </a:pathLst>
            </a:custGeom>
            <a:solidFill>
              <a:schemeClr val="tx2">
                <a:lumMod val="85000"/>
              </a:schemeClr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4583735" y="4640285"/>
              <a:ext cx="536728" cy="928582"/>
            </a:xfrm>
            <a:custGeom>
              <a:avLst/>
              <a:gdLst>
                <a:gd name="T0" fmla="*/ 1619 w 1619"/>
                <a:gd name="T1" fmla="*/ 1400 h 2801"/>
                <a:gd name="T2" fmla="*/ 808 w 1619"/>
                <a:gd name="T3" fmla="*/ 0 h 2801"/>
                <a:gd name="T4" fmla="*/ 0 w 1619"/>
                <a:gd name="T5" fmla="*/ 0 h 2801"/>
                <a:gd name="T6" fmla="*/ 0 w 1619"/>
                <a:gd name="T7" fmla="*/ 236 h 2801"/>
                <a:gd name="T8" fmla="*/ 674 w 1619"/>
                <a:gd name="T9" fmla="*/ 236 h 2801"/>
                <a:gd name="T10" fmla="*/ 1344 w 1619"/>
                <a:gd name="T11" fmla="*/ 1400 h 2801"/>
                <a:gd name="T12" fmla="*/ 674 w 1619"/>
                <a:gd name="T13" fmla="*/ 2565 h 2801"/>
                <a:gd name="T14" fmla="*/ 0 w 1619"/>
                <a:gd name="T15" fmla="*/ 2565 h 2801"/>
                <a:gd name="T16" fmla="*/ 0 w 1619"/>
                <a:gd name="T17" fmla="*/ 2801 h 2801"/>
                <a:gd name="T18" fmla="*/ 808 w 1619"/>
                <a:gd name="T19" fmla="*/ 2801 h 2801"/>
                <a:gd name="T20" fmla="*/ 1619 w 1619"/>
                <a:gd name="T21" fmla="*/ 140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9" h="2801">
                  <a:moveTo>
                    <a:pt x="1619" y="1400"/>
                  </a:moveTo>
                  <a:lnTo>
                    <a:pt x="808" y="0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674" y="236"/>
                  </a:lnTo>
                  <a:lnTo>
                    <a:pt x="1344" y="1400"/>
                  </a:lnTo>
                  <a:lnTo>
                    <a:pt x="674" y="2565"/>
                  </a:lnTo>
                  <a:lnTo>
                    <a:pt x="0" y="2565"/>
                  </a:lnTo>
                  <a:lnTo>
                    <a:pt x="0" y="2801"/>
                  </a:lnTo>
                  <a:lnTo>
                    <a:pt x="808" y="2801"/>
                  </a:lnTo>
                  <a:lnTo>
                    <a:pt x="1619" y="1400"/>
                  </a:lnTo>
                  <a:close/>
                </a:path>
              </a:pathLst>
            </a:custGeom>
            <a:solidFill>
              <a:srgbClr val="00A3AE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579629" y="3044570"/>
              <a:ext cx="315258" cy="67967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rgbClr val="8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IN" sz="44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250814" y="2197325"/>
              <a:ext cx="315258" cy="67967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rgbClr val="8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IN" sz="44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565711" y="1360044"/>
              <a:ext cx="315258" cy="67967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rgbClr val="8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IN" sz="44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50814" y="3917049"/>
              <a:ext cx="315258" cy="67967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rgbClr val="8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IN" sz="44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579629" y="4755249"/>
              <a:ext cx="315258" cy="67967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rgbClr val="8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IN" sz="44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67445" y="1608470"/>
              <a:ext cx="140877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US" sz="1400" b="1" dirty="0">
                  <a:solidFill>
                    <a:srgbClr val="333333"/>
                  </a:solidFill>
                </a:rPr>
                <a:t>Student centricity</a:t>
              </a:r>
              <a:endParaRPr lang="en-IN" sz="1400" b="1" dirty="0">
                <a:solidFill>
                  <a:srgbClr val="333333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267445" y="3212432"/>
              <a:ext cx="155361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US" sz="1400" b="1" dirty="0"/>
                <a:t>Physical campus and digitisation</a:t>
              </a:r>
              <a:endParaRPr lang="en-IN" sz="1400" b="1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267445" y="4824320"/>
              <a:ext cx="1553614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spcAft>
                  <a:spcPts val="600"/>
                </a:spcAft>
                <a:buClr>
                  <a:srgbClr val="FFE600"/>
                </a:buClr>
                <a:buSzPct val="70000"/>
              </a:pPr>
              <a:r>
                <a:rPr lang="en-US" sz="1400" b="1" dirty="0">
                  <a:solidFill>
                    <a:srgbClr val="000000"/>
                  </a:solidFill>
                </a:rPr>
                <a:t>Policy settings adjusted to drive innovation</a:t>
              </a:r>
              <a:endParaRPr lang="en-IN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2181342" y="2447000"/>
              <a:ext cx="177251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US" sz="1400" b="1" dirty="0"/>
                <a:t>Industry integration</a:t>
              </a:r>
              <a:endParaRPr lang="en-IN" sz="1400" b="1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431976" y="4069317"/>
              <a:ext cx="161272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spcAft>
                  <a:spcPts val="600"/>
                </a:spcAft>
                <a:buClr>
                  <a:srgbClr val="FFE600"/>
                </a:buClr>
                <a:buSzPct val="70000"/>
              </a:pPr>
              <a:r>
                <a:rPr lang="en-US" sz="1400" b="1" dirty="0">
                  <a:solidFill>
                    <a:srgbClr val="000000"/>
                  </a:solidFill>
                </a:rPr>
                <a:t>Reimagine the future product set</a:t>
              </a:r>
              <a:endParaRPr lang="en-IN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17" name="Isosceles Triangle 116"/>
            <p:cNvSpPr/>
            <p:nvPr/>
          </p:nvSpPr>
          <p:spPr>
            <a:xfrm rot="16200000">
              <a:off x="3988108" y="1604695"/>
              <a:ext cx="440675" cy="198304"/>
            </a:xfrm>
            <a:prstGeom prst="triangle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en-IN"/>
            </a:p>
          </p:txBody>
        </p:sp>
        <p:sp>
          <p:nvSpPr>
            <p:cNvPr id="118" name="Isosceles Triangle 117"/>
            <p:cNvSpPr/>
            <p:nvPr/>
          </p:nvSpPr>
          <p:spPr>
            <a:xfrm rot="16200000">
              <a:off x="3988108" y="3304420"/>
              <a:ext cx="440675" cy="198304"/>
            </a:xfrm>
            <a:prstGeom prst="triangl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en-IN"/>
            </a:p>
          </p:txBody>
        </p:sp>
        <p:sp>
          <p:nvSpPr>
            <p:cNvPr id="119" name="Isosceles Triangle 118"/>
            <p:cNvSpPr/>
            <p:nvPr/>
          </p:nvSpPr>
          <p:spPr>
            <a:xfrm rot="16200000">
              <a:off x="3988108" y="5005426"/>
              <a:ext cx="440675" cy="198304"/>
            </a:xfrm>
            <a:prstGeom prst="triangle">
              <a:avLst/>
            </a:prstGeom>
            <a:solidFill>
              <a:srgbClr val="00A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en-IN"/>
            </a:p>
          </p:txBody>
        </p:sp>
        <p:sp>
          <p:nvSpPr>
            <p:cNvPr id="120" name="Isosceles Triangle 119"/>
            <p:cNvSpPr/>
            <p:nvPr/>
          </p:nvSpPr>
          <p:spPr>
            <a:xfrm rot="5400000">
              <a:off x="4741846" y="2455108"/>
              <a:ext cx="440675" cy="198304"/>
            </a:xfrm>
            <a:prstGeom prst="triangle">
              <a:avLst/>
            </a:prstGeom>
            <a:solidFill>
              <a:srgbClr val="99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en-IN"/>
            </a:p>
          </p:txBody>
        </p:sp>
        <p:sp>
          <p:nvSpPr>
            <p:cNvPr id="121" name="Isosceles Triangle 120"/>
            <p:cNvSpPr/>
            <p:nvPr/>
          </p:nvSpPr>
          <p:spPr>
            <a:xfrm rot="5400000">
              <a:off x="4741846" y="4154832"/>
              <a:ext cx="440675" cy="198304"/>
            </a:xfrm>
            <a:prstGeom prst="triangle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lang="en-IN"/>
            </a:p>
          </p:txBody>
        </p:sp>
        <p:sp>
          <p:nvSpPr>
            <p:cNvPr id="122" name="Freeform 11"/>
            <p:cNvSpPr>
              <a:spLocks noEditPoints="1"/>
            </p:cNvSpPr>
            <p:nvPr/>
          </p:nvSpPr>
          <p:spPr bwMode="auto">
            <a:xfrm>
              <a:off x="5267443" y="2375183"/>
              <a:ext cx="285274" cy="358155"/>
            </a:xfrm>
            <a:custGeom>
              <a:avLst/>
              <a:gdLst>
                <a:gd name="T0" fmla="*/ 45 w 240"/>
                <a:gd name="T1" fmla="*/ 26 h 301"/>
                <a:gd name="T2" fmla="*/ 1 w 240"/>
                <a:gd name="T3" fmla="*/ 26 h 301"/>
                <a:gd name="T4" fmla="*/ 202 w 240"/>
                <a:gd name="T5" fmla="*/ 53 h 301"/>
                <a:gd name="T6" fmla="*/ 202 w 240"/>
                <a:gd name="T7" fmla="*/ 0 h 301"/>
                <a:gd name="T8" fmla="*/ 202 w 240"/>
                <a:gd name="T9" fmla="*/ 53 h 301"/>
                <a:gd name="T10" fmla="*/ 220 w 240"/>
                <a:gd name="T11" fmla="*/ 174 h 301"/>
                <a:gd name="T12" fmla="*/ 200 w 240"/>
                <a:gd name="T13" fmla="*/ 60 h 301"/>
                <a:gd name="T14" fmla="*/ 188 w 240"/>
                <a:gd name="T15" fmla="*/ 63 h 301"/>
                <a:gd name="T16" fmla="*/ 179 w 240"/>
                <a:gd name="T17" fmla="*/ 72 h 301"/>
                <a:gd name="T18" fmla="*/ 105 w 240"/>
                <a:gd name="T19" fmla="*/ 112 h 301"/>
                <a:gd name="T20" fmla="*/ 168 w 240"/>
                <a:gd name="T21" fmla="*/ 119 h 301"/>
                <a:gd name="T22" fmla="*/ 174 w 240"/>
                <a:gd name="T23" fmla="*/ 99 h 301"/>
                <a:gd name="T24" fmla="*/ 191 w 240"/>
                <a:gd name="T25" fmla="*/ 70 h 301"/>
                <a:gd name="T26" fmla="*/ 192 w 240"/>
                <a:gd name="T27" fmla="*/ 69 h 301"/>
                <a:gd name="T28" fmla="*/ 193 w 240"/>
                <a:gd name="T29" fmla="*/ 69 h 301"/>
                <a:gd name="T30" fmla="*/ 200 w 240"/>
                <a:gd name="T31" fmla="*/ 67 h 301"/>
                <a:gd name="T32" fmla="*/ 201 w 240"/>
                <a:gd name="T33" fmla="*/ 67 h 301"/>
                <a:gd name="T34" fmla="*/ 216 w 240"/>
                <a:gd name="T35" fmla="*/ 83 h 301"/>
                <a:gd name="T36" fmla="*/ 214 w 240"/>
                <a:gd name="T37" fmla="*/ 146 h 301"/>
                <a:gd name="T38" fmla="*/ 184 w 240"/>
                <a:gd name="T39" fmla="*/ 129 h 301"/>
                <a:gd name="T40" fmla="*/ 182 w 240"/>
                <a:gd name="T41" fmla="*/ 114 h 301"/>
                <a:gd name="T42" fmla="*/ 181 w 240"/>
                <a:gd name="T43" fmla="*/ 185 h 301"/>
                <a:gd name="T44" fmla="*/ 199 w 240"/>
                <a:gd name="T45" fmla="*/ 192 h 301"/>
                <a:gd name="T46" fmla="*/ 173 w 240"/>
                <a:gd name="T47" fmla="*/ 232 h 301"/>
                <a:gd name="T48" fmla="*/ 240 w 240"/>
                <a:gd name="T49" fmla="*/ 192 h 301"/>
                <a:gd name="T50" fmla="*/ 187 w 240"/>
                <a:gd name="T51" fmla="*/ 301 h 301"/>
                <a:gd name="T52" fmla="*/ 218 w 240"/>
                <a:gd name="T53" fmla="*/ 240 h 301"/>
                <a:gd name="T54" fmla="*/ 187 w 240"/>
                <a:gd name="T55" fmla="*/ 301 h 301"/>
                <a:gd name="T56" fmla="*/ 39 w 240"/>
                <a:gd name="T57" fmla="*/ 65 h 301"/>
                <a:gd name="T58" fmla="*/ 0 w 240"/>
                <a:gd name="T59" fmla="*/ 83 h 301"/>
                <a:gd name="T60" fmla="*/ 8 w 240"/>
                <a:gd name="T61" fmla="*/ 300 h 301"/>
                <a:gd name="T62" fmla="*/ 48 w 240"/>
                <a:gd name="T63" fmla="*/ 147 h 301"/>
                <a:gd name="T64" fmla="*/ 42 w 240"/>
                <a:gd name="T65" fmla="*/ 123 h 301"/>
                <a:gd name="T66" fmla="*/ 41 w 240"/>
                <a:gd name="T67" fmla="*/ 147 h 301"/>
                <a:gd name="T68" fmla="*/ 7 w 240"/>
                <a:gd name="T69" fmla="*/ 83 h 301"/>
                <a:gd name="T70" fmla="*/ 34 w 240"/>
                <a:gd name="T71" fmla="*/ 70 h 301"/>
                <a:gd name="T72" fmla="*/ 34 w 240"/>
                <a:gd name="T73" fmla="*/ 71 h 301"/>
                <a:gd name="T74" fmla="*/ 47 w 240"/>
                <a:gd name="T75" fmla="*/ 89 h 301"/>
                <a:gd name="T76" fmla="*/ 59 w 240"/>
                <a:gd name="T77" fmla="*/ 135 h 301"/>
                <a:gd name="T78" fmla="*/ 119 w 240"/>
                <a:gd name="T79" fmla="*/ 140 h 301"/>
                <a:gd name="T80" fmla="*/ 66 w 240"/>
                <a:gd name="T81" fmla="*/ 13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0" h="301">
                  <a:moveTo>
                    <a:pt x="23" y="53"/>
                  </a:moveTo>
                  <a:cubicBezTo>
                    <a:pt x="35" y="53"/>
                    <a:pt x="45" y="41"/>
                    <a:pt x="45" y="26"/>
                  </a:cubicBezTo>
                  <a:cubicBezTo>
                    <a:pt x="45" y="12"/>
                    <a:pt x="35" y="0"/>
                    <a:pt x="23" y="0"/>
                  </a:cubicBezTo>
                  <a:cubicBezTo>
                    <a:pt x="10" y="0"/>
                    <a:pt x="1" y="12"/>
                    <a:pt x="1" y="26"/>
                  </a:cubicBezTo>
                  <a:cubicBezTo>
                    <a:pt x="1" y="41"/>
                    <a:pt x="10" y="53"/>
                    <a:pt x="23" y="53"/>
                  </a:cubicBezTo>
                  <a:close/>
                  <a:moveTo>
                    <a:pt x="202" y="53"/>
                  </a:moveTo>
                  <a:cubicBezTo>
                    <a:pt x="214" y="53"/>
                    <a:pt x="224" y="41"/>
                    <a:pt x="224" y="26"/>
                  </a:cubicBezTo>
                  <a:cubicBezTo>
                    <a:pt x="224" y="12"/>
                    <a:pt x="214" y="0"/>
                    <a:pt x="202" y="0"/>
                  </a:cubicBezTo>
                  <a:cubicBezTo>
                    <a:pt x="190" y="0"/>
                    <a:pt x="180" y="12"/>
                    <a:pt x="180" y="26"/>
                  </a:cubicBezTo>
                  <a:cubicBezTo>
                    <a:pt x="180" y="41"/>
                    <a:pt x="190" y="53"/>
                    <a:pt x="202" y="53"/>
                  </a:cubicBezTo>
                  <a:close/>
                  <a:moveTo>
                    <a:pt x="220" y="192"/>
                  </a:moveTo>
                  <a:cubicBezTo>
                    <a:pt x="220" y="174"/>
                    <a:pt x="220" y="174"/>
                    <a:pt x="220" y="174"/>
                  </a:cubicBezTo>
                  <a:cubicBezTo>
                    <a:pt x="224" y="83"/>
                    <a:pt x="224" y="83"/>
                    <a:pt x="224" y="83"/>
                  </a:cubicBezTo>
                  <a:cubicBezTo>
                    <a:pt x="224" y="59"/>
                    <a:pt x="200" y="60"/>
                    <a:pt x="200" y="60"/>
                  </a:cubicBezTo>
                  <a:cubicBezTo>
                    <a:pt x="197" y="60"/>
                    <a:pt x="193" y="61"/>
                    <a:pt x="190" y="62"/>
                  </a:cubicBezTo>
                  <a:cubicBezTo>
                    <a:pt x="190" y="62"/>
                    <a:pt x="189" y="63"/>
                    <a:pt x="188" y="63"/>
                  </a:cubicBezTo>
                  <a:cubicBezTo>
                    <a:pt x="188" y="63"/>
                    <a:pt x="188" y="64"/>
                    <a:pt x="187" y="64"/>
                  </a:cubicBezTo>
                  <a:cubicBezTo>
                    <a:pt x="185" y="65"/>
                    <a:pt x="182" y="68"/>
                    <a:pt x="179" y="72"/>
                  </a:cubicBezTo>
                  <a:cubicBezTo>
                    <a:pt x="169" y="83"/>
                    <a:pt x="162" y="112"/>
                    <a:pt x="162" y="112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71" y="107"/>
                    <a:pt x="174" y="99"/>
                  </a:cubicBezTo>
                  <a:cubicBezTo>
                    <a:pt x="176" y="90"/>
                    <a:pt x="181" y="81"/>
                    <a:pt x="184" y="76"/>
                  </a:cubicBezTo>
                  <a:cubicBezTo>
                    <a:pt x="187" y="73"/>
                    <a:pt x="190" y="71"/>
                    <a:pt x="191" y="70"/>
                  </a:cubicBezTo>
                  <a:cubicBezTo>
                    <a:pt x="192" y="70"/>
                    <a:pt x="192" y="69"/>
                    <a:pt x="192" y="69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2" y="69"/>
                    <a:pt x="193" y="69"/>
                    <a:pt x="193" y="69"/>
                  </a:cubicBezTo>
                  <a:cubicBezTo>
                    <a:pt x="193" y="69"/>
                    <a:pt x="193" y="69"/>
                    <a:pt x="193" y="69"/>
                  </a:cubicBezTo>
                  <a:cubicBezTo>
                    <a:pt x="193" y="69"/>
                    <a:pt x="193" y="69"/>
                    <a:pt x="193" y="69"/>
                  </a:cubicBezTo>
                  <a:cubicBezTo>
                    <a:pt x="196" y="68"/>
                    <a:pt x="198" y="67"/>
                    <a:pt x="200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202" y="67"/>
                    <a:pt x="206" y="67"/>
                    <a:pt x="210" y="69"/>
                  </a:cubicBezTo>
                  <a:cubicBezTo>
                    <a:pt x="213" y="71"/>
                    <a:pt x="216" y="74"/>
                    <a:pt x="216" y="83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14" y="146"/>
                    <a:pt x="214" y="146"/>
                    <a:pt x="214" y="146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86" y="146"/>
                    <a:pt x="185" y="134"/>
                    <a:pt x="184" y="129"/>
                  </a:cubicBezTo>
                  <a:cubicBezTo>
                    <a:pt x="184" y="126"/>
                    <a:pt x="183" y="119"/>
                    <a:pt x="183" y="114"/>
                  </a:cubicBezTo>
                  <a:cubicBezTo>
                    <a:pt x="182" y="114"/>
                    <a:pt x="182" y="114"/>
                    <a:pt x="182" y="114"/>
                  </a:cubicBezTo>
                  <a:cubicBezTo>
                    <a:pt x="181" y="118"/>
                    <a:pt x="180" y="124"/>
                    <a:pt x="179" y="130"/>
                  </a:cubicBezTo>
                  <a:cubicBezTo>
                    <a:pt x="181" y="185"/>
                    <a:pt x="181" y="185"/>
                    <a:pt x="181" y="185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73" y="192"/>
                    <a:pt x="173" y="192"/>
                    <a:pt x="173" y="19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192"/>
                    <a:pt x="240" y="192"/>
                    <a:pt x="240" y="192"/>
                  </a:cubicBezTo>
                  <a:lnTo>
                    <a:pt x="220" y="192"/>
                  </a:lnTo>
                  <a:close/>
                  <a:moveTo>
                    <a:pt x="187" y="301"/>
                  </a:moveTo>
                  <a:cubicBezTo>
                    <a:pt x="216" y="301"/>
                    <a:pt x="216" y="301"/>
                    <a:pt x="216" y="301"/>
                  </a:cubicBezTo>
                  <a:cubicBezTo>
                    <a:pt x="218" y="240"/>
                    <a:pt x="218" y="240"/>
                    <a:pt x="218" y="240"/>
                  </a:cubicBezTo>
                  <a:cubicBezTo>
                    <a:pt x="184" y="240"/>
                    <a:pt x="184" y="240"/>
                    <a:pt x="184" y="240"/>
                  </a:cubicBezTo>
                  <a:lnTo>
                    <a:pt x="187" y="301"/>
                  </a:lnTo>
                  <a:close/>
                  <a:moveTo>
                    <a:pt x="46" y="72"/>
                  </a:moveTo>
                  <a:cubicBezTo>
                    <a:pt x="44" y="69"/>
                    <a:pt x="41" y="67"/>
                    <a:pt x="39" y="65"/>
                  </a:cubicBezTo>
                  <a:cubicBezTo>
                    <a:pt x="35" y="61"/>
                    <a:pt x="29" y="59"/>
                    <a:pt x="23" y="59"/>
                  </a:cubicBezTo>
                  <a:cubicBezTo>
                    <a:pt x="10" y="59"/>
                    <a:pt x="0" y="70"/>
                    <a:pt x="0" y="83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37" y="300"/>
                    <a:pt x="37" y="300"/>
                    <a:pt x="37" y="300"/>
                  </a:cubicBezTo>
                  <a:cubicBezTo>
                    <a:pt x="37" y="300"/>
                    <a:pt x="46" y="181"/>
                    <a:pt x="48" y="147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5"/>
                    <a:pt x="42" y="128"/>
                    <a:pt x="42" y="130"/>
                  </a:cubicBezTo>
                  <a:cubicBezTo>
                    <a:pt x="42" y="135"/>
                    <a:pt x="41" y="147"/>
                    <a:pt x="41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74"/>
                    <a:pt x="14" y="66"/>
                    <a:pt x="23" y="66"/>
                  </a:cubicBezTo>
                  <a:cubicBezTo>
                    <a:pt x="28" y="66"/>
                    <a:pt x="31" y="68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7" y="72"/>
                    <a:pt x="39" y="74"/>
                    <a:pt x="41" y="76"/>
                  </a:cubicBezTo>
                  <a:cubicBezTo>
                    <a:pt x="42" y="78"/>
                    <a:pt x="45" y="83"/>
                    <a:pt x="47" y="89"/>
                  </a:cubicBezTo>
                  <a:cubicBezTo>
                    <a:pt x="50" y="98"/>
                    <a:pt x="53" y="109"/>
                    <a:pt x="56" y="119"/>
                  </a:cubicBezTo>
                  <a:cubicBezTo>
                    <a:pt x="58" y="128"/>
                    <a:pt x="59" y="135"/>
                    <a:pt x="59" y="135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9" y="133"/>
                    <a:pt x="119" y="133"/>
                    <a:pt x="119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6" y="133"/>
                    <a:pt x="56" y="83"/>
                    <a:pt x="4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3" name="Freeform 15"/>
            <p:cNvSpPr>
              <a:spLocks noEditPoints="1"/>
            </p:cNvSpPr>
            <p:nvPr/>
          </p:nvSpPr>
          <p:spPr bwMode="auto">
            <a:xfrm>
              <a:off x="3436292" y="1582734"/>
              <a:ext cx="526108" cy="242222"/>
            </a:xfrm>
            <a:custGeom>
              <a:avLst/>
              <a:gdLst>
                <a:gd name="T0" fmla="*/ 370 w 393"/>
                <a:gd name="T1" fmla="*/ 78 h 181"/>
                <a:gd name="T2" fmla="*/ 392 w 393"/>
                <a:gd name="T3" fmla="*/ 51 h 181"/>
                <a:gd name="T4" fmla="*/ 370 w 393"/>
                <a:gd name="T5" fmla="*/ 25 h 181"/>
                <a:gd name="T6" fmla="*/ 348 w 393"/>
                <a:gd name="T7" fmla="*/ 51 h 181"/>
                <a:gd name="T8" fmla="*/ 370 w 393"/>
                <a:gd name="T9" fmla="*/ 78 h 181"/>
                <a:gd name="T10" fmla="*/ 369 w 393"/>
                <a:gd name="T11" fmla="*/ 83 h 181"/>
                <a:gd name="T12" fmla="*/ 354 w 393"/>
                <a:gd name="T13" fmla="*/ 89 h 181"/>
                <a:gd name="T14" fmla="*/ 346 w 393"/>
                <a:gd name="T15" fmla="*/ 96 h 181"/>
                <a:gd name="T16" fmla="*/ 321 w 393"/>
                <a:gd name="T17" fmla="*/ 136 h 181"/>
                <a:gd name="T18" fmla="*/ 283 w 393"/>
                <a:gd name="T19" fmla="*/ 143 h 181"/>
                <a:gd name="T20" fmla="*/ 283 w 393"/>
                <a:gd name="T21" fmla="*/ 158 h 181"/>
                <a:gd name="T22" fmla="*/ 332 w 393"/>
                <a:gd name="T23" fmla="*/ 157 h 181"/>
                <a:gd name="T24" fmla="*/ 345 w 393"/>
                <a:gd name="T25" fmla="*/ 140 h 181"/>
                <a:gd name="T26" fmla="*/ 344 w 393"/>
                <a:gd name="T27" fmla="*/ 154 h 181"/>
                <a:gd name="T28" fmla="*/ 390 w 393"/>
                <a:gd name="T29" fmla="*/ 179 h 181"/>
                <a:gd name="T30" fmla="*/ 393 w 393"/>
                <a:gd name="T31" fmla="*/ 107 h 181"/>
                <a:gd name="T32" fmla="*/ 369 w 393"/>
                <a:gd name="T33" fmla="*/ 83 h 181"/>
                <a:gd name="T34" fmla="*/ 197 w 393"/>
                <a:gd name="T35" fmla="*/ 52 h 181"/>
                <a:gd name="T36" fmla="*/ 219 w 393"/>
                <a:gd name="T37" fmla="*/ 26 h 181"/>
                <a:gd name="T38" fmla="*/ 197 w 393"/>
                <a:gd name="T39" fmla="*/ 0 h 181"/>
                <a:gd name="T40" fmla="*/ 174 w 393"/>
                <a:gd name="T41" fmla="*/ 26 h 181"/>
                <a:gd name="T42" fmla="*/ 197 w 393"/>
                <a:gd name="T43" fmla="*/ 52 h 181"/>
                <a:gd name="T44" fmla="*/ 223 w 393"/>
                <a:gd name="T45" fmla="*/ 60 h 181"/>
                <a:gd name="T46" fmla="*/ 170 w 393"/>
                <a:gd name="T47" fmla="*/ 60 h 181"/>
                <a:gd name="T48" fmla="*/ 135 w 393"/>
                <a:gd name="T49" fmla="*/ 95 h 181"/>
                <a:gd name="T50" fmla="*/ 135 w 393"/>
                <a:gd name="T51" fmla="*/ 131 h 181"/>
                <a:gd name="T52" fmla="*/ 157 w 393"/>
                <a:gd name="T53" fmla="*/ 129 h 181"/>
                <a:gd name="T54" fmla="*/ 157 w 393"/>
                <a:gd name="T55" fmla="*/ 104 h 181"/>
                <a:gd name="T56" fmla="*/ 164 w 393"/>
                <a:gd name="T57" fmla="*/ 104 h 181"/>
                <a:gd name="T58" fmla="*/ 164 w 393"/>
                <a:gd name="T59" fmla="*/ 128 h 181"/>
                <a:gd name="T60" fmla="*/ 190 w 393"/>
                <a:gd name="T61" fmla="*/ 127 h 181"/>
                <a:gd name="T62" fmla="*/ 193 w 393"/>
                <a:gd name="T63" fmla="*/ 73 h 181"/>
                <a:gd name="T64" fmla="*/ 194 w 393"/>
                <a:gd name="T65" fmla="*/ 62 h 181"/>
                <a:gd name="T66" fmla="*/ 200 w 393"/>
                <a:gd name="T67" fmla="*/ 62 h 181"/>
                <a:gd name="T68" fmla="*/ 200 w 393"/>
                <a:gd name="T69" fmla="*/ 73 h 181"/>
                <a:gd name="T70" fmla="*/ 203 w 393"/>
                <a:gd name="T71" fmla="*/ 127 h 181"/>
                <a:gd name="T72" fmla="*/ 230 w 393"/>
                <a:gd name="T73" fmla="*/ 128 h 181"/>
                <a:gd name="T74" fmla="*/ 230 w 393"/>
                <a:gd name="T75" fmla="*/ 104 h 181"/>
                <a:gd name="T76" fmla="*/ 237 w 393"/>
                <a:gd name="T77" fmla="*/ 104 h 181"/>
                <a:gd name="T78" fmla="*/ 237 w 393"/>
                <a:gd name="T79" fmla="*/ 129 h 181"/>
                <a:gd name="T80" fmla="*/ 258 w 393"/>
                <a:gd name="T81" fmla="*/ 131 h 181"/>
                <a:gd name="T82" fmla="*/ 258 w 393"/>
                <a:gd name="T83" fmla="*/ 95 h 181"/>
                <a:gd name="T84" fmla="*/ 223 w 393"/>
                <a:gd name="T85" fmla="*/ 60 h 181"/>
                <a:gd name="T86" fmla="*/ 22 w 393"/>
                <a:gd name="T87" fmla="*/ 78 h 181"/>
                <a:gd name="T88" fmla="*/ 44 w 393"/>
                <a:gd name="T89" fmla="*/ 51 h 181"/>
                <a:gd name="T90" fmla="*/ 22 w 393"/>
                <a:gd name="T91" fmla="*/ 25 h 181"/>
                <a:gd name="T92" fmla="*/ 0 w 393"/>
                <a:gd name="T93" fmla="*/ 51 h 181"/>
                <a:gd name="T94" fmla="*/ 22 w 393"/>
                <a:gd name="T95" fmla="*/ 78 h 181"/>
                <a:gd name="T96" fmla="*/ 48 w 393"/>
                <a:gd name="T97" fmla="*/ 96 h 181"/>
                <a:gd name="T98" fmla="*/ 40 w 393"/>
                <a:gd name="T99" fmla="*/ 89 h 181"/>
                <a:gd name="T100" fmla="*/ 25 w 393"/>
                <a:gd name="T101" fmla="*/ 83 h 181"/>
                <a:gd name="T102" fmla="*/ 1 w 393"/>
                <a:gd name="T103" fmla="*/ 107 h 181"/>
                <a:gd name="T104" fmla="*/ 4 w 393"/>
                <a:gd name="T105" fmla="*/ 181 h 181"/>
                <a:gd name="T106" fmla="*/ 50 w 393"/>
                <a:gd name="T107" fmla="*/ 154 h 181"/>
                <a:gd name="T108" fmla="*/ 49 w 393"/>
                <a:gd name="T109" fmla="*/ 140 h 181"/>
                <a:gd name="T110" fmla="*/ 61 w 393"/>
                <a:gd name="T111" fmla="*/ 157 h 181"/>
                <a:gd name="T112" fmla="*/ 111 w 393"/>
                <a:gd name="T113" fmla="*/ 158 h 181"/>
                <a:gd name="T114" fmla="*/ 111 w 393"/>
                <a:gd name="T115" fmla="*/ 143 h 181"/>
                <a:gd name="T116" fmla="*/ 73 w 393"/>
                <a:gd name="T117" fmla="*/ 136 h 181"/>
                <a:gd name="T118" fmla="*/ 48 w 393"/>
                <a:gd name="T119" fmla="*/ 9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3" h="181">
                  <a:moveTo>
                    <a:pt x="370" y="78"/>
                  </a:moveTo>
                  <a:cubicBezTo>
                    <a:pt x="382" y="78"/>
                    <a:pt x="392" y="66"/>
                    <a:pt x="392" y="51"/>
                  </a:cubicBezTo>
                  <a:cubicBezTo>
                    <a:pt x="392" y="37"/>
                    <a:pt x="382" y="25"/>
                    <a:pt x="370" y="25"/>
                  </a:cubicBezTo>
                  <a:cubicBezTo>
                    <a:pt x="358" y="25"/>
                    <a:pt x="348" y="37"/>
                    <a:pt x="348" y="51"/>
                  </a:cubicBezTo>
                  <a:cubicBezTo>
                    <a:pt x="348" y="66"/>
                    <a:pt x="358" y="78"/>
                    <a:pt x="370" y="78"/>
                  </a:cubicBezTo>
                  <a:close/>
                  <a:moveTo>
                    <a:pt x="369" y="83"/>
                  </a:moveTo>
                  <a:cubicBezTo>
                    <a:pt x="363" y="83"/>
                    <a:pt x="358" y="86"/>
                    <a:pt x="354" y="89"/>
                  </a:cubicBezTo>
                  <a:cubicBezTo>
                    <a:pt x="352" y="91"/>
                    <a:pt x="349" y="93"/>
                    <a:pt x="346" y="96"/>
                  </a:cubicBezTo>
                  <a:cubicBezTo>
                    <a:pt x="336" y="107"/>
                    <a:pt x="321" y="136"/>
                    <a:pt x="321" y="136"/>
                  </a:cubicBezTo>
                  <a:cubicBezTo>
                    <a:pt x="283" y="143"/>
                    <a:pt x="283" y="143"/>
                    <a:pt x="283" y="143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332" y="157"/>
                    <a:pt x="332" y="157"/>
                    <a:pt x="332" y="157"/>
                  </a:cubicBezTo>
                  <a:cubicBezTo>
                    <a:pt x="345" y="140"/>
                    <a:pt x="345" y="140"/>
                    <a:pt x="345" y="140"/>
                  </a:cubicBezTo>
                  <a:cubicBezTo>
                    <a:pt x="345" y="140"/>
                    <a:pt x="344" y="146"/>
                    <a:pt x="344" y="154"/>
                  </a:cubicBezTo>
                  <a:cubicBezTo>
                    <a:pt x="362" y="161"/>
                    <a:pt x="377" y="170"/>
                    <a:pt x="390" y="179"/>
                  </a:cubicBezTo>
                  <a:cubicBezTo>
                    <a:pt x="393" y="107"/>
                    <a:pt x="393" y="107"/>
                    <a:pt x="393" y="107"/>
                  </a:cubicBezTo>
                  <a:cubicBezTo>
                    <a:pt x="393" y="94"/>
                    <a:pt x="382" y="83"/>
                    <a:pt x="369" y="83"/>
                  </a:cubicBezTo>
                  <a:close/>
                  <a:moveTo>
                    <a:pt x="197" y="52"/>
                  </a:moveTo>
                  <a:cubicBezTo>
                    <a:pt x="209" y="52"/>
                    <a:pt x="219" y="41"/>
                    <a:pt x="219" y="26"/>
                  </a:cubicBezTo>
                  <a:cubicBezTo>
                    <a:pt x="219" y="12"/>
                    <a:pt x="209" y="0"/>
                    <a:pt x="197" y="0"/>
                  </a:cubicBezTo>
                  <a:cubicBezTo>
                    <a:pt x="184" y="0"/>
                    <a:pt x="174" y="12"/>
                    <a:pt x="174" y="26"/>
                  </a:cubicBezTo>
                  <a:cubicBezTo>
                    <a:pt x="174" y="41"/>
                    <a:pt x="184" y="52"/>
                    <a:pt x="197" y="52"/>
                  </a:cubicBezTo>
                  <a:close/>
                  <a:moveTo>
                    <a:pt x="223" y="60"/>
                  </a:moveTo>
                  <a:cubicBezTo>
                    <a:pt x="170" y="60"/>
                    <a:pt x="170" y="60"/>
                    <a:pt x="170" y="60"/>
                  </a:cubicBezTo>
                  <a:cubicBezTo>
                    <a:pt x="151" y="60"/>
                    <a:pt x="135" y="76"/>
                    <a:pt x="135" y="95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42" y="130"/>
                    <a:pt x="149" y="129"/>
                    <a:pt x="157" y="129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172" y="127"/>
                    <a:pt x="181" y="127"/>
                    <a:pt x="190" y="127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89" y="70"/>
                    <a:pt x="190" y="65"/>
                    <a:pt x="194" y="62"/>
                  </a:cubicBezTo>
                  <a:cubicBezTo>
                    <a:pt x="200" y="62"/>
                    <a:pt x="200" y="62"/>
                    <a:pt x="200" y="62"/>
                  </a:cubicBezTo>
                  <a:cubicBezTo>
                    <a:pt x="203" y="65"/>
                    <a:pt x="204" y="70"/>
                    <a:pt x="200" y="73"/>
                  </a:cubicBezTo>
                  <a:cubicBezTo>
                    <a:pt x="203" y="127"/>
                    <a:pt x="203" y="127"/>
                    <a:pt x="203" y="127"/>
                  </a:cubicBezTo>
                  <a:cubicBezTo>
                    <a:pt x="213" y="127"/>
                    <a:pt x="221" y="127"/>
                    <a:pt x="230" y="128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44" y="129"/>
                    <a:pt x="251" y="130"/>
                    <a:pt x="258" y="131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8" y="78"/>
                    <a:pt x="244" y="60"/>
                    <a:pt x="223" y="60"/>
                  </a:cubicBezTo>
                  <a:close/>
                  <a:moveTo>
                    <a:pt x="22" y="78"/>
                  </a:moveTo>
                  <a:cubicBezTo>
                    <a:pt x="34" y="78"/>
                    <a:pt x="44" y="66"/>
                    <a:pt x="44" y="51"/>
                  </a:cubicBezTo>
                  <a:cubicBezTo>
                    <a:pt x="44" y="37"/>
                    <a:pt x="34" y="25"/>
                    <a:pt x="22" y="25"/>
                  </a:cubicBezTo>
                  <a:cubicBezTo>
                    <a:pt x="10" y="25"/>
                    <a:pt x="0" y="37"/>
                    <a:pt x="0" y="51"/>
                  </a:cubicBezTo>
                  <a:cubicBezTo>
                    <a:pt x="0" y="66"/>
                    <a:pt x="10" y="78"/>
                    <a:pt x="22" y="78"/>
                  </a:cubicBezTo>
                  <a:close/>
                  <a:moveTo>
                    <a:pt x="48" y="96"/>
                  </a:moveTo>
                  <a:cubicBezTo>
                    <a:pt x="45" y="93"/>
                    <a:pt x="42" y="91"/>
                    <a:pt x="40" y="89"/>
                  </a:cubicBezTo>
                  <a:cubicBezTo>
                    <a:pt x="36" y="86"/>
                    <a:pt x="30" y="83"/>
                    <a:pt x="25" y="83"/>
                  </a:cubicBezTo>
                  <a:cubicBezTo>
                    <a:pt x="11" y="83"/>
                    <a:pt x="1" y="94"/>
                    <a:pt x="1" y="107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16" y="171"/>
                    <a:pt x="32" y="162"/>
                    <a:pt x="50" y="154"/>
                  </a:cubicBezTo>
                  <a:cubicBezTo>
                    <a:pt x="50" y="147"/>
                    <a:pt x="49" y="140"/>
                    <a:pt x="49" y="140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73" y="136"/>
                    <a:pt x="58" y="107"/>
                    <a:pt x="48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24" name="Freeform 19"/>
            <p:cNvSpPr>
              <a:spLocks noEditPoints="1"/>
            </p:cNvSpPr>
            <p:nvPr/>
          </p:nvSpPr>
          <p:spPr bwMode="auto">
            <a:xfrm>
              <a:off x="5267445" y="4042243"/>
              <a:ext cx="371359" cy="423480"/>
            </a:xfrm>
            <a:custGeom>
              <a:avLst/>
              <a:gdLst>
                <a:gd name="T0" fmla="*/ 283 w 290"/>
                <a:gd name="T1" fmla="*/ 169 h 331"/>
                <a:gd name="T2" fmla="*/ 263 w 290"/>
                <a:gd name="T3" fmla="*/ 129 h 331"/>
                <a:gd name="T4" fmla="*/ 149 w 290"/>
                <a:gd name="T5" fmla="*/ 7 h 331"/>
                <a:gd name="T6" fmla="*/ 24 w 290"/>
                <a:gd name="T7" fmla="*/ 155 h 331"/>
                <a:gd name="T8" fmla="*/ 34 w 290"/>
                <a:gd name="T9" fmla="*/ 265 h 331"/>
                <a:gd name="T10" fmla="*/ 170 w 290"/>
                <a:gd name="T11" fmla="*/ 331 h 331"/>
                <a:gd name="T12" fmla="*/ 181 w 290"/>
                <a:gd name="T13" fmla="*/ 286 h 331"/>
                <a:gd name="T14" fmla="*/ 213 w 290"/>
                <a:gd name="T15" fmla="*/ 272 h 331"/>
                <a:gd name="T16" fmla="*/ 255 w 290"/>
                <a:gd name="T17" fmla="*/ 250 h 331"/>
                <a:gd name="T18" fmla="*/ 260 w 290"/>
                <a:gd name="T19" fmla="*/ 194 h 331"/>
                <a:gd name="T20" fmla="*/ 275 w 290"/>
                <a:gd name="T21" fmla="*/ 187 h 331"/>
                <a:gd name="T22" fmla="*/ 283 w 290"/>
                <a:gd name="T23" fmla="*/ 169 h 331"/>
                <a:gd name="T24" fmla="*/ 235 w 290"/>
                <a:gd name="T25" fmla="*/ 92 h 331"/>
                <a:gd name="T26" fmla="*/ 190 w 290"/>
                <a:gd name="T27" fmla="*/ 132 h 331"/>
                <a:gd name="T28" fmla="*/ 176 w 290"/>
                <a:gd name="T29" fmla="*/ 154 h 331"/>
                <a:gd name="T30" fmla="*/ 118 w 290"/>
                <a:gd name="T31" fmla="*/ 171 h 331"/>
                <a:gd name="T32" fmla="*/ 93 w 290"/>
                <a:gd name="T33" fmla="*/ 192 h 331"/>
                <a:gd name="T34" fmla="*/ 82 w 290"/>
                <a:gd name="T35" fmla="*/ 188 h 331"/>
                <a:gd name="T36" fmla="*/ 103 w 290"/>
                <a:gd name="T37" fmla="*/ 171 h 331"/>
                <a:gd name="T38" fmla="*/ 87 w 290"/>
                <a:gd name="T39" fmla="*/ 173 h 331"/>
                <a:gd name="T40" fmla="*/ 59 w 290"/>
                <a:gd name="T41" fmla="*/ 157 h 331"/>
                <a:gd name="T42" fmla="*/ 52 w 290"/>
                <a:gd name="T43" fmla="*/ 128 h 331"/>
                <a:gd name="T44" fmla="*/ 35 w 290"/>
                <a:gd name="T45" fmla="*/ 97 h 331"/>
                <a:gd name="T46" fmla="*/ 151 w 290"/>
                <a:gd name="T47" fmla="*/ 27 h 331"/>
                <a:gd name="T48" fmla="*/ 235 w 290"/>
                <a:gd name="T49" fmla="*/ 9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331">
                  <a:moveTo>
                    <a:pt x="283" y="169"/>
                  </a:moveTo>
                  <a:cubicBezTo>
                    <a:pt x="263" y="129"/>
                    <a:pt x="263" y="129"/>
                    <a:pt x="263" y="129"/>
                  </a:cubicBezTo>
                  <a:cubicBezTo>
                    <a:pt x="261" y="62"/>
                    <a:pt x="232" y="13"/>
                    <a:pt x="149" y="7"/>
                  </a:cubicBezTo>
                  <a:cubicBezTo>
                    <a:pt x="47" y="0"/>
                    <a:pt x="0" y="86"/>
                    <a:pt x="24" y="155"/>
                  </a:cubicBezTo>
                  <a:cubicBezTo>
                    <a:pt x="51" y="237"/>
                    <a:pt x="34" y="265"/>
                    <a:pt x="34" y="265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70" y="331"/>
                    <a:pt x="176" y="309"/>
                    <a:pt x="181" y="286"/>
                  </a:cubicBezTo>
                  <a:cubicBezTo>
                    <a:pt x="187" y="264"/>
                    <a:pt x="196" y="271"/>
                    <a:pt x="213" y="272"/>
                  </a:cubicBezTo>
                  <a:cubicBezTo>
                    <a:pt x="231" y="272"/>
                    <a:pt x="253" y="276"/>
                    <a:pt x="255" y="250"/>
                  </a:cubicBezTo>
                  <a:cubicBezTo>
                    <a:pt x="256" y="225"/>
                    <a:pt x="259" y="202"/>
                    <a:pt x="260" y="194"/>
                  </a:cubicBezTo>
                  <a:cubicBezTo>
                    <a:pt x="260" y="192"/>
                    <a:pt x="262" y="192"/>
                    <a:pt x="275" y="187"/>
                  </a:cubicBezTo>
                  <a:cubicBezTo>
                    <a:pt x="290" y="181"/>
                    <a:pt x="283" y="169"/>
                    <a:pt x="283" y="169"/>
                  </a:cubicBezTo>
                  <a:close/>
                  <a:moveTo>
                    <a:pt x="235" y="92"/>
                  </a:moveTo>
                  <a:cubicBezTo>
                    <a:pt x="234" y="97"/>
                    <a:pt x="236" y="128"/>
                    <a:pt x="190" y="132"/>
                  </a:cubicBezTo>
                  <a:cubicBezTo>
                    <a:pt x="190" y="132"/>
                    <a:pt x="189" y="143"/>
                    <a:pt x="176" y="154"/>
                  </a:cubicBezTo>
                  <a:cubicBezTo>
                    <a:pt x="158" y="170"/>
                    <a:pt x="131" y="173"/>
                    <a:pt x="118" y="171"/>
                  </a:cubicBezTo>
                  <a:cubicBezTo>
                    <a:pt x="118" y="171"/>
                    <a:pt x="100" y="187"/>
                    <a:pt x="93" y="192"/>
                  </a:cubicBezTo>
                  <a:cubicBezTo>
                    <a:pt x="82" y="188"/>
                    <a:pt x="82" y="188"/>
                    <a:pt x="82" y="188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3" y="171"/>
                    <a:pt x="97" y="173"/>
                    <a:pt x="87" y="173"/>
                  </a:cubicBezTo>
                  <a:cubicBezTo>
                    <a:pt x="73" y="172"/>
                    <a:pt x="65" y="164"/>
                    <a:pt x="59" y="157"/>
                  </a:cubicBezTo>
                  <a:cubicBezTo>
                    <a:pt x="52" y="146"/>
                    <a:pt x="51" y="136"/>
                    <a:pt x="52" y="128"/>
                  </a:cubicBezTo>
                  <a:cubicBezTo>
                    <a:pt x="52" y="128"/>
                    <a:pt x="32" y="120"/>
                    <a:pt x="35" y="97"/>
                  </a:cubicBezTo>
                  <a:cubicBezTo>
                    <a:pt x="39" y="65"/>
                    <a:pt x="77" y="23"/>
                    <a:pt x="151" y="27"/>
                  </a:cubicBezTo>
                  <a:cubicBezTo>
                    <a:pt x="237" y="32"/>
                    <a:pt x="235" y="87"/>
                    <a:pt x="235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cxnSp>
          <p:nvCxnSpPr>
            <p:cNvPr id="127" name="Straight Connector 126"/>
            <p:cNvCxnSpPr/>
            <p:nvPr/>
          </p:nvCxnSpPr>
          <p:spPr>
            <a:xfrm>
              <a:off x="2181341" y="3018549"/>
              <a:ext cx="2005988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2181341" y="4718274"/>
              <a:ext cx="2005988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2181341" y="2089967"/>
              <a:ext cx="2005988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181341" y="3789692"/>
              <a:ext cx="2005988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4935557" y="2179153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4935557" y="3867861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4935557" y="5568867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4935557" y="1239554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4935557" y="2939279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4935557" y="4640285"/>
              <a:ext cx="1922444" cy="0"/>
            </a:xfrm>
            <a:prstGeom prst="line">
              <a:avLst/>
            </a:prstGeom>
            <a:ln w="6350"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Freeform 23"/>
          <p:cNvSpPr>
            <a:spLocks noEditPoints="1"/>
          </p:cNvSpPr>
          <p:nvPr/>
        </p:nvSpPr>
        <p:spPr bwMode="auto">
          <a:xfrm>
            <a:off x="3733852" y="5130900"/>
            <a:ext cx="311478" cy="250522"/>
          </a:xfrm>
          <a:custGeom>
            <a:avLst/>
            <a:gdLst>
              <a:gd name="T0" fmla="*/ 243 w 405"/>
              <a:gd name="T1" fmla="*/ 326 h 326"/>
              <a:gd name="T2" fmla="*/ 157 w 405"/>
              <a:gd name="T3" fmla="*/ 306 h 326"/>
              <a:gd name="T4" fmla="*/ 157 w 405"/>
              <a:gd name="T5" fmla="*/ 294 h 326"/>
              <a:gd name="T6" fmla="*/ 243 w 405"/>
              <a:gd name="T7" fmla="*/ 274 h 326"/>
              <a:gd name="T8" fmla="*/ 157 w 405"/>
              <a:gd name="T9" fmla="*/ 294 h 326"/>
              <a:gd name="T10" fmla="*/ 95 w 405"/>
              <a:gd name="T11" fmla="*/ 110 h 326"/>
              <a:gd name="T12" fmla="*/ 157 w 405"/>
              <a:gd name="T13" fmla="*/ 262 h 326"/>
              <a:gd name="T14" fmla="*/ 177 w 405"/>
              <a:gd name="T15" fmla="*/ 261 h 326"/>
              <a:gd name="T16" fmla="*/ 165 w 405"/>
              <a:gd name="T17" fmla="*/ 76 h 326"/>
              <a:gd name="T18" fmla="*/ 174 w 405"/>
              <a:gd name="T19" fmla="*/ 84 h 326"/>
              <a:gd name="T20" fmla="*/ 201 w 405"/>
              <a:gd name="T21" fmla="*/ 109 h 326"/>
              <a:gd name="T22" fmla="*/ 229 w 405"/>
              <a:gd name="T23" fmla="*/ 84 h 326"/>
              <a:gd name="T24" fmla="*/ 238 w 405"/>
              <a:gd name="T25" fmla="*/ 76 h 326"/>
              <a:gd name="T26" fmla="*/ 227 w 405"/>
              <a:gd name="T27" fmla="*/ 262 h 326"/>
              <a:gd name="T28" fmla="*/ 271 w 405"/>
              <a:gd name="T29" fmla="*/ 195 h 326"/>
              <a:gd name="T30" fmla="*/ 201 w 405"/>
              <a:gd name="T31" fmla="*/ 3 h 326"/>
              <a:gd name="T32" fmla="*/ 228 w 405"/>
              <a:gd name="T33" fmla="*/ 108 h 326"/>
              <a:gd name="T34" fmla="*/ 175 w 405"/>
              <a:gd name="T35" fmla="*/ 108 h 326"/>
              <a:gd name="T36" fmla="*/ 189 w 405"/>
              <a:gd name="T37" fmla="*/ 262 h 326"/>
              <a:gd name="T38" fmla="*/ 59 w 405"/>
              <a:gd name="T39" fmla="*/ 100 h 326"/>
              <a:gd name="T40" fmla="*/ 0 w 405"/>
              <a:gd name="T41" fmla="*/ 112 h 326"/>
              <a:gd name="T42" fmla="*/ 59 w 405"/>
              <a:gd name="T43" fmla="*/ 100 h 326"/>
              <a:gd name="T44" fmla="*/ 346 w 405"/>
              <a:gd name="T45" fmla="*/ 112 h 326"/>
              <a:gd name="T46" fmla="*/ 405 w 405"/>
              <a:gd name="T47" fmla="*/ 100 h 326"/>
              <a:gd name="T48" fmla="*/ 24 w 405"/>
              <a:gd name="T49" fmla="*/ 202 h 326"/>
              <a:gd name="T50" fmla="*/ 81 w 405"/>
              <a:gd name="T51" fmla="*/ 184 h 326"/>
              <a:gd name="T52" fmla="*/ 24 w 405"/>
              <a:gd name="T53" fmla="*/ 202 h 326"/>
              <a:gd name="T54" fmla="*/ 374 w 405"/>
              <a:gd name="T55" fmla="*/ 0 h 326"/>
              <a:gd name="T56" fmla="*/ 330 w 405"/>
              <a:gd name="T57" fmla="*/ 40 h 326"/>
              <a:gd name="T58" fmla="*/ 24 w 405"/>
              <a:gd name="T59" fmla="*/ 11 h 326"/>
              <a:gd name="T60" fmla="*/ 81 w 405"/>
              <a:gd name="T61" fmla="*/ 29 h 326"/>
              <a:gd name="T62" fmla="*/ 24 w 405"/>
              <a:gd name="T63" fmla="*/ 11 h 326"/>
              <a:gd name="T64" fmla="*/ 374 w 405"/>
              <a:gd name="T65" fmla="*/ 213 h 326"/>
              <a:gd name="T66" fmla="*/ 330 w 405"/>
              <a:gd name="T67" fmla="*/ 17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26">
                <a:moveTo>
                  <a:pt x="157" y="326"/>
                </a:moveTo>
                <a:cubicBezTo>
                  <a:pt x="243" y="326"/>
                  <a:pt x="243" y="326"/>
                  <a:pt x="243" y="326"/>
                </a:cubicBezTo>
                <a:cubicBezTo>
                  <a:pt x="243" y="306"/>
                  <a:pt x="243" y="306"/>
                  <a:pt x="243" y="306"/>
                </a:cubicBezTo>
                <a:cubicBezTo>
                  <a:pt x="157" y="306"/>
                  <a:pt x="157" y="306"/>
                  <a:pt x="157" y="306"/>
                </a:cubicBezTo>
                <a:lnTo>
                  <a:pt x="157" y="326"/>
                </a:lnTo>
                <a:close/>
                <a:moveTo>
                  <a:pt x="157" y="294"/>
                </a:moveTo>
                <a:cubicBezTo>
                  <a:pt x="243" y="294"/>
                  <a:pt x="243" y="294"/>
                  <a:pt x="243" y="294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157" y="274"/>
                  <a:pt x="157" y="274"/>
                  <a:pt x="157" y="274"/>
                </a:cubicBezTo>
                <a:lnTo>
                  <a:pt x="157" y="294"/>
                </a:lnTo>
                <a:close/>
                <a:moveTo>
                  <a:pt x="201" y="3"/>
                </a:moveTo>
                <a:cubicBezTo>
                  <a:pt x="143" y="3"/>
                  <a:pt x="95" y="51"/>
                  <a:pt x="95" y="110"/>
                </a:cubicBezTo>
                <a:cubicBezTo>
                  <a:pt x="95" y="146"/>
                  <a:pt x="115" y="168"/>
                  <a:pt x="135" y="195"/>
                </a:cubicBezTo>
                <a:cubicBezTo>
                  <a:pt x="149" y="213"/>
                  <a:pt x="151" y="237"/>
                  <a:pt x="157" y="262"/>
                </a:cubicBezTo>
                <a:cubicBezTo>
                  <a:pt x="177" y="262"/>
                  <a:pt x="177" y="262"/>
                  <a:pt x="177" y="262"/>
                </a:cubicBezTo>
                <a:cubicBezTo>
                  <a:pt x="177" y="261"/>
                  <a:pt x="177" y="261"/>
                  <a:pt x="177" y="261"/>
                </a:cubicBezTo>
                <a:cubicBezTo>
                  <a:pt x="160" y="82"/>
                  <a:pt x="160" y="82"/>
                  <a:pt x="160" y="82"/>
                </a:cubicBezTo>
                <a:cubicBezTo>
                  <a:pt x="160" y="79"/>
                  <a:pt x="162" y="76"/>
                  <a:pt x="165" y="76"/>
                </a:cubicBezTo>
                <a:cubicBezTo>
                  <a:pt x="168" y="75"/>
                  <a:pt x="171" y="77"/>
                  <a:pt x="172" y="80"/>
                </a:cubicBezTo>
                <a:cubicBezTo>
                  <a:pt x="172" y="80"/>
                  <a:pt x="172" y="81"/>
                  <a:pt x="174" y="84"/>
                </a:cubicBezTo>
                <a:cubicBezTo>
                  <a:pt x="175" y="87"/>
                  <a:pt x="177" y="91"/>
                  <a:pt x="179" y="95"/>
                </a:cubicBezTo>
                <a:cubicBezTo>
                  <a:pt x="185" y="103"/>
                  <a:pt x="192" y="109"/>
                  <a:pt x="201" y="109"/>
                </a:cubicBezTo>
                <a:cubicBezTo>
                  <a:pt x="208" y="109"/>
                  <a:pt x="213" y="106"/>
                  <a:pt x="218" y="101"/>
                </a:cubicBezTo>
                <a:cubicBezTo>
                  <a:pt x="223" y="95"/>
                  <a:pt x="227" y="89"/>
                  <a:pt x="229" y="84"/>
                </a:cubicBezTo>
                <a:cubicBezTo>
                  <a:pt x="230" y="81"/>
                  <a:pt x="231" y="80"/>
                  <a:pt x="231" y="80"/>
                </a:cubicBezTo>
                <a:cubicBezTo>
                  <a:pt x="232" y="77"/>
                  <a:pt x="235" y="75"/>
                  <a:pt x="238" y="76"/>
                </a:cubicBezTo>
                <a:cubicBezTo>
                  <a:pt x="241" y="76"/>
                  <a:pt x="243" y="79"/>
                  <a:pt x="243" y="82"/>
                </a:cubicBezTo>
                <a:cubicBezTo>
                  <a:pt x="227" y="262"/>
                  <a:pt x="227" y="262"/>
                  <a:pt x="227" y="262"/>
                </a:cubicBezTo>
                <a:cubicBezTo>
                  <a:pt x="243" y="262"/>
                  <a:pt x="243" y="262"/>
                  <a:pt x="243" y="262"/>
                </a:cubicBezTo>
                <a:cubicBezTo>
                  <a:pt x="252" y="233"/>
                  <a:pt x="260" y="208"/>
                  <a:pt x="271" y="195"/>
                </a:cubicBezTo>
                <a:cubicBezTo>
                  <a:pt x="293" y="168"/>
                  <a:pt x="308" y="142"/>
                  <a:pt x="308" y="110"/>
                </a:cubicBezTo>
                <a:cubicBezTo>
                  <a:pt x="308" y="51"/>
                  <a:pt x="260" y="3"/>
                  <a:pt x="201" y="3"/>
                </a:cubicBezTo>
                <a:close/>
                <a:moveTo>
                  <a:pt x="214" y="262"/>
                </a:moveTo>
                <a:cubicBezTo>
                  <a:pt x="228" y="108"/>
                  <a:pt x="228" y="108"/>
                  <a:pt x="228" y="108"/>
                </a:cubicBezTo>
                <a:cubicBezTo>
                  <a:pt x="222" y="115"/>
                  <a:pt x="213" y="121"/>
                  <a:pt x="201" y="121"/>
                </a:cubicBezTo>
                <a:cubicBezTo>
                  <a:pt x="189" y="121"/>
                  <a:pt x="181" y="115"/>
                  <a:pt x="175" y="108"/>
                </a:cubicBezTo>
                <a:cubicBezTo>
                  <a:pt x="189" y="260"/>
                  <a:pt x="189" y="260"/>
                  <a:pt x="189" y="260"/>
                </a:cubicBezTo>
                <a:cubicBezTo>
                  <a:pt x="189" y="260"/>
                  <a:pt x="189" y="261"/>
                  <a:pt x="189" y="262"/>
                </a:cubicBezTo>
                <a:lnTo>
                  <a:pt x="214" y="262"/>
                </a:lnTo>
                <a:close/>
                <a:moveTo>
                  <a:pt x="59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12"/>
                  <a:pt x="0" y="112"/>
                  <a:pt x="0" y="112"/>
                </a:cubicBezTo>
                <a:cubicBezTo>
                  <a:pt x="59" y="112"/>
                  <a:pt x="59" y="112"/>
                  <a:pt x="59" y="112"/>
                </a:cubicBezTo>
                <a:lnTo>
                  <a:pt x="59" y="100"/>
                </a:lnTo>
                <a:close/>
                <a:moveTo>
                  <a:pt x="346" y="100"/>
                </a:moveTo>
                <a:cubicBezTo>
                  <a:pt x="346" y="112"/>
                  <a:pt x="346" y="112"/>
                  <a:pt x="346" y="112"/>
                </a:cubicBezTo>
                <a:cubicBezTo>
                  <a:pt x="405" y="112"/>
                  <a:pt x="405" y="112"/>
                  <a:pt x="405" y="112"/>
                </a:cubicBezTo>
                <a:cubicBezTo>
                  <a:pt x="405" y="100"/>
                  <a:pt x="405" y="100"/>
                  <a:pt x="405" y="100"/>
                </a:cubicBezTo>
                <a:lnTo>
                  <a:pt x="346" y="100"/>
                </a:lnTo>
                <a:close/>
                <a:moveTo>
                  <a:pt x="24" y="202"/>
                </a:moveTo>
                <a:cubicBezTo>
                  <a:pt x="30" y="213"/>
                  <a:pt x="30" y="213"/>
                  <a:pt x="30" y="213"/>
                </a:cubicBezTo>
                <a:cubicBezTo>
                  <a:pt x="81" y="184"/>
                  <a:pt x="81" y="184"/>
                  <a:pt x="81" y="184"/>
                </a:cubicBezTo>
                <a:cubicBezTo>
                  <a:pt x="75" y="173"/>
                  <a:pt x="75" y="173"/>
                  <a:pt x="75" y="173"/>
                </a:cubicBezTo>
                <a:lnTo>
                  <a:pt x="24" y="202"/>
                </a:lnTo>
                <a:close/>
                <a:moveTo>
                  <a:pt x="380" y="11"/>
                </a:moveTo>
                <a:cubicBezTo>
                  <a:pt x="374" y="0"/>
                  <a:pt x="374" y="0"/>
                  <a:pt x="37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330" y="40"/>
                  <a:pt x="330" y="40"/>
                  <a:pt x="330" y="40"/>
                </a:cubicBezTo>
                <a:lnTo>
                  <a:pt x="380" y="11"/>
                </a:lnTo>
                <a:close/>
                <a:moveTo>
                  <a:pt x="24" y="11"/>
                </a:moveTo>
                <a:cubicBezTo>
                  <a:pt x="75" y="40"/>
                  <a:pt x="75" y="40"/>
                  <a:pt x="75" y="40"/>
                </a:cubicBezTo>
                <a:cubicBezTo>
                  <a:pt x="81" y="29"/>
                  <a:pt x="81" y="29"/>
                  <a:pt x="81" y="29"/>
                </a:cubicBezTo>
                <a:cubicBezTo>
                  <a:pt x="30" y="0"/>
                  <a:pt x="30" y="0"/>
                  <a:pt x="30" y="0"/>
                </a:cubicBezTo>
                <a:lnTo>
                  <a:pt x="24" y="11"/>
                </a:lnTo>
                <a:close/>
                <a:moveTo>
                  <a:pt x="324" y="184"/>
                </a:moveTo>
                <a:cubicBezTo>
                  <a:pt x="374" y="213"/>
                  <a:pt x="374" y="213"/>
                  <a:pt x="374" y="213"/>
                </a:cubicBezTo>
                <a:cubicBezTo>
                  <a:pt x="380" y="202"/>
                  <a:pt x="380" y="202"/>
                  <a:pt x="380" y="202"/>
                </a:cubicBezTo>
                <a:cubicBezTo>
                  <a:pt x="330" y="173"/>
                  <a:pt x="330" y="173"/>
                  <a:pt x="330" y="173"/>
                </a:cubicBezTo>
                <a:lnTo>
                  <a:pt x="32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49" name="Freeform 31"/>
          <p:cNvSpPr>
            <a:spLocks noEditPoints="1"/>
          </p:cNvSpPr>
          <p:nvPr/>
        </p:nvSpPr>
        <p:spPr bwMode="auto">
          <a:xfrm>
            <a:off x="3613241" y="3365558"/>
            <a:ext cx="432089" cy="384010"/>
          </a:xfrm>
          <a:custGeom>
            <a:avLst/>
            <a:gdLst>
              <a:gd name="T0" fmla="*/ 32 w 343"/>
              <a:gd name="T1" fmla="*/ 215 h 305"/>
              <a:gd name="T2" fmla="*/ 95 w 343"/>
              <a:gd name="T3" fmla="*/ 265 h 305"/>
              <a:gd name="T4" fmla="*/ 0 w 343"/>
              <a:gd name="T5" fmla="*/ 179 h 305"/>
              <a:gd name="T6" fmla="*/ 44 w 343"/>
              <a:gd name="T7" fmla="*/ 184 h 305"/>
              <a:gd name="T8" fmla="*/ 31 w 343"/>
              <a:gd name="T9" fmla="*/ 196 h 305"/>
              <a:gd name="T10" fmla="*/ 83 w 343"/>
              <a:gd name="T11" fmla="*/ 184 h 305"/>
              <a:gd name="T12" fmla="*/ 70 w 343"/>
              <a:gd name="T13" fmla="*/ 179 h 305"/>
              <a:gd name="T14" fmla="*/ 113 w 343"/>
              <a:gd name="T15" fmla="*/ 105 h 305"/>
              <a:gd name="T16" fmla="*/ 0 w 343"/>
              <a:gd name="T17" fmla="*/ 179 h 305"/>
              <a:gd name="T18" fmla="*/ 97 w 343"/>
              <a:gd name="T19" fmla="*/ 119 h 305"/>
              <a:gd name="T20" fmla="*/ 16 w 343"/>
              <a:gd name="T21" fmla="*/ 165 h 305"/>
              <a:gd name="T22" fmla="*/ 158 w 343"/>
              <a:gd name="T23" fmla="*/ 79 h 305"/>
              <a:gd name="T24" fmla="*/ 145 w 343"/>
              <a:gd name="T25" fmla="*/ 91 h 305"/>
              <a:gd name="T26" fmla="*/ 197 w 343"/>
              <a:gd name="T27" fmla="*/ 79 h 305"/>
              <a:gd name="T28" fmla="*/ 184 w 343"/>
              <a:gd name="T29" fmla="*/ 74 h 305"/>
              <a:gd name="T30" fmla="*/ 227 w 343"/>
              <a:gd name="T31" fmla="*/ 0 h 305"/>
              <a:gd name="T32" fmla="*/ 114 w 343"/>
              <a:gd name="T33" fmla="*/ 74 h 305"/>
              <a:gd name="T34" fmla="*/ 158 w 343"/>
              <a:gd name="T35" fmla="*/ 79 h 305"/>
              <a:gd name="T36" fmla="*/ 130 w 343"/>
              <a:gd name="T37" fmla="*/ 14 h 305"/>
              <a:gd name="T38" fmla="*/ 211 w 343"/>
              <a:gd name="T39" fmla="*/ 60 h 305"/>
              <a:gd name="T40" fmla="*/ 289 w 343"/>
              <a:gd name="T41" fmla="*/ 86 h 305"/>
              <a:gd name="T42" fmla="*/ 246 w 343"/>
              <a:gd name="T43" fmla="*/ 20 h 305"/>
              <a:gd name="T44" fmla="*/ 289 w 343"/>
              <a:gd name="T45" fmla="*/ 86 h 305"/>
              <a:gd name="T46" fmla="*/ 95 w 343"/>
              <a:gd name="T47" fmla="*/ 20 h 305"/>
              <a:gd name="T48" fmla="*/ 53 w 343"/>
              <a:gd name="T49" fmla="*/ 86 h 305"/>
              <a:gd name="T50" fmla="*/ 115 w 343"/>
              <a:gd name="T51" fmla="*/ 288 h 305"/>
              <a:gd name="T52" fmla="*/ 158 w 343"/>
              <a:gd name="T53" fmla="*/ 293 h 305"/>
              <a:gd name="T54" fmla="*/ 145 w 343"/>
              <a:gd name="T55" fmla="*/ 305 h 305"/>
              <a:gd name="T56" fmla="*/ 197 w 343"/>
              <a:gd name="T57" fmla="*/ 293 h 305"/>
              <a:gd name="T58" fmla="*/ 184 w 343"/>
              <a:gd name="T59" fmla="*/ 288 h 305"/>
              <a:gd name="T60" fmla="*/ 228 w 343"/>
              <a:gd name="T61" fmla="*/ 215 h 305"/>
              <a:gd name="T62" fmla="*/ 115 w 343"/>
              <a:gd name="T63" fmla="*/ 288 h 305"/>
              <a:gd name="T64" fmla="*/ 212 w 343"/>
              <a:gd name="T65" fmla="*/ 229 h 305"/>
              <a:gd name="T66" fmla="*/ 131 w 343"/>
              <a:gd name="T67" fmla="*/ 275 h 305"/>
              <a:gd name="T68" fmla="*/ 246 w 343"/>
              <a:gd name="T69" fmla="*/ 266 h 305"/>
              <a:gd name="T70" fmla="*/ 310 w 343"/>
              <a:gd name="T71" fmla="*/ 215 h 305"/>
              <a:gd name="T72" fmla="*/ 246 w 343"/>
              <a:gd name="T73" fmla="*/ 266 h 305"/>
              <a:gd name="T74" fmla="*/ 343 w 343"/>
              <a:gd name="T75" fmla="*/ 105 h 305"/>
              <a:gd name="T76" fmla="*/ 230 w 343"/>
              <a:gd name="T77" fmla="*/ 179 h 305"/>
              <a:gd name="T78" fmla="*/ 273 w 343"/>
              <a:gd name="T79" fmla="*/ 184 h 305"/>
              <a:gd name="T80" fmla="*/ 260 w 343"/>
              <a:gd name="T81" fmla="*/ 196 h 305"/>
              <a:gd name="T82" fmla="*/ 312 w 343"/>
              <a:gd name="T83" fmla="*/ 184 h 305"/>
              <a:gd name="T84" fmla="*/ 299 w 343"/>
              <a:gd name="T85" fmla="*/ 179 h 305"/>
              <a:gd name="T86" fmla="*/ 245 w 343"/>
              <a:gd name="T87" fmla="*/ 165 h 305"/>
              <a:gd name="T88" fmla="*/ 327 w 343"/>
              <a:gd name="T89" fmla="*/ 119 h 305"/>
              <a:gd name="T90" fmla="*/ 245 w 343"/>
              <a:gd name="T91" fmla="*/ 16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3" h="305">
                <a:moveTo>
                  <a:pt x="51" y="215"/>
                </a:moveTo>
                <a:cubicBezTo>
                  <a:pt x="32" y="215"/>
                  <a:pt x="32" y="215"/>
                  <a:pt x="32" y="215"/>
                </a:cubicBezTo>
                <a:cubicBezTo>
                  <a:pt x="45" y="245"/>
                  <a:pt x="67" y="269"/>
                  <a:pt x="95" y="285"/>
                </a:cubicBezTo>
                <a:cubicBezTo>
                  <a:pt x="95" y="265"/>
                  <a:pt x="95" y="265"/>
                  <a:pt x="95" y="265"/>
                </a:cubicBezTo>
                <a:cubicBezTo>
                  <a:pt x="77" y="253"/>
                  <a:pt x="61" y="236"/>
                  <a:pt x="51" y="215"/>
                </a:cubicBezTo>
                <a:close/>
                <a:moveTo>
                  <a:pt x="0" y="179"/>
                </a:moveTo>
                <a:cubicBezTo>
                  <a:pt x="44" y="179"/>
                  <a:pt x="44" y="179"/>
                  <a:pt x="44" y="179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96"/>
                  <a:pt x="31" y="196"/>
                  <a:pt x="31" y="196"/>
                </a:cubicBezTo>
                <a:cubicBezTo>
                  <a:pt x="83" y="196"/>
                  <a:pt x="83" y="196"/>
                  <a:pt x="83" y="196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70" y="184"/>
                  <a:pt x="70" y="184"/>
                  <a:pt x="70" y="184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113" y="179"/>
                  <a:pt x="113" y="179"/>
                  <a:pt x="113" y="179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0" y="105"/>
                  <a:pt x="0" y="105"/>
                  <a:pt x="0" y="105"/>
                </a:cubicBezTo>
                <a:lnTo>
                  <a:pt x="0" y="179"/>
                </a:lnTo>
                <a:close/>
                <a:moveTo>
                  <a:pt x="16" y="119"/>
                </a:moveTo>
                <a:cubicBezTo>
                  <a:pt x="97" y="119"/>
                  <a:pt x="97" y="119"/>
                  <a:pt x="97" y="119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16" y="165"/>
                  <a:pt x="16" y="165"/>
                  <a:pt x="16" y="165"/>
                </a:cubicBezTo>
                <a:lnTo>
                  <a:pt x="16" y="119"/>
                </a:lnTo>
                <a:close/>
                <a:moveTo>
                  <a:pt x="158" y="79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97" y="91"/>
                  <a:pt x="197" y="91"/>
                  <a:pt x="197" y="91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184" y="79"/>
                  <a:pt x="184" y="79"/>
                  <a:pt x="184" y="79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7" y="0"/>
                  <a:pt x="227" y="0"/>
                  <a:pt x="227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58" y="74"/>
                  <a:pt x="158" y="74"/>
                  <a:pt x="158" y="74"/>
                </a:cubicBezTo>
                <a:lnTo>
                  <a:pt x="158" y="79"/>
                </a:lnTo>
                <a:close/>
                <a:moveTo>
                  <a:pt x="130" y="60"/>
                </a:moveTo>
                <a:cubicBezTo>
                  <a:pt x="130" y="14"/>
                  <a:pt x="130" y="14"/>
                  <a:pt x="130" y="14"/>
                </a:cubicBezTo>
                <a:cubicBezTo>
                  <a:pt x="211" y="14"/>
                  <a:pt x="211" y="14"/>
                  <a:pt x="211" y="14"/>
                </a:cubicBezTo>
                <a:cubicBezTo>
                  <a:pt x="211" y="60"/>
                  <a:pt x="211" y="60"/>
                  <a:pt x="211" y="60"/>
                </a:cubicBezTo>
                <a:lnTo>
                  <a:pt x="130" y="60"/>
                </a:lnTo>
                <a:close/>
                <a:moveTo>
                  <a:pt x="289" y="86"/>
                </a:moveTo>
                <a:cubicBezTo>
                  <a:pt x="308" y="86"/>
                  <a:pt x="308" y="86"/>
                  <a:pt x="308" y="86"/>
                </a:cubicBezTo>
                <a:cubicBezTo>
                  <a:pt x="295" y="58"/>
                  <a:pt x="273" y="35"/>
                  <a:pt x="246" y="20"/>
                </a:cubicBezTo>
                <a:cubicBezTo>
                  <a:pt x="246" y="40"/>
                  <a:pt x="246" y="40"/>
                  <a:pt x="246" y="40"/>
                </a:cubicBezTo>
                <a:cubicBezTo>
                  <a:pt x="264" y="52"/>
                  <a:pt x="278" y="68"/>
                  <a:pt x="289" y="86"/>
                </a:cubicBezTo>
                <a:close/>
                <a:moveTo>
                  <a:pt x="95" y="40"/>
                </a:moveTo>
                <a:cubicBezTo>
                  <a:pt x="95" y="20"/>
                  <a:pt x="95" y="20"/>
                  <a:pt x="95" y="20"/>
                </a:cubicBezTo>
                <a:cubicBezTo>
                  <a:pt x="69" y="36"/>
                  <a:pt x="47" y="59"/>
                  <a:pt x="34" y="86"/>
                </a:cubicBezTo>
                <a:cubicBezTo>
                  <a:pt x="53" y="86"/>
                  <a:pt x="53" y="86"/>
                  <a:pt x="53" y="86"/>
                </a:cubicBezTo>
                <a:cubicBezTo>
                  <a:pt x="63" y="68"/>
                  <a:pt x="78" y="52"/>
                  <a:pt x="95" y="40"/>
                </a:cubicBezTo>
                <a:close/>
                <a:moveTo>
                  <a:pt x="115" y="288"/>
                </a:moveTo>
                <a:cubicBezTo>
                  <a:pt x="158" y="288"/>
                  <a:pt x="158" y="288"/>
                  <a:pt x="158" y="288"/>
                </a:cubicBezTo>
                <a:cubicBezTo>
                  <a:pt x="158" y="293"/>
                  <a:pt x="158" y="293"/>
                  <a:pt x="158" y="293"/>
                </a:cubicBezTo>
                <a:cubicBezTo>
                  <a:pt x="145" y="293"/>
                  <a:pt x="145" y="293"/>
                  <a:pt x="145" y="293"/>
                </a:cubicBezTo>
                <a:cubicBezTo>
                  <a:pt x="145" y="305"/>
                  <a:pt x="145" y="305"/>
                  <a:pt x="145" y="305"/>
                </a:cubicBezTo>
                <a:cubicBezTo>
                  <a:pt x="197" y="305"/>
                  <a:pt x="197" y="305"/>
                  <a:pt x="197" y="305"/>
                </a:cubicBezTo>
                <a:cubicBezTo>
                  <a:pt x="197" y="293"/>
                  <a:pt x="197" y="293"/>
                  <a:pt x="197" y="293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84" y="288"/>
                  <a:pt x="184" y="288"/>
                  <a:pt x="184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15"/>
                  <a:pt x="228" y="215"/>
                  <a:pt x="228" y="215"/>
                </a:cubicBezTo>
                <a:cubicBezTo>
                  <a:pt x="115" y="215"/>
                  <a:pt x="115" y="215"/>
                  <a:pt x="115" y="215"/>
                </a:cubicBezTo>
                <a:lnTo>
                  <a:pt x="115" y="288"/>
                </a:lnTo>
                <a:close/>
                <a:moveTo>
                  <a:pt x="131" y="229"/>
                </a:moveTo>
                <a:cubicBezTo>
                  <a:pt x="212" y="229"/>
                  <a:pt x="212" y="229"/>
                  <a:pt x="212" y="229"/>
                </a:cubicBezTo>
                <a:cubicBezTo>
                  <a:pt x="212" y="275"/>
                  <a:pt x="212" y="275"/>
                  <a:pt x="212" y="275"/>
                </a:cubicBezTo>
                <a:cubicBezTo>
                  <a:pt x="131" y="275"/>
                  <a:pt x="131" y="275"/>
                  <a:pt x="131" y="275"/>
                </a:cubicBezTo>
                <a:lnTo>
                  <a:pt x="131" y="229"/>
                </a:lnTo>
                <a:close/>
                <a:moveTo>
                  <a:pt x="246" y="266"/>
                </a:moveTo>
                <a:cubicBezTo>
                  <a:pt x="246" y="286"/>
                  <a:pt x="246" y="286"/>
                  <a:pt x="246" y="286"/>
                </a:cubicBezTo>
                <a:cubicBezTo>
                  <a:pt x="274" y="270"/>
                  <a:pt x="297" y="245"/>
                  <a:pt x="310" y="215"/>
                </a:cubicBezTo>
                <a:cubicBezTo>
                  <a:pt x="291" y="215"/>
                  <a:pt x="291" y="215"/>
                  <a:pt x="291" y="215"/>
                </a:cubicBezTo>
                <a:cubicBezTo>
                  <a:pt x="281" y="236"/>
                  <a:pt x="265" y="253"/>
                  <a:pt x="246" y="266"/>
                </a:cubicBezTo>
                <a:close/>
                <a:moveTo>
                  <a:pt x="343" y="179"/>
                </a:moveTo>
                <a:cubicBezTo>
                  <a:pt x="343" y="105"/>
                  <a:pt x="343" y="105"/>
                  <a:pt x="343" y="105"/>
                </a:cubicBezTo>
                <a:cubicBezTo>
                  <a:pt x="230" y="105"/>
                  <a:pt x="230" y="105"/>
                  <a:pt x="230" y="105"/>
                </a:cubicBezTo>
                <a:cubicBezTo>
                  <a:pt x="230" y="179"/>
                  <a:pt x="230" y="179"/>
                  <a:pt x="230" y="179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273" y="184"/>
                  <a:pt x="273" y="184"/>
                  <a:pt x="273" y="184"/>
                </a:cubicBezTo>
                <a:cubicBezTo>
                  <a:pt x="260" y="184"/>
                  <a:pt x="260" y="184"/>
                  <a:pt x="260" y="184"/>
                </a:cubicBezTo>
                <a:cubicBezTo>
                  <a:pt x="260" y="196"/>
                  <a:pt x="260" y="196"/>
                  <a:pt x="260" y="196"/>
                </a:cubicBezTo>
                <a:cubicBezTo>
                  <a:pt x="312" y="196"/>
                  <a:pt x="312" y="196"/>
                  <a:pt x="312" y="196"/>
                </a:cubicBezTo>
                <a:cubicBezTo>
                  <a:pt x="312" y="184"/>
                  <a:pt x="312" y="184"/>
                  <a:pt x="312" y="184"/>
                </a:cubicBezTo>
                <a:cubicBezTo>
                  <a:pt x="299" y="184"/>
                  <a:pt x="299" y="184"/>
                  <a:pt x="299" y="184"/>
                </a:cubicBezTo>
                <a:cubicBezTo>
                  <a:pt x="299" y="179"/>
                  <a:pt x="299" y="179"/>
                  <a:pt x="299" y="179"/>
                </a:cubicBezTo>
                <a:lnTo>
                  <a:pt x="343" y="179"/>
                </a:lnTo>
                <a:close/>
                <a:moveTo>
                  <a:pt x="245" y="165"/>
                </a:moveTo>
                <a:cubicBezTo>
                  <a:pt x="245" y="119"/>
                  <a:pt x="245" y="119"/>
                  <a:pt x="245" y="119"/>
                </a:cubicBezTo>
                <a:cubicBezTo>
                  <a:pt x="327" y="119"/>
                  <a:pt x="327" y="119"/>
                  <a:pt x="327" y="119"/>
                </a:cubicBezTo>
                <a:cubicBezTo>
                  <a:pt x="327" y="165"/>
                  <a:pt x="327" y="165"/>
                  <a:pt x="327" y="165"/>
                </a:cubicBezTo>
                <a:lnTo>
                  <a:pt x="245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206339" y="2152254"/>
            <a:ext cx="1842250" cy="3698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</a:rPr>
              <a:t>There are common themes across all scenarios</a:t>
            </a:r>
          </a:p>
        </p:txBody>
      </p:sp>
    </p:spTree>
    <p:extLst>
      <p:ext uri="{BB962C8B-B14F-4D97-AF65-F5344CB8AC3E}">
        <p14:creationId xmlns:p14="http://schemas.microsoft.com/office/powerpoint/2010/main" val="3571871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31558" r="19084" b="44576"/>
          <a:stretch/>
        </p:blipFill>
        <p:spPr>
          <a:xfrm>
            <a:off x="880111" y="0"/>
            <a:ext cx="8263889" cy="61289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3856" y="2646414"/>
            <a:ext cx="1992203" cy="836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rgbClr val="333333"/>
                </a:solidFill>
                <a:latin typeface="+mj-lt"/>
              </a:rPr>
              <a:t>Four priorities for action …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879468" y="699459"/>
            <a:ext cx="1179576" cy="1790700"/>
            <a:chOff x="3982212" y="1425600"/>
            <a:chExt cx="1179576" cy="1790700"/>
          </a:xfrm>
        </p:grpSpPr>
        <p:grpSp>
          <p:nvGrpSpPr>
            <p:cNvPr id="9" name="Group 8"/>
            <p:cNvGrpSpPr/>
            <p:nvPr/>
          </p:nvGrpSpPr>
          <p:grpSpPr>
            <a:xfrm>
              <a:off x="3982212" y="1425600"/>
              <a:ext cx="1179576" cy="1790700"/>
              <a:chOff x="3289300" y="2131347"/>
              <a:chExt cx="1179576" cy="17907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3289300" y="3629947"/>
                <a:ext cx="1179576" cy="292100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16200000">
                <a:off x="2844800" y="3185447"/>
                <a:ext cx="11811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289300" y="2740946"/>
                <a:ext cx="1179576" cy="2921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16200000">
                <a:off x="3573526" y="2734597"/>
                <a:ext cx="14986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4443760" y="2348750"/>
              <a:ext cx="256480" cy="553998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808080"/>
                  </a:solidFill>
                </a:rPr>
                <a:t>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059044" y="2490157"/>
            <a:ext cx="1790700" cy="1179576"/>
            <a:chOff x="5161788" y="3184812"/>
            <a:chExt cx="1790700" cy="1179576"/>
          </a:xfrm>
        </p:grpSpPr>
        <p:grpSp>
          <p:nvGrpSpPr>
            <p:cNvPr id="16" name="Group 15"/>
            <p:cNvGrpSpPr/>
            <p:nvPr/>
          </p:nvGrpSpPr>
          <p:grpSpPr>
            <a:xfrm rot="5400000">
              <a:off x="5467350" y="2879250"/>
              <a:ext cx="1179576" cy="1790700"/>
              <a:chOff x="3289300" y="2131347"/>
              <a:chExt cx="1179576" cy="179070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3289300" y="3629947"/>
                <a:ext cx="1179576" cy="292100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 rot="16200000">
                <a:off x="2844800" y="3185447"/>
                <a:ext cx="11811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289300" y="2740946"/>
                <a:ext cx="1179576" cy="2921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16200000">
                <a:off x="3573526" y="2734597"/>
                <a:ext cx="14986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5624098" y="3497601"/>
              <a:ext cx="256480" cy="553998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808080"/>
                  </a:solidFill>
                </a:rPr>
                <a:t>2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79468" y="3669735"/>
            <a:ext cx="1179576" cy="1790700"/>
            <a:chOff x="3982212" y="4332900"/>
            <a:chExt cx="1179576" cy="1790700"/>
          </a:xfrm>
        </p:grpSpPr>
        <p:grpSp>
          <p:nvGrpSpPr>
            <p:cNvPr id="23" name="Group 22"/>
            <p:cNvGrpSpPr/>
            <p:nvPr/>
          </p:nvGrpSpPr>
          <p:grpSpPr>
            <a:xfrm flipH="1" flipV="1">
              <a:off x="3982212" y="4332900"/>
              <a:ext cx="1179576" cy="1790700"/>
              <a:chOff x="3289300" y="2131347"/>
              <a:chExt cx="1179576" cy="1790700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3289300" y="3629947"/>
                <a:ext cx="1179576" cy="292100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 rot="16200000">
                <a:off x="2844800" y="3185447"/>
                <a:ext cx="11811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3289300" y="2740946"/>
                <a:ext cx="1179576" cy="2921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 rot="16200000">
                <a:off x="3573526" y="2734597"/>
                <a:ext cx="14986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4443760" y="4646450"/>
              <a:ext cx="256480" cy="553998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808080"/>
                  </a:solidFill>
                </a:rPr>
                <a:t>3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088768" y="2490158"/>
            <a:ext cx="1790700" cy="1179576"/>
            <a:chOff x="2191512" y="3184812"/>
            <a:chExt cx="1790700" cy="1179576"/>
          </a:xfrm>
        </p:grpSpPr>
        <p:grpSp>
          <p:nvGrpSpPr>
            <p:cNvPr id="30" name="Group 29"/>
            <p:cNvGrpSpPr/>
            <p:nvPr/>
          </p:nvGrpSpPr>
          <p:grpSpPr>
            <a:xfrm rot="5400000" flipH="1" flipV="1">
              <a:off x="2497074" y="2879250"/>
              <a:ext cx="1179576" cy="1790700"/>
              <a:chOff x="3289300" y="2131347"/>
              <a:chExt cx="1179576" cy="179070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3289300" y="3629947"/>
                <a:ext cx="1179576" cy="292100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rot="16200000">
                <a:off x="2844800" y="3185447"/>
                <a:ext cx="11811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289300" y="2740946"/>
                <a:ext cx="1179576" cy="2921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 rot="16200000">
                <a:off x="3573526" y="2734597"/>
                <a:ext cx="1498600" cy="292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3263422" y="3497601"/>
              <a:ext cx="256480" cy="553998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808080"/>
                  </a:solidFill>
                </a:rPr>
                <a:t>4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6200063" y="1674261"/>
            <a:ext cx="158190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dirty="0">
                <a:solidFill>
                  <a:schemeClr val="bg1"/>
                </a:solidFill>
              </a:rPr>
              <a:t>Integrate with industry to co-create and collaborate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186242" y="3778809"/>
            <a:ext cx="150582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dirty="0">
                <a:solidFill>
                  <a:schemeClr val="bg1"/>
                </a:solidFill>
              </a:rPr>
              <a:t>Reimagine the physical campus for a digital world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89551" y="3781456"/>
            <a:ext cx="178839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dirty="0">
                <a:solidFill>
                  <a:schemeClr val="bg1"/>
                </a:solidFill>
              </a:rPr>
              <a:t>Experiment with unbundling degree programs and deconstructing the value chain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89551" y="1674261"/>
            <a:ext cx="16446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dirty="0">
                <a:solidFill>
                  <a:schemeClr val="bg1"/>
                </a:solidFill>
              </a:rPr>
              <a:t>Make the shift from being faculty focused to learner centric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5045388" y="2718681"/>
            <a:ext cx="847736" cy="659556"/>
          </a:xfrm>
          <a:custGeom>
            <a:avLst/>
            <a:gdLst>
              <a:gd name="T0" fmla="*/ 0 w 1374"/>
              <a:gd name="T1" fmla="*/ 897 h 1069"/>
              <a:gd name="T2" fmla="*/ 525 w 1374"/>
              <a:gd name="T3" fmla="*/ 973 h 1069"/>
              <a:gd name="T4" fmla="*/ 829 w 1374"/>
              <a:gd name="T5" fmla="*/ 897 h 1069"/>
              <a:gd name="T6" fmla="*/ 1374 w 1374"/>
              <a:gd name="T7" fmla="*/ 0 h 1069"/>
              <a:gd name="T8" fmla="*/ 1290 w 1374"/>
              <a:gd name="T9" fmla="*/ 777 h 1069"/>
              <a:gd name="T10" fmla="*/ 80 w 1374"/>
              <a:gd name="T11" fmla="*/ 80 h 1069"/>
              <a:gd name="T12" fmla="*/ 1290 w 1374"/>
              <a:gd name="T13" fmla="*/ 777 h 1069"/>
              <a:gd name="T14" fmla="*/ 348 w 1374"/>
              <a:gd name="T15" fmla="*/ 401 h 1069"/>
              <a:gd name="T16" fmla="*/ 437 w 1374"/>
              <a:gd name="T17" fmla="*/ 525 h 1069"/>
              <a:gd name="T18" fmla="*/ 505 w 1374"/>
              <a:gd name="T19" fmla="*/ 316 h 1069"/>
              <a:gd name="T20" fmla="*/ 413 w 1374"/>
              <a:gd name="T21" fmla="*/ 441 h 1069"/>
              <a:gd name="T22" fmla="*/ 328 w 1374"/>
              <a:gd name="T23" fmla="*/ 316 h 1069"/>
              <a:gd name="T24" fmla="*/ 248 w 1374"/>
              <a:gd name="T25" fmla="*/ 316 h 1069"/>
              <a:gd name="T26" fmla="*/ 264 w 1374"/>
              <a:gd name="T27" fmla="*/ 525 h 1069"/>
              <a:gd name="T28" fmla="*/ 637 w 1374"/>
              <a:gd name="T29" fmla="*/ 525 h 1069"/>
              <a:gd name="T30" fmla="*/ 721 w 1374"/>
              <a:gd name="T31" fmla="*/ 525 h 1069"/>
              <a:gd name="T32" fmla="*/ 765 w 1374"/>
              <a:gd name="T33" fmla="*/ 521 h 1069"/>
              <a:gd name="T34" fmla="*/ 781 w 1374"/>
              <a:gd name="T35" fmla="*/ 316 h 1069"/>
              <a:gd name="T36" fmla="*/ 701 w 1374"/>
              <a:gd name="T37" fmla="*/ 316 h 1069"/>
              <a:gd name="T38" fmla="*/ 613 w 1374"/>
              <a:gd name="T39" fmla="*/ 441 h 1069"/>
              <a:gd name="T40" fmla="*/ 521 w 1374"/>
              <a:gd name="T41" fmla="*/ 316 h 1069"/>
              <a:gd name="T42" fmla="*/ 637 w 1374"/>
              <a:gd name="T43" fmla="*/ 525 h 1069"/>
              <a:gd name="T44" fmla="*/ 1005 w 1374"/>
              <a:gd name="T45" fmla="*/ 401 h 1069"/>
              <a:gd name="T46" fmla="*/ 1089 w 1374"/>
              <a:gd name="T47" fmla="*/ 525 h 1069"/>
              <a:gd name="T48" fmla="*/ 1162 w 1374"/>
              <a:gd name="T49" fmla="*/ 316 h 1069"/>
              <a:gd name="T50" fmla="*/ 1069 w 1374"/>
              <a:gd name="T51" fmla="*/ 441 h 1069"/>
              <a:gd name="T52" fmla="*/ 985 w 1374"/>
              <a:gd name="T53" fmla="*/ 316 h 1069"/>
              <a:gd name="T54" fmla="*/ 905 w 1374"/>
              <a:gd name="T55" fmla="*/ 316 h 1069"/>
              <a:gd name="T56" fmla="*/ 921 w 1374"/>
              <a:gd name="T57" fmla="*/ 525 h 1069"/>
              <a:gd name="T58" fmla="*/ 453 w 1374"/>
              <a:gd name="T59" fmla="*/ 1069 h 1069"/>
              <a:gd name="T60" fmla="*/ 897 w 1374"/>
              <a:gd name="T61" fmla="*/ 1021 h 1069"/>
              <a:gd name="T62" fmla="*/ 453 w 1374"/>
              <a:gd name="T63" fmla="*/ 1069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74" h="1069">
                <a:moveTo>
                  <a:pt x="0" y="0"/>
                </a:moveTo>
                <a:lnTo>
                  <a:pt x="0" y="897"/>
                </a:lnTo>
                <a:lnTo>
                  <a:pt x="525" y="897"/>
                </a:lnTo>
                <a:lnTo>
                  <a:pt x="525" y="973"/>
                </a:lnTo>
                <a:lnTo>
                  <a:pt x="829" y="973"/>
                </a:lnTo>
                <a:lnTo>
                  <a:pt x="829" y="897"/>
                </a:lnTo>
                <a:lnTo>
                  <a:pt x="1374" y="897"/>
                </a:lnTo>
                <a:lnTo>
                  <a:pt x="1374" y="0"/>
                </a:lnTo>
                <a:lnTo>
                  <a:pt x="0" y="0"/>
                </a:lnTo>
                <a:close/>
                <a:moveTo>
                  <a:pt x="1290" y="777"/>
                </a:moveTo>
                <a:lnTo>
                  <a:pt x="80" y="777"/>
                </a:lnTo>
                <a:lnTo>
                  <a:pt x="80" y="80"/>
                </a:lnTo>
                <a:lnTo>
                  <a:pt x="1290" y="80"/>
                </a:lnTo>
                <a:lnTo>
                  <a:pt x="1290" y="777"/>
                </a:lnTo>
                <a:close/>
                <a:moveTo>
                  <a:pt x="308" y="525"/>
                </a:moveTo>
                <a:lnTo>
                  <a:pt x="348" y="401"/>
                </a:lnTo>
                <a:lnTo>
                  <a:pt x="393" y="525"/>
                </a:lnTo>
                <a:lnTo>
                  <a:pt x="437" y="525"/>
                </a:lnTo>
                <a:lnTo>
                  <a:pt x="437" y="521"/>
                </a:lnTo>
                <a:lnTo>
                  <a:pt x="505" y="316"/>
                </a:lnTo>
                <a:lnTo>
                  <a:pt x="453" y="316"/>
                </a:lnTo>
                <a:lnTo>
                  <a:pt x="413" y="441"/>
                </a:lnTo>
                <a:lnTo>
                  <a:pt x="372" y="316"/>
                </a:lnTo>
                <a:lnTo>
                  <a:pt x="328" y="316"/>
                </a:lnTo>
                <a:lnTo>
                  <a:pt x="288" y="441"/>
                </a:lnTo>
                <a:lnTo>
                  <a:pt x="248" y="316"/>
                </a:lnTo>
                <a:lnTo>
                  <a:pt x="192" y="316"/>
                </a:lnTo>
                <a:lnTo>
                  <a:pt x="264" y="525"/>
                </a:lnTo>
                <a:lnTo>
                  <a:pt x="308" y="525"/>
                </a:lnTo>
                <a:close/>
                <a:moveTo>
                  <a:pt x="637" y="525"/>
                </a:moveTo>
                <a:lnTo>
                  <a:pt x="677" y="401"/>
                </a:lnTo>
                <a:lnTo>
                  <a:pt x="721" y="525"/>
                </a:lnTo>
                <a:lnTo>
                  <a:pt x="765" y="525"/>
                </a:lnTo>
                <a:lnTo>
                  <a:pt x="765" y="521"/>
                </a:lnTo>
                <a:lnTo>
                  <a:pt x="833" y="316"/>
                </a:lnTo>
                <a:lnTo>
                  <a:pt x="781" y="316"/>
                </a:lnTo>
                <a:lnTo>
                  <a:pt x="741" y="441"/>
                </a:lnTo>
                <a:lnTo>
                  <a:pt x="701" y="316"/>
                </a:lnTo>
                <a:lnTo>
                  <a:pt x="657" y="316"/>
                </a:lnTo>
                <a:lnTo>
                  <a:pt x="613" y="441"/>
                </a:lnTo>
                <a:lnTo>
                  <a:pt x="577" y="316"/>
                </a:lnTo>
                <a:lnTo>
                  <a:pt x="521" y="316"/>
                </a:lnTo>
                <a:lnTo>
                  <a:pt x="593" y="525"/>
                </a:lnTo>
                <a:lnTo>
                  <a:pt x="637" y="525"/>
                </a:lnTo>
                <a:close/>
                <a:moveTo>
                  <a:pt x="965" y="525"/>
                </a:moveTo>
                <a:lnTo>
                  <a:pt x="1005" y="401"/>
                </a:lnTo>
                <a:lnTo>
                  <a:pt x="1045" y="525"/>
                </a:lnTo>
                <a:lnTo>
                  <a:pt x="1089" y="525"/>
                </a:lnTo>
                <a:lnTo>
                  <a:pt x="1093" y="521"/>
                </a:lnTo>
                <a:lnTo>
                  <a:pt x="1162" y="316"/>
                </a:lnTo>
                <a:lnTo>
                  <a:pt x="1109" y="316"/>
                </a:lnTo>
                <a:lnTo>
                  <a:pt x="1069" y="441"/>
                </a:lnTo>
                <a:lnTo>
                  <a:pt x="1029" y="316"/>
                </a:lnTo>
                <a:lnTo>
                  <a:pt x="985" y="316"/>
                </a:lnTo>
                <a:lnTo>
                  <a:pt x="941" y="441"/>
                </a:lnTo>
                <a:lnTo>
                  <a:pt x="905" y="316"/>
                </a:lnTo>
                <a:lnTo>
                  <a:pt x="849" y="316"/>
                </a:lnTo>
                <a:lnTo>
                  <a:pt x="921" y="525"/>
                </a:lnTo>
                <a:lnTo>
                  <a:pt x="965" y="525"/>
                </a:lnTo>
                <a:close/>
                <a:moveTo>
                  <a:pt x="453" y="1069"/>
                </a:moveTo>
                <a:lnTo>
                  <a:pt x="897" y="1069"/>
                </a:lnTo>
                <a:lnTo>
                  <a:pt x="897" y="1021"/>
                </a:lnTo>
                <a:lnTo>
                  <a:pt x="453" y="1021"/>
                </a:lnTo>
                <a:lnTo>
                  <a:pt x="453" y="10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43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76" t="40023" r="26399" b="36111"/>
          <a:stretch/>
        </p:blipFill>
        <p:spPr>
          <a:xfrm>
            <a:off x="880111" y="0"/>
            <a:ext cx="8263889" cy="612895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63856" y="2049367"/>
            <a:ext cx="1858805" cy="20302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+mj-lt"/>
              </a:rPr>
              <a:t>… including “double transformation”:  repositioning today’s university while inventing tomorrow’s university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295508" y="527123"/>
            <a:ext cx="4647642" cy="4813197"/>
            <a:chOff x="2738916" y="1004202"/>
            <a:chExt cx="4647642" cy="4813197"/>
          </a:xfrm>
        </p:grpSpPr>
        <p:grpSp>
          <p:nvGrpSpPr>
            <p:cNvPr id="13" name="Group 12"/>
            <p:cNvGrpSpPr/>
            <p:nvPr/>
          </p:nvGrpSpPr>
          <p:grpSpPr>
            <a:xfrm>
              <a:off x="3037710" y="1141362"/>
              <a:ext cx="4348848" cy="4360909"/>
              <a:chOff x="3037710" y="1141362"/>
              <a:chExt cx="4348848" cy="4360909"/>
            </a:xfrm>
          </p:grpSpPr>
          <p:cxnSp>
            <p:nvCxnSpPr>
              <p:cNvPr id="12" name="Straight Arrow Connector 11"/>
              <p:cNvCxnSpPr/>
              <p:nvPr/>
            </p:nvCxnSpPr>
            <p:spPr>
              <a:xfrm>
                <a:off x="3037710" y="5473438"/>
                <a:ext cx="4348848" cy="0"/>
              </a:xfrm>
              <a:prstGeom prst="straightConnector1">
                <a:avLst/>
              </a:prstGeom>
              <a:ln w="57150">
                <a:solidFill>
                  <a:srgbClr val="FFE600"/>
                </a:solidFill>
                <a:tailEnd type="triangle"/>
              </a:ln>
              <a:effectLst>
                <a:outerShdw blurRad="127000" dist="25400" dir="5400000" algn="ctr" rotWithShape="0">
                  <a:schemeClr val="bg1">
                    <a:alpha val="16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flipV="1">
                <a:off x="3040823" y="1141362"/>
                <a:ext cx="0" cy="4360909"/>
              </a:xfrm>
              <a:prstGeom prst="straightConnector1">
                <a:avLst/>
              </a:prstGeom>
              <a:ln w="57150">
                <a:solidFill>
                  <a:srgbClr val="FFE600"/>
                </a:solidFill>
                <a:tailEnd type="triangle"/>
              </a:ln>
              <a:effectLst>
                <a:outerShdw blurRad="127000" dist="25400" dir="5400000" algn="ctr" rotWithShape="0">
                  <a:schemeClr val="bg1">
                    <a:alpha val="16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4593066" y="5597339"/>
              <a:ext cx="1636776" cy="220060"/>
            </a:xfrm>
            <a:prstGeom prst="rect">
              <a:avLst/>
            </a:prstGeom>
            <a:noFill/>
          </p:spPr>
          <p:txBody>
            <a:bodyPr wrap="square" lIns="0" tIns="36576" rIns="0" bIns="0" rtlCol="0">
              <a:spAutoFit/>
            </a:bodyPr>
            <a:lstStyle/>
            <a:p>
              <a:pPr algn="ctr">
                <a:lnSpc>
                  <a:spcPct val="85000"/>
                </a:lnSpc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400" b="1" dirty="0">
                  <a:solidFill>
                    <a:srgbClr val="333333"/>
                  </a:solidFill>
                </a:rPr>
                <a:t>Products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38916" y="2279790"/>
              <a:ext cx="183127" cy="1673352"/>
            </a:xfrm>
            <a:prstGeom prst="rect">
              <a:avLst/>
            </a:prstGeom>
            <a:noFill/>
          </p:spPr>
          <p:txBody>
            <a:bodyPr vert="vert270" wrap="square" lIns="0" tIns="36576" rIns="0" bIns="0" rtlCol="0">
              <a:spAutoFit/>
            </a:bodyPr>
            <a:lstStyle/>
            <a:p>
              <a:pPr algn="ctr">
                <a:lnSpc>
                  <a:spcPct val="85000"/>
                </a:lnSpc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400" b="1" dirty="0">
                  <a:solidFill>
                    <a:srgbClr val="333333"/>
                  </a:solidFill>
                </a:rPr>
                <a:t>Markets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89022" y="4488113"/>
              <a:ext cx="1278707" cy="467820"/>
            </a:xfrm>
            <a:prstGeom prst="rect">
              <a:avLst/>
            </a:prstGeom>
            <a:noFill/>
          </p:spPr>
          <p:txBody>
            <a:bodyPr wrap="square" lIns="0" tIns="36576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400" b="1" dirty="0">
                  <a:solidFill>
                    <a:srgbClr val="333333"/>
                  </a:solidFill>
                </a:rPr>
                <a:t>University</a:t>
              </a:r>
              <a:br>
                <a:rPr lang="en-AU" sz="1400" b="1" dirty="0">
                  <a:solidFill>
                    <a:srgbClr val="333333"/>
                  </a:solidFill>
                </a:rPr>
              </a:br>
              <a:r>
                <a:rPr lang="en-AU" sz="1400" b="1" dirty="0">
                  <a:solidFill>
                    <a:srgbClr val="333333"/>
                  </a:solidFill>
                </a:rPr>
                <a:t>of today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188826" y="1004202"/>
              <a:ext cx="156966" cy="3941064"/>
            </a:xfrm>
            <a:prstGeom prst="rect">
              <a:avLst/>
            </a:prstGeom>
            <a:noFill/>
          </p:spPr>
          <p:txBody>
            <a:bodyPr vert="vert270" wrap="square" lIns="0" tIns="36576" rIns="0" bIns="0" rtlCol="0">
              <a:spAutoFit/>
            </a:bodyPr>
            <a:lstStyle/>
            <a:p>
              <a:pPr>
                <a:lnSpc>
                  <a:spcPct val="85000"/>
                </a:lnSpc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200" dirty="0">
                  <a:solidFill>
                    <a:srgbClr val="333333"/>
                  </a:solidFill>
                </a:rPr>
                <a:t>existing 			New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3436350" y="1141362"/>
              <a:ext cx="3950208" cy="3950208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Connector 7"/>
            <p:cNvCxnSpPr>
              <a:stCxn id="2" idx="0"/>
            </p:cNvCxnSpPr>
            <p:nvPr/>
          </p:nvCxnSpPr>
          <p:spPr>
            <a:xfrm>
              <a:off x="5411454" y="1141362"/>
              <a:ext cx="0" cy="3950208"/>
            </a:xfrm>
            <a:prstGeom prst="line">
              <a:avLst/>
            </a:prstGeom>
            <a:ln w="9525">
              <a:solidFill>
                <a:schemeClr val="accent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436350" y="3116466"/>
              <a:ext cx="395020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 rot="5400000">
              <a:off x="5646915" y="3585858"/>
              <a:ext cx="156966" cy="3322320"/>
            </a:xfrm>
            <a:prstGeom prst="rect">
              <a:avLst/>
            </a:prstGeom>
            <a:noFill/>
          </p:spPr>
          <p:txBody>
            <a:bodyPr vert="vert270" wrap="square" lIns="0" tIns="36576" rIns="0" bIns="0" rtlCol="0">
              <a:spAutoFit/>
            </a:bodyPr>
            <a:lstStyle/>
            <a:p>
              <a:pPr>
                <a:lnSpc>
                  <a:spcPct val="85000"/>
                </a:lnSpc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200" dirty="0">
                  <a:solidFill>
                    <a:srgbClr val="333333"/>
                  </a:solidFill>
                </a:rPr>
                <a:t>Existing 		      New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502013" y="1228698"/>
              <a:ext cx="1278707" cy="467820"/>
            </a:xfrm>
            <a:prstGeom prst="rect">
              <a:avLst/>
            </a:prstGeom>
            <a:noFill/>
          </p:spPr>
          <p:txBody>
            <a:bodyPr wrap="square" lIns="0" tIns="36576" rIns="0" bIns="0" rtlCol="0">
              <a:spAutoFit/>
            </a:bodyPr>
            <a:lstStyle/>
            <a:p>
              <a:pPr>
                <a:spcAft>
                  <a:spcPts val="600"/>
                </a:spcAft>
                <a:buClr>
                  <a:schemeClr val="accent2"/>
                </a:buClr>
                <a:buSzPct val="70000"/>
              </a:pPr>
              <a:r>
                <a:rPr lang="en-AU" sz="1400" b="1" dirty="0">
                  <a:solidFill>
                    <a:srgbClr val="333333"/>
                  </a:solidFill>
                </a:rPr>
                <a:t>University</a:t>
              </a:r>
              <a:br>
                <a:rPr lang="en-AU" sz="1400" b="1" dirty="0">
                  <a:solidFill>
                    <a:srgbClr val="333333"/>
                  </a:solidFill>
                </a:rPr>
              </a:br>
              <a:r>
                <a:rPr lang="en-AU" sz="1400" b="1" dirty="0">
                  <a:solidFill>
                    <a:srgbClr val="333333"/>
                  </a:solidFill>
                </a:rPr>
                <a:t>of tomorrow</a:t>
              </a:r>
            </a:p>
          </p:txBody>
        </p:sp>
        <p:sp>
          <p:nvSpPr>
            <p:cNvPr id="27" name="Oval 26"/>
            <p:cNvSpPr/>
            <p:nvPr/>
          </p:nvSpPr>
          <p:spPr>
            <a:xfrm>
              <a:off x="3686851" y="3729545"/>
              <a:ext cx="737051" cy="737051"/>
            </a:xfrm>
            <a:prstGeom prst="ellipse">
              <a:avLst/>
            </a:prstGeom>
            <a:solidFill>
              <a:srgbClr val="A6A6A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$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6229842" y="1661480"/>
              <a:ext cx="1097280" cy="1097280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4800" b="1" dirty="0">
                  <a:solidFill>
                    <a:srgbClr val="FFE600"/>
                  </a:solidFill>
                </a:rPr>
                <a:t>$</a:t>
              </a:r>
            </a:p>
          </p:txBody>
        </p:sp>
        <p:cxnSp>
          <p:nvCxnSpPr>
            <p:cNvPr id="29" name="Straight Arrow Connector 28"/>
            <p:cNvCxnSpPr>
              <a:stCxn id="27" idx="7"/>
              <a:endCxn id="28" idx="3"/>
            </p:cNvCxnSpPr>
            <p:nvPr/>
          </p:nvCxnSpPr>
          <p:spPr>
            <a:xfrm flipV="1">
              <a:off x="4315963" y="2598067"/>
              <a:ext cx="2074572" cy="1239417"/>
            </a:xfrm>
            <a:prstGeom prst="straightConnector1">
              <a:avLst/>
            </a:prstGeom>
            <a:ln w="57150">
              <a:solidFill>
                <a:srgbClr val="FFE600"/>
              </a:solidFill>
              <a:tailEnd type="triangle"/>
            </a:ln>
            <a:effectLst>
              <a:outerShdw blurRad="127000" dist="25400" dir="5400000" algn="ctr" rotWithShape="0">
                <a:schemeClr val="bg1">
                  <a:alpha val="16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693505" y="5607906"/>
            <a:ext cx="6013173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/>
              <a:t>Universities need to invest in building the university of tomorrow while balancing the continued investment in running the university of today</a:t>
            </a:r>
            <a:r>
              <a:rPr lang="en-US" sz="1200" dirty="0">
                <a:solidFill>
                  <a:srgbClr val="33333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5292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5" t="22793" r="368" b="588"/>
          <a:stretch/>
        </p:blipFill>
        <p:spPr>
          <a:xfrm>
            <a:off x="794" y="0"/>
            <a:ext cx="9144000" cy="612457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63857" y="2012230"/>
            <a:ext cx="1752512" cy="22122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A well-managed education system becomes Australia’s competitive advantage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532129" y="2164960"/>
            <a:ext cx="6154671" cy="2049455"/>
            <a:chOff x="2087907" y="2164959"/>
            <a:chExt cx="6656043" cy="1799032"/>
          </a:xfrm>
        </p:grpSpPr>
        <p:sp>
          <p:nvSpPr>
            <p:cNvPr id="21" name="Rectangle 20"/>
            <p:cNvSpPr/>
            <p:nvPr/>
          </p:nvSpPr>
          <p:spPr>
            <a:xfrm>
              <a:off x="2087907" y="2341653"/>
              <a:ext cx="6633796" cy="1431898"/>
            </a:xfrm>
            <a:prstGeom prst="rect">
              <a:avLst/>
            </a:prstGeom>
            <a:noFill/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45720" rIns="45720" bIns="45720" rtlCol="0" anchor="t" anchorCtr="0">
              <a:spAutoFit/>
            </a:bodyPr>
            <a:lstStyle/>
            <a:p>
              <a:pPr>
                <a:spcAft>
                  <a:spcPts val="600"/>
                </a:spcAft>
                <a:buSzPct val="70000"/>
              </a:pPr>
              <a:r>
                <a:rPr lang="en-US" sz="2000" dirty="0">
                  <a:solidFill>
                    <a:schemeClr val="tx2"/>
                  </a:solidFill>
                  <a:latin typeface="+mj-lt"/>
                </a:rPr>
                <a:t>Universities face an existential challenge and everyone – from government to industry to learners themselves – have roles to play in shaping a sustainable, globally competitive higher education sector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110154" y="2164959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110154" y="3963991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3326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1550" r="2036" b="53425"/>
          <a:stretch/>
        </p:blipFill>
        <p:spPr>
          <a:xfrm>
            <a:off x="0" y="0"/>
            <a:ext cx="9144000" cy="6128951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148227" y="2510477"/>
            <a:ext cx="6847546" cy="1107996"/>
          </a:xfrm>
          <a:prstGeom prst="rect">
            <a:avLst/>
          </a:prstGeom>
          <a:effectLst>
            <a:outerShdw blurRad="419100" dist="38100" dir="5400000" sx="169000" sy="169000" algn="t" rotWithShape="0">
              <a:prstClr val="black">
                <a:alpha val="6000"/>
              </a:prstClr>
            </a:outerShdw>
          </a:effectLst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600" dirty="0">
                <a:solidFill>
                  <a:srgbClr val="FFE600"/>
                </a:solidFill>
                <a:latin typeface="+mn-lt"/>
              </a:rPr>
              <a:t>What are the next steps for your university?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79177" y="2164959"/>
            <a:ext cx="6185647" cy="1799032"/>
            <a:chOff x="2110154" y="2164959"/>
            <a:chExt cx="6633796" cy="1799032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110154" y="2164959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110154" y="3963991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427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" t="15456" r="44169" b="26428"/>
          <a:stretch/>
        </p:blipFill>
        <p:spPr>
          <a:xfrm>
            <a:off x="0" y="0"/>
            <a:ext cx="9144000" cy="6124575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1251817" y="2442450"/>
            <a:ext cx="6640366" cy="1477328"/>
          </a:xfrm>
          <a:prstGeom prst="rect">
            <a:avLst/>
          </a:prstGeom>
          <a:noFill/>
          <a:ln w="63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45720" rIns="45720" bIns="45720" rtlCol="0" anchor="t" anchorCtr="0">
            <a:spAutoFit/>
          </a:bodyPr>
          <a:lstStyle/>
          <a:p>
            <a:pPr algn="ctr">
              <a:spcAft>
                <a:spcPts val="1200"/>
              </a:spcAft>
              <a:buSzPct val="70000"/>
            </a:pPr>
            <a:r>
              <a:rPr lang="en-US" sz="3000" b="1" dirty="0">
                <a:solidFill>
                  <a:srgbClr val="FFE600"/>
                </a:solidFill>
                <a:latin typeface="+mj-lt"/>
              </a:rPr>
              <a:t>Does higher education need a new paradigm to serve Australia’s needs in the Transformative Age?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479177" y="2281598"/>
            <a:ext cx="6185647" cy="1799032"/>
            <a:chOff x="2110154" y="2164959"/>
            <a:chExt cx="6633796" cy="1799032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110154" y="2164959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110154" y="3963991"/>
              <a:ext cx="6633796" cy="0"/>
            </a:xfrm>
            <a:prstGeom prst="line">
              <a:avLst/>
            </a:prstGeom>
            <a:ln w="19050">
              <a:solidFill>
                <a:srgbClr val="A6A6A6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2214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1" b="14361"/>
          <a:stretch/>
        </p:blipFill>
        <p:spPr>
          <a:xfrm>
            <a:off x="-1" y="-459"/>
            <a:ext cx="9144001" cy="6129410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0" y="-1"/>
            <a:ext cx="9144000" cy="6128951"/>
          </a:xfrm>
          <a:prstGeom prst="rect">
            <a:avLst/>
          </a:prstGeom>
          <a:solidFill>
            <a:schemeClr val="tx1">
              <a:alpha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2842934" y="943218"/>
            <a:ext cx="5722332" cy="4415860"/>
            <a:chOff x="3119806" y="746684"/>
            <a:chExt cx="6147547" cy="4683822"/>
          </a:xfrm>
        </p:grpSpPr>
        <p:sp>
          <p:nvSpPr>
            <p:cNvPr id="2" name="Rectangle 1"/>
            <p:cNvSpPr/>
            <p:nvPr/>
          </p:nvSpPr>
          <p:spPr>
            <a:xfrm>
              <a:off x="3119806" y="746684"/>
              <a:ext cx="6147547" cy="359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600" b="1" spc="-30" dirty="0">
                  <a:solidFill>
                    <a:srgbClr val="FFE600"/>
                  </a:solidFill>
                  <a:latin typeface="+mj-lt"/>
                  <a:cs typeface="EYInterstate"/>
                </a:rPr>
                <a:t>Global </a:t>
              </a:r>
              <a:r>
                <a:rPr lang="en-US" sz="1600" b="1" spc="-40" dirty="0">
                  <a:solidFill>
                    <a:srgbClr val="FFE600"/>
                  </a:solidFill>
                  <a:latin typeface="+mj-lt"/>
                  <a:cs typeface="EYInterstate"/>
                </a:rPr>
                <a:t>forces </a:t>
              </a:r>
              <a:r>
                <a:rPr lang="en-US" sz="1600" b="1" spc="-30" dirty="0">
                  <a:solidFill>
                    <a:srgbClr val="FFE600"/>
                  </a:solidFill>
                  <a:latin typeface="+mj-lt"/>
                  <a:cs typeface="EYInterstate"/>
                </a:rPr>
                <a:t>impacting </a:t>
              </a:r>
              <a:r>
                <a:rPr lang="en-US" sz="1600" b="1" spc="-20" dirty="0">
                  <a:solidFill>
                    <a:srgbClr val="FFE600"/>
                  </a:solidFill>
                  <a:latin typeface="+mj-lt"/>
                  <a:cs typeface="EYInterstate"/>
                </a:rPr>
                <a:t>the </a:t>
              </a:r>
              <a:r>
                <a:rPr lang="en-US" sz="1600" b="1" spc="-40" dirty="0">
                  <a:solidFill>
                    <a:srgbClr val="FFE600"/>
                  </a:solidFill>
                  <a:latin typeface="+mj-lt"/>
                  <a:cs typeface="EYInterstate"/>
                </a:rPr>
                <a:t>university</a:t>
              </a:r>
              <a:r>
                <a:rPr lang="en-US" sz="1600" b="1" spc="-180" dirty="0">
                  <a:solidFill>
                    <a:srgbClr val="FFE600"/>
                  </a:solidFill>
                  <a:latin typeface="+mj-lt"/>
                  <a:cs typeface="EYInterstate"/>
                </a:rPr>
                <a:t> </a:t>
              </a:r>
              <a:r>
                <a:rPr lang="en-US" sz="1600" b="1" spc="-40" dirty="0">
                  <a:solidFill>
                    <a:srgbClr val="FFE600"/>
                  </a:solidFill>
                  <a:latin typeface="+mj-lt"/>
                  <a:cs typeface="EYInterstate"/>
                </a:rPr>
                <a:t>sector</a:t>
              </a:r>
              <a:endParaRPr lang="en-US" sz="1600" b="1" dirty="0">
                <a:solidFill>
                  <a:srgbClr val="FFE600"/>
                </a:solidFill>
                <a:latin typeface="+mj-lt"/>
                <a:cs typeface="EYInterstate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4161436" y="1370667"/>
              <a:ext cx="4062063" cy="4059839"/>
              <a:chOff x="2539857" y="1881847"/>
              <a:chExt cx="4062063" cy="4059839"/>
            </a:xfrm>
          </p:grpSpPr>
          <p:sp>
            <p:nvSpPr>
              <p:cNvPr id="58" name="object 57"/>
              <p:cNvSpPr/>
              <p:nvPr/>
            </p:nvSpPr>
            <p:spPr>
              <a:xfrm>
                <a:off x="2542081" y="1881847"/>
                <a:ext cx="4059839" cy="4059839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dirty="0"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6" name="object 6"/>
              <p:cNvSpPr txBox="1"/>
              <p:nvPr/>
            </p:nvSpPr>
            <p:spPr>
              <a:xfrm rot="14520000">
                <a:off x="2829613" y="4653450"/>
                <a:ext cx="2485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7" name="object 7"/>
              <p:cNvSpPr txBox="1"/>
              <p:nvPr/>
            </p:nvSpPr>
            <p:spPr>
              <a:xfrm rot="14940000">
                <a:off x="2735775" y="4447984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8" name="object 8"/>
              <p:cNvSpPr txBox="1"/>
              <p:nvPr/>
            </p:nvSpPr>
            <p:spPr>
              <a:xfrm rot="15420000">
                <a:off x="2667061" y="4232437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9" name="object 9"/>
              <p:cNvSpPr txBox="1"/>
              <p:nvPr/>
            </p:nvSpPr>
            <p:spPr>
              <a:xfrm rot="15840000">
                <a:off x="2626539" y="4010137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0" name="object 10"/>
              <p:cNvSpPr txBox="1"/>
              <p:nvPr/>
            </p:nvSpPr>
            <p:spPr>
              <a:xfrm>
                <a:off x="2591107" y="3839621"/>
                <a:ext cx="292388" cy="132964"/>
              </a:xfrm>
              <a:prstGeom prst="rect">
                <a:avLst/>
              </a:prstGeom>
            </p:spPr>
            <p:txBody>
              <a:bodyPr vert="vert270" wrap="square" lIns="0" tIns="698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55"/>
                  </a:spcBef>
                </a:pPr>
                <a:r>
                  <a:rPr sz="1900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2" name="object 11"/>
              <p:cNvSpPr txBox="1"/>
              <p:nvPr/>
            </p:nvSpPr>
            <p:spPr>
              <a:xfrm rot="16680000">
                <a:off x="2627689" y="3559626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3" name="object 12"/>
              <p:cNvSpPr txBox="1"/>
              <p:nvPr/>
            </p:nvSpPr>
            <p:spPr>
              <a:xfrm rot="17100000">
                <a:off x="2669695" y="3337732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 dirty="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4" name="object 13"/>
              <p:cNvSpPr txBox="1"/>
              <p:nvPr/>
            </p:nvSpPr>
            <p:spPr>
              <a:xfrm rot="17520000">
                <a:off x="2738883" y="3122579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5" name="object 14"/>
              <p:cNvSpPr txBox="1"/>
              <p:nvPr/>
            </p:nvSpPr>
            <p:spPr>
              <a:xfrm rot="17940000">
                <a:off x="2834082" y="2917716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6" name="object 15"/>
              <p:cNvSpPr txBox="1"/>
              <p:nvPr/>
            </p:nvSpPr>
            <p:spPr>
              <a:xfrm rot="18360000">
                <a:off x="2955190" y="2724243"/>
                <a:ext cx="2490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7" name="object 16"/>
              <p:cNvSpPr txBox="1"/>
              <p:nvPr/>
            </p:nvSpPr>
            <p:spPr>
              <a:xfrm rot="18780000">
                <a:off x="3097645" y="2549002"/>
                <a:ext cx="2490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8" name="object 17"/>
              <p:cNvSpPr txBox="1"/>
              <p:nvPr/>
            </p:nvSpPr>
            <p:spPr>
              <a:xfrm rot="19200000">
                <a:off x="3260384" y="2392511"/>
                <a:ext cx="2490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19" name="object 18"/>
              <p:cNvSpPr txBox="1"/>
              <p:nvPr/>
            </p:nvSpPr>
            <p:spPr>
              <a:xfrm rot="19620000">
                <a:off x="3441082" y="2256982"/>
                <a:ext cx="248808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0" name="object 19"/>
              <p:cNvSpPr txBox="1"/>
              <p:nvPr/>
            </p:nvSpPr>
            <p:spPr>
              <a:xfrm rot="20040000">
                <a:off x="3637085" y="2144780"/>
                <a:ext cx="248808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 dirty="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1" name="object 20"/>
              <p:cNvSpPr txBox="1"/>
              <p:nvPr/>
            </p:nvSpPr>
            <p:spPr>
              <a:xfrm rot="20460000">
                <a:off x="3845595" y="2057506"/>
                <a:ext cx="2485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2" name="object 21"/>
              <p:cNvSpPr txBox="1"/>
              <p:nvPr/>
            </p:nvSpPr>
            <p:spPr>
              <a:xfrm rot="20880000">
                <a:off x="4063269" y="1996726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3" name="object 22"/>
              <p:cNvSpPr txBox="1"/>
              <p:nvPr/>
            </p:nvSpPr>
            <p:spPr>
              <a:xfrm rot="21360000">
                <a:off x="4285731" y="1963299"/>
                <a:ext cx="250324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4" name="object 23"/>
              <p:cNvSpPr txBox="1"/>
              <p:nvPr/>
            </p:nvSpPr>
            <p:spPr>
              <a:xfrm rot="60000">
                <a:off x="4511316" y="1957398"/>
                <a:ext cx="250324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5" name="object 24"/>
              <p:cNvSpPr txBox="1"/>
              <p:nvPr/>
            </p:nvSpPr>
            <p:spPr>
              <a:xfrm rot="600000">
                <a:off x="4786310" y="1987572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6" name="object 25"/>
              <p:cNvSpPr txBox="1"/>
              <p:nvPr/>
            </p:nvSpPr>
            <p:spPr>
              <a:xfrm rot="1020000">
                <a:off x="5005134" y="2042721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7" name="object 26"/>
              <p:cNvSpPr txBox="1"/>
              <p:nvPr/>
            </p:nvSpPr>
            <p:spPr>
              <a:xfrm rot="1440000">
                <a:off x="5215638" y="2124617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8" name="object 27"/>
              <p:cNvSpPr txBox="1"/>
              <p:nvPr/>
            </p:nvSpPr>
            <p:spPr>
              <a:xfrm rot="1860000">
                <a:off x="5414282" y="2231777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29" name="object 28"/>
              <p:cNvSpPr txBox="1"/>
              <p:nvPr/>
            </p:nvSpPr>
            <p:spPr>
              <a:xfrm rot="2280000">
                <a:off x="5598343" y="2362668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0" name="object 29"/>
              <p:cNvSpPr txBox="1"/>
              <p:nvPr/>
            </p:nvSpPr>
            <p:spPr>
              <a:xfrm rot="2700000">
                <a:off x="5764941" y="2514886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1" name="object 30"/>
              <p:cNvSpPr txBox="1"/>
              <p:nvPr/>
            </p:nvSpPr>
            <p:spPr>
              <a:xfrm rot="3120000">
                <a:off x="5911724" y="2686394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 dirty="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2" name="object 31"/>
              <p:cNvSpPr txBox="1"/>
              <p:nvPr/>
            </p:nvSpPr>
            <p:spPr>
              <a:xfrm rot="3600000">
                <a:off x="6037328" y="2874902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3" name="object 32"/>
              <p:cNvSpPr txBox="1"/>
              <p:nvPr/>
            </p:nvSpPr>
            <p:spPr>
              <a:xfrm rot="4020000">
                <a:off x="6137784" y="3077210"/>
                <a:ext cx="2485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4" name="object 33"/>
              <p:cNvSpPr txBox="1"/>
              <p:nvPr/>
            </p:nvSpPr>
            <p:spPr>
              <a:xfrm rot="4440000">
                <a:off x="6212592" y="3290024"/>
                <a:ext cx="2485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5" name="object 34"/>
              <p:cNvSpPr txBox="1"/>
              <p:nvPr/>
            </p:nvSpPr>
            <p:spPr>
              <a:xfrm rot="4860000">
                <a:off x="6260339" y="3510847"/>
                <a:ext cx="248808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6" name="object 35"/>
              <p:cNvSpPr txBox="1"/>
              <p:nvPr/>
            </p:nvSpPr>
            <p:spPr>
              <a:xfrm rot="5280000">
                <a:off x="6280674" y="3735673"/>
                <a:ext cx="248808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7" name="object 36"/>
              <p:cNvSpPr txBox="1"/>
              <p:nvPr/>
            </p:nvSpPr>
            <p:spPr>
              <a:xfrm rot="5700000">
                <a:off x="6273543" y="3961517"/>
                <a:ext cx="248808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8" name="object 37"/>
              <p:cNvSpPr txBox="1"/>
              <p:nvPr/>
            </p:nvSpPr>
            <p:spPr>
              <a:xfrm rot="6120000">
                <a:off x="6238752" y="4184756"/>
                <a:ext cx="2490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39" name="object 38"/>
              <p:cNvSpPr txBox="1"/>
              <p:nvPr/>
            </p:nvSpPr>
            <p:spPr>
              <a:xfrm rot="6540000">
                <a:off x="6176629" y="4402032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0" name="object 39"/>
              <p:cNvSpPr txBox="1"/>
              <p:nvPr/>
            </p:nvSpPr>
            <p:spPr>
              <a:xfrm rot="6960000">
                <a:off x="6088237" y="4609633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1" name="object 40"/>
              <p:cNvSpPr txBox="1"/>
              <p:nvPr/>
            </p:nvSpPr>
            <p:spPr>
              <a:xfrm rot="7380000">
                <a:off x="5974777" y="4805082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2" name="object 41"/>
              <p:cNvSpPr txBox="1"/>
              <p:nvPr/>
            </p:nvSpPr>
            <p:spPr>
              <a:xfrm rot="7800000">
                <a:off x="5838388" y="4984875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3" name="object 42"/>
              <p:cNvSpPr txBox="1"/>
              <p:nvPr/>
            </p:nvSpPr>
            <p:spPr>
              <a:xfrm rot="8220000">
                <a:off x="5680866" y="5146829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4" name="object 43"/>
              <p:cNvSpPr txBox="1"/>
              <p:nvPr/>
            </p:nvSpPr>
            <p:spPr>
              <a:xfrm rot="8640000">
                <a:off x="5504991" y="5288226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5" name="object 44"/>
              <p:cNvSpPr txBox="1"/>
              <p:nvPr/>
            </p:nvSpPr>
            <p:spPr>
              <a:xfrm rot="9060000">
                <a:off x="5312797" y="5407035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6" name="object 45"/>
              <p:cNvSpPr txBox="1"/>
              <p:nvPr/>
            </p:nvSpPr>
            <p:spPr>
              <a:xfrm rot="9480000">
                <a:off x="5107486" y="5501281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7" name="object 46"/>
              <p:cNvSpPr txBox="1"/>
              <p:nvPr/>
            </p:nvSpPr>
            <p:spPr>
              <a:xfrm rot="9960000">
                <a:off x="4892858" y="5569457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8" name="object 47"/>
              <p:cNvSpPr txBox="1"/>
              <p:nvPr/>
            </p:nvSpPr>
            <p:spPr>
              <a:xfrm rot="10380000">
                <a:off x="4670722" y="5610386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49" name="object 48"/>
              <p:cNvSpPr txBox="1"/>
              <p:nvPr/>
            </p:nvSpPr>
            <p:spPr>
              <a:xfrm rot="10860000">
                <a:off x="4444281" y="5623793"/>
                <a:ext cx="248312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0" name="object 49"/>
              <p:cNvSpPr txBox="1"/>
              <p:nvPr/>
            </p:nvSpPr>
            <p:spPr>
              <a:xfrm rot="11280000">
                <a:off x="4219143" y="5609776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1" name="object 50"/>
              <p:cNvSpPr txBox="1"/>
              <p:nvPr/>
            </p:nvSpPr>
            <p:spPr>
              <a:xfrm rot="11700000">
                <a:off x="3997278" y="5568161"/>
                <a:ext cx="25006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2" name="object 51"/>
              <p:cNvSpPr txBox="1"/>
              <p:nvPr/>
            </p:nvSpPr>
            <p:spPr>
              <a:xfrm rot="12120000">
                <a:off x="3782273" y="5499453"/>
                <a:ext cx="249815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3" name="object 52"/>
              <p:cNvSpPr txBox="1"/>
              <p:nvPr/>
            </p:nvSpPr>
            <p:spPr>
              <a:xfrm rot="12540000">
                <a:off x="3577388" y="5404652"/>
                <a:ext cx="249561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4" name="object 53"/>
              <p:cNvSpPr txBox="1"/>
              <p:nvPr/>
            </p:nvSpPr>
            <p:spPr>
              <a:xfrm rot="12960000">
                <a:off x="3385518" y="5285232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5" name="object 54"/>
              <p:cNvSpPr txBox="1"/>
              <p:nvPr/>
            </p:nvSpPr>
            <p:spPr>
              <a:xfrm rot="13380000">
                <a:off x="3210013" y="5143358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6" name="object 55"/>
              <p:cNvSpPr txBox="1"/>
              <p:nvPr/>
            </p:nvSpPr>
            <p:spPr>
              <a:xfrm rot="13800000">
                <a:off x="3053043" y="4981044"/>
                <a:ext cx="24930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7" name="object 56"/>
              <p:cNvSpPr txBox="1"/>
              <p:nvPr/>
            </p:nvSpPr>
            <p:spPr>
              <a:xfrm rot="14160000">
                <a:off x="2930397" y="4819840"/>
                <a:ext cx="248559" cy="243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ts val="1935"/>
                  </a:lnSpc>
                </a:pPr>
                <a:r>
                  <a:rPr sz="1900" spc="15" dirty="0">
                    <a:solidFill>
                      <a:srgbClr val="C6C6C6"/>
                    </a:solidFill>
                    <a:latin typeface="EYInterstate Light" panose="02000506000000020004" pitchFamily="2" charset="0"/>
                    <a:cs typeface="EYInterstate Light"/>
                  </a:rPr>
                  <a:t>•</a:t>
                </a:r>
                <a:endParaRPr sz="1900">
                  <a:latin typeface="EYInterstate Light" panose="02000506000000020004" pitchFamily="2" charset="0"/>
                  <a:cs typeface="EYInterstate Light"/>
                </a:endParaRPr>
              </a:p>
            </p:txBody>
          </p:sp>
          <p:sp>
            <p:nvSpPr>
              <p:cNvPr id="59" name="object 58"/>
              <p:cNvSpPr txBox="1"/>
              <p:nvPr/>
            </p:nvSpPr>
            <p:spPr>
              <a:xfrm>
                <a:off x="4039326" y="3648870"/>
                <a:ext cx="1059413" cy="497841"/>
              </a:xfrm>
              <a:prstGeom prst="rect">
                <a:avLst/>
              </a:prstGeom>
            </p:spPr>
            <p:txBody>
              <a:bodyPr vert="horz" wrap="square" lIns="0" tIns="33020" rIns="0" bIns="0" rtlCol="0">
                <a:spAutoFit/>
              </a:bodyPr>
              <a:lstStyle/>
              <a:p>
                <a:pPr marL="12065" marR="5080" algn="ctr">
                  <a:lnSpc>
                    <a:spcPts val="1689"/>
                  </a:lnSpc>
                  <a:spcBef>
                    <a:spcPts val="260"/>
                  </a:spcBef>
                </a:pPr>
                <a:r>
                  <a:rPr sz="1200" b="1" spc="-25" dirty="0">
                    <a:solidFill>
                      <a:srgbClr val="FFD500"/>
                    </a:solidFill>
                    <a:cs typeface="EYInterstate"/>
                  </a:rPr>
                  <a:t>Uni</a:t>
                </a:r>
                <a:r>
                  <a:rPr sz="1200" b="1" spc="-55" dirty="0">
                    <a:solidFill>
                      <a:srgbClr val="FFD500"/>
                    </a:solidFill>
                    <a:cs typeface="EYInterstate"/>
                  </a:rPr>
                  <a:t>v</a:t>
                </a:r>
                <a:r>
                  <a:rPr sz="1200" b="1" spc="-30" dirty="0">
                    <a:solidFill>
                      <a:srgbClr val="FFD500"/>
                    </a:solidFill>
                    <a:cs typeface="EYInterstate"/>
                  </a:rPr>
                  <a:t>e</a:t>
                </a:r>
                <a:r>
                  <a:rPr sz="1200" b="1" spc="-60" dirty="0">
                    <a:solidFill>
                      <a:srgbClr val="FFD500"/>
                    </a:solidFill>
                    <a:cs typeface="EYInterstate"/>
                  </a:rPr>
                  <a:t>r</a:t>
                </a:r>
                <a:r>
                  <a:rPr sz="1200" b="1" spc="-30" dirty="0">
                    <a:solidFill>
                      <a:srgbClr val="FFD500"/>
                    </a:solidFill>
                    <a:cs typeface="EYInterstate"/>
                  </a:rPr>
                  <a:t>si</a:t>
                </a:r>
                <a:r>
                  <a:rPr sz="1200" b="1" spc="-60" dirty="0">
                    <a:solidFill>
                      <a:srgbClr val="FFD500"/>
                    </a:solidFill>
                    <a:cs typeface="EYInterstate"/>
                  </a:rPr>
                  <a:t>t</a:t>
                </a:r>
                <a:r>
                  <a:rPr sz="1200" b="1" dirty="0">
                    <a:solidFill>
                      <a:srgbClr val="FFD500"/>
                    </a:solidFill>
                    <a:cs typeface="EYInterstate"/>
                  </a:rPr>
                  <a:t>y</a:t>
                </a:r>
                <a:r>
                  <a:rPr lang="en-US" sz="1200" b="1" dirty="0">
                    <a:solidFill>
                      <a:srgbClr val="FFD500"/>
                    </a:solidFill>
                    <a:cs typeface="EYInterstate"/>
                  </a:rPr>
                  <a:t> </a:t>
                </a:r>
                <a:r>
                  <a:rPr sz="1200" b="1" spc="-25" dirty="0">
                    <a:solidFill>
                      <a:srgbClr val="FFD500"/>
                    </a:solidFill>
                    <a:cs typeface="EYInterstate"/>
                  </a:rPr>
                  <a:t>of the</a:t>
                </a:r>
                <a:r>
                  <a:rPr lang="en-AU" sz="1200" b="1" spc="-25" dirty="0">
                    <a:solidFill>
                      <a:srgbClr val="FFD500"/>
                    </a:solidFill>
                    <a:cs typeface="EYInterstate"/>
                  </a:rPr>
                  <a:t> </a:t>
                </a:r>
                <a:r>
                  <a:rPr sz="1200" b="1" spc="-45" dirty="0">
                    <a:solidFill>
                      <a:srgbClr val="FFD500"/>
                    </a:solidFill>
                    <a:cs typeface="EYInterstate"/>
                  </a:rPr>
                  <a:t>Future</a:t>
                </a:r>
                <a:endParaRPr sz="1200" b="1" dirty="0">
                  <a:cs typeface="EYInterstate"/>
                </a:endParaRPr>
              </a:p>
            </p:txBody>
          </p:sp>
          <p:sp>
            <p:nvSpPr>
              <p:cNvPr id="60" name="object 59"/>
              <p:cNvSpPr/>
              <p:nvPr/>
            </p:nvSpPr>
            <p:spPr>
              <a:xfrm>
                <a:off x="2866560" y="2206320"/>
                <a:ext cx="3411205" cy="3411205"/>
              </a:xfrm>
              <a:custGeom>
                <a:avLst/>
                <a:gdLst/>
                <a:ahLst/>
                <a:cxnLst/>
                <a:rect l="l" t="t" r="r" b="b"/>
                <a:pathLst>
                  <a:path w="3730625" h="3730625">
                    <a:moveTo>
                      <a:pt x="1884400" y="101"/>
                    </a:moveTo>
                    <a:lnTo>
                      <a:pt x="1884184" y="22263"/>
                    </a:lnTo>
                    <a:lnTo>
                      <a:pt x="1912556" y="22758"/>
                    </a:lnTo>
                    <a:lnTo>
                      <a:pt x="1913115" y="609"/>
                    </a:lnTo>
                    <a:lnTo>
                      <a:pt x="1884400" y="101"/>
                    </a:lnTo>
                    <a:close/>
                  </a:path>
                  <a:path w="3730625" h="3730625">
                    <a:moveTo>
                      <a:pt x="1941868" y="1549"/>
                    </a:moveTo>
                    <a:lnTo>
                      <a:pt x="1940966" y="23698"/>
                    </a:lnTo>
                    <a:lnTo>
                      <a:pt x="1969338" y="25069"/>
                    </a:lnTo>
                    <a:lnTo>
                      <a:pt x="1970570" y="2933"/>
                    </a:lnTo>
                    <a:lnTo>
                      <a:pt x="1941868" y="1549"/>
                    </a:lnTo>
                    <a:close/>
                  </a:path>
                  <a:path w="3730625" h="3730625">
                    <a:moveTo>
                      <a:pt x="1999246" y="4749"/>
                    </a:moveTo>
                    <a:lnTo>
                      <a:pt x="1997671" y="26860"/>
                    </a:lnTo>
                    <a:lnTo>
                      <a:pt x="2026018" y="29095"/>
                    </a:lnTo>
                    <a:lnTo>
                      <a:pt x="2027923" y="7010"/>
                    </a:lnTo>
                    <a:lnTo>
                      <a:pt x="1999246" y="4749"/>
                    </a:lnTo>
                    <a:close/>
                  </a:path>
                  <a:path w="3730625" h="3730625">
                    <a:moveTo>
                      <a:pt x="2056536" y="9702"/>
                    </a:moveTo>
                    <a:lnTo>
                      <a:pt x="2054288" y="31762"/>
                    </a:lnTo>
                    <a:lnTo>
                      <a:pt x="2082533" y="34848"/>
                    </a:lnTo>
                    <a:lnTo>
                      <a:pt x="2085111" y="12839"/>
                    </a:lnTo>
                    <a:lnTo>
                      <a:pt x="2056536" y="9702"/>
                    </a:lnTo>
                    <a:close/>
                  </a:path>
                  <a:path w="3730625" h="3730625">
                    <a:moveTo>
                      <a:pt x="2113648" y="16408"/>
                    </a:moveTo>
                    <a:lnTo>
                      <a:pt x="2110727" y="38392"/>
                    </a:lnTo>
                    <a:lnTo>
                      <a:pt x="2116150" y="39103"/>
                    </a:lnTo>
                    <a:lnTo>
                      <a:pt x="2138832" y="42354"/>
                    </a:lnTo>
                    <a:lnTo>
                      <a:pt x="2142096" y="20421"/>
                    </a:lnTo>
                    <a:lnTo>
                      <a:pt x="2113648" y="16408"/>
                    </a:lnTo>
                    <a:close/>
                  </a:path>
                  <a:path w="3730625" h="3730625">
                    <a:moveTo>
                      <a:pt x="2170506" y="24891"/>
                    </a:moveTo>
                    <a:lnTo>
                      <a:pt x="2166912" y="46748"/>
                    </a:lnTo>
                    <a:lnTo>
                      <a:pt x="2194902" y="51587"/>
                    </a:lnTo>
                    <a:lnTo>
                      <a:pt x="2198839" y="29781"/>
                    </a:lnTo>
                    <a:lnTo>
                      <a:pt x="2170506" y="24891"/>
                    </a:lnTo>
                    <a:close/>
                  </a:path>
                  <a:path w="3730625" h="3730625">
                    <a:moveTo>
                      <a:pt x="2251557" y="58318"/>
                    </a:moveTo>
                    <a:lnTo>
                      <a:pt x="2230221" y="58318"/>
                    </a:lnTo>
                    <a:lnTo>
                      <a:pt x="2248789" y="62153"/>
                    </a:lnTo>
                    <a:lnTo>
                      <a:pt x="2250655" y="62560"/>
                    </a:lnTo>
                    <a:lnTo>
                      <a:pt x="2251557" y="58318"/>
                    </a:lnTo>
                    <a:close/>
                  </a:path>
                  <a:path w="3730625" h="3730625">
                    <a:moveTo>
                      <a:pt x="2227097" y="35102"/>
                    </a:moveTo>
                    <a:lnTo>
                      <a:pt x="2222817" y="56845"/>
                    </a:lnTo>
                    <a:lnTo>
                      <a:pt x="2230234" y="58331"/>
                    </a:lnTo>
                    <a:lnTo>
                      <a:pt x="2251557" y="58318"/>
                    </a:lnTo>
                    <a:lnTo>
                      <a:pt x="2255266" y="40868"/>
                    </a:lnTo>
                    <a:lnTo>
                      <a:pt x="2227097" y="35102"/>
                    </a:lnTo>
                    <a:close/>
                  </a:path>
                  <a:path w="3730625" h="3730625">
                    <a:moveTo>
                      <a:pt x="2283333" y="47078"/>
                    </a:moveTo>
                    <a:lnTo>
                      <a:pt x="2278392" y="68681"/>
                    </a:lnTo>
                    <a:lnTo>
                      <a:pt x="2306027" y="75234"/>
                    </a:lnTo>
                    <a:lnTo>
                      <a:pt x="2311311" y="53708"/>
                    </a:lnTo>
                    <a:lnTo>
                      <a:pt x="2283333" y="47078"/>
                    </a:lnTo>
                    <a:close/>
                  </a:path>
                  <a:path w="3730625" h="3730625">
                    <a:moveTo>
                      <a:pt x="2339187" y="60794"/>
                    </a:moveTo>
                    <a:lnTo>
                      <a:pt x="2333574" y="82232"/>
                    </a:lnTo>
                    <a:lnTo>
                      <a:pt x="2360980" y="89636"/>
                    </a:lnTo>
                    <a:lnTo>
                      <a:pt x="2366937" y="68287"/>
                    </a:lnTo>
                    <a:lnTo>
                      <a:pt x="2339187" y="60794"/>
                    </a:lnTo>
                    <a:close/>
                  </a:path>
                  <a:path w="3730625" h="3730625">
                    <a:moveTo>
                      <a:pt x="2394572" y="76225"/>
                    </a:moveTo>
                    <a:lnTo>
                      <a:pt x="2388298" y="97472"/>
                    </a:lnTo>
                    <a:lnTo>
                      <a:pt x="2415489" y="105740"/>
                    </a:lnTo>
                    <a:lnTo>
                      <a:pt x="2422093" y="84594"/>
                    </a:lnTo>
                    <a:lnTo>
                      <a:pt x="2394572" y="76225"/>
                    </a:lnTo>
                    <a:close/>
                  </a:path>
                  <a:path w="3730625" h="3730625">
                    <a:moveTo>
                      <a:pt x="2449448" y="93370"/>
                    </a:moveTo>
                    <a:lnTo>
                      <a:pt x="2442514" y="114426"/>
                    </a:lnTo>
                    <a:lnTo>
                      <a:pt x="2469438" y="123520"/>
                    </a:lnTo>
                    <a:lnTo>
                      <a:pt x="2476703" y="102590"/>
                    </a:lnTo>
                    <a:lnTo>
                      <a:pt x="2449448" y="93370"/>
                    </a:lnTo>
                    <a:close/>
                  </a:path>
                  <a:path w="3730625" h="3730625">
                    <a:moveTo>
                      <a:pt x="2503792" y="112217"/>
                    </a:moveTo>
                    <a:lnTo>
                      <a:pt x="2496197" y="133045"/>
                    </a:lnTo>
                    <a:lnTo>
                      <a:pt x="2502877" y="135470"/>
                    </a:lnTo>
                    <a:lnTo>
                      <a:pt x="2522804" y="142976"/>
                    </a:lnTo>
                    <a:lnTo>
                      <a:pt x="2530716" y="122275"/>
                    </a:lnTo>
                    <a:lnTo>
                      <a:pt x="2503792" y="112217"/>
                    </a:lnTo>
                    <a:close/>
                  </a:path>
                  <a:path w="3730625" h="3730625">
                    <a:moveTo>
                      <a:pt x="2557500" y="132753"/>
                    </a:moveTo>
                    <a:lnTo>
                      <a:pt x="2549271" y="153327"/>
                    </a:lnTo>
                    <a:lnTo>
                      <a:pt x="2563075" y="158902"/>
                    </a:lnTo>
                    <a:lnTo>
                      <a:pt x="2575572" y="164083"/>
                    </a:lnTo>
                    <a:lnTo>
                      <a:pt x="2584107" y="143624"/>
                    </a:lnTo>
                    <a:lnTo>
                      <a:pt x="2557500" y="132753"/>
                    </a:lnTo>
                    <a:close/>
                  </a:path>
                  <a:path w="3730625" h="3730625">
                    <a:moveTo>
                      <a:pt x="2610548" y="154927"/>
                    </a:moveTo>
                    <a:lnTo>
                      <a:pt x="2601683" y="175234"/>
                    </a:lnTo>
                    <a:lnTo>
                      <a:pt x="2608198" y="178079"/>
                    </a:lnTo>
                    <a:lnTo>
                      <a:pt x="2622918" y="184670"/>
                    </a:lnTo>
                    <a:lnTo>
                      <a:pt x="2623083" y="184746"/>
                    </a:lnTo>
                    <a:lnTo>
                      <a:pt x="2627629" y="186804"/>
                    </a:lnTo>
                    <a:lnTo>
                      <a:pt x="2636812" y="166636"/>
                    </a:lnTo>
                    <a:lnTo>
                      <a:pt x="2610548" y="154927"/>
                    </a:lnTo>
                    <a:close/>
                  </a:path>
                  <a:path w="3730625" h="3730625">
                    <a:moveTo>
                      <a:pt x="2662897" y="178739"/>
                    </a:moveTo>
                    <a:lnTo>
                      <a:pt x="2653398" y="198767"/>
                    </a:lnTo>
                    <a:lnTo>
                      <a:pt x="2656116" y="200050"/>
                    </a:lnTo>
                    <a:lnTo>
                      <a:pt x="2656306" y="200164"/>
                    </a:lnTo>
                    <a:lnTo>
                      <a:pt x="2666199" y="204901"/>
                    </a:lnTo>
                    <a:lnTo>
                      <a:pt x="2678976" y="211124"/>
                    </a:lnTo>
                    <a:lnTo>
                      <a:pt x="2688767" y="191249"/>
                    </a:lnTo>
                    <a:lnTo>
                      <a:pt x="2662897" y="178739"/>
                    </a:lnTo>
                    <a:close/>
                  </a:path>
                  <a:path w="3730625" h="3730625">
                    <a:moveTo>
                      <a:pt x="2714459" y="204165"/>
                    </a:moveTo>
                    <a:lnTo>
                      <a:pt x="2704363" y="223888"/>
                    </a:lnTo>
                    <a:lnTo>
                      <a:pt x="2716987" y="230403"/>
                    </a:lnTo>
                    <a:lnTo>
                      <a:pt x="2729534" y="237045"/>
                    </a:lnTo>
                    <a:lnTo>
                      <a:pt x="2739948" y="217474"/>
                    </a:lnTo>
                    <a:lnTo>
                      <a:pt x="2714459" y="204165"/>
                    </a:lnTo>
                    <a:close/>
                  </a:path>
                  <a:path w="3730625" h="3730625">
                    <a:moveTo>
                      <a:pt x="2765221" y="231165"/>
                    </a:moveTo>
                    <a:lnTo>
                      <a:pt x="2754515" y="250570"/>
                    </a:lnTo>
                    <a:lnTo>
                      <a:pt x="2760728" y="254019"/>
                    </a:lnTo>
                    <a:lnTo>
                      <a:pt x="2779280" y="264502"/>
                    </a:lnTo>
                    <a:lnTo>
                      <a:pt x="2790291" y="245262"/>
                    </a:lnTo>
                    <a:lnTo>
                      <a:pt x="2765221" y="231165"/>
                    </a:lnTo>
                    <a:close/>
                  </a:path>
                  <a:path w="3730625" h="3730625">
                    <a:moveTo>
                      <a:pt x="2815132" y="259740"/>
                    </a:moveTo>
                    <a:lnTo>
                      <a:pt x="2803829" y="278803"/>
                    </a:lnTo>
                    <a:lnTo>
                      <a:pt x="2809951" y="282435"/>
                    </a:lnTo>
                    <a:lnTo>
                      <a:pt x="2823362" y="290537"/>
                    </a:lnTo>
                    <a:lnTo>
                      <a:pt x="2823743" y="290791"/>
                    </a:lnTo>
                    <a:lnTo>
                      <a:pt x="2828150" y="293471"/>
                    </a:lnTo>
                    <a:lnTo>
                      <a:pt x="2839732" y="274586"/>
                    </a:lnTo>
                    <a:lnTo>
                      <a:pt x="2815132" y="259740"/>
                    </a:lnTo>
                    <a:close/>
                  </a:path>
                  <a:path w="3730625" h="3730625">
                    <a:moveTo>
                      <a:pt x="2864129" y="289826"/>
                    </a:moveTo>
                    <a:lnTo>
                      <a:pt x="2852242" y="308533"/>
                    </a:lnTo>
                    <a:lnTo>
                      <a:pt x="2856738" y="311378"/>
                    </a:lnTo>
                    <a:lnTo>
                      <a:pt x="2873781" y="322414"/>
                    </a:lnTo>
                    <a:lnTo>
                      <a:pt x="2876092" y="323951"/>
                    </a:lnTo>
                    <a:lnTo>
                      <a:pt x="2888272" y="305422"/>
                    </a:lnTo>
                    <a:lnTo>
                      <a:pt x="2876234" y="297581"/>
                    </a:lnTo>
                    <a:lnTo>
                      <a:pt x="2864129" y="289826"/>
                    </a:lnTo>
                    <a:close/>
                  </a:path>
                  <a:path w="3730625" h="3730625">
                    <a:moveTo>
                      <a:pt x="2912173" y="321411"/>
                    </a:moveTo>
                    <a:lnTo>
                      <a:pt x="2899714" y="339737"/>
                    </a:lnTo>
                    <a:lnTo>
                      <a:pt x="2903347" y="342214"/>
                    </a:lnTo>
                    <a:lnTo>
                      <a:pt x="2907842" y="345287"/>
                    </a:lnTo>
                    <a:lnTo>
                      <a:pt x="2908020" y="345427"/>
                    </a:lnTo>
                    <a:lnTo>
                      <a:pt x="2908261" y="345566"/>
                    </a:lnTo>
                    <a:lnTo>
                      <a:pt x="2923082" y="355879"/>
                    </a:lnTo>
                    <a:lnTo>
                      <a:pt x="2935820" y="337743"/>
                    </a:lnTo>
                    <a:lnTo>
                      <a:pt x="2918109" y="325460"/>
                    </a:lnTo>
                    <a:lnTo>
                      <a:pt x="2912173" y="321411"/>
                    </a:lnTo>
                    <a:close/>
                  </a:path>
                  <a:path w="3730625" h="3730625">
                    <a:moveTo>
                      <a:pt x="2959227" y="354444"/>
                    </a:moveTo>
                    <a:lnTo>
                      <a:pt x="2946209" y="372389"/>
                    </a:lnTo>
                    <a:lnTo>
                      <a:pt x="2960001" y="382473"/>
                    </a:lnTo>
                    <a:lnTo>
                      <a:pt x="2969069" y="389242"/>
                    </a:lnTo>
                    <a:lnTo>
                      <a:pt x="2982366" y="371513"/>
                    </a:lnTo>
                    <a:lnTo>
                      <a:pt x="2965037" y="358682"/>
                    </a:lnTo>
                    <a:lnTo>
                      <a:pt x="2959227" y="354444"/>
                    </a:lnTo>
                    <a:close/>
                  </a:path>
                  <a:path w="3730625" h="3730625">
                    <a:moveTo>
                      <a:pt x="3005239" y="388924"/>
                    </a:moveTo>
                    <a:lnTo>
                      <a:pt x="2991688" y="406450"/>
                    </a:lnTo>
                    <a:lnTo>
                      <a:pt x="3008566" y="419646"/>
                    </a:lnTo>
                    <a:lnTo>
                      <a:pt x="3014014" y="424002"/>
                    </a:lnTo>
                    <a:lnTo>
                      <a:pt x="3027845" y="406679"/>
                    </a:lnTo>
                    <a:lnTo>
                      <a:pt x="3010916" y="393329"/>
                    </a:lnTo>
                    <a:lnTo>
                      <a:pt x="3005239" y="388924"/>
                    </a:lnTo>
                    <a:close/>
                  </a:path>
                  <a:path w="3730625" h="3730625">
                    <a:moveTo>
                      <a:pt x="3050171" y="424789"/>
                    </a:moveTo>
                    <a:lnTo>
                      <a:pt x="3036074" y="441896"/>
                    </a:lnTo>
                    <a:lnTo>
                      <a:pt x="3041549" y="446419"/>
                    </a:lnTo>
                    <a:lnTo>
                      <a:pt x="3057880" y="460120"/>
                    </a:lnTo>
                    <a:lnTo>
                      <a:pt x="3072218" y="443242"/>
                    </a:lnTo>
                    <a:lnTo>
                      <a:pt x="3061238" y="433973"/>
                    </a:lnTo>
                    <a:lnTo>
                      <a:pt x="3050171" y="424789"/>
                    </a:lnTo>
                    <a:close/>
                  </a:path>
                  <a:path w="3730625" h="3730625">
                    <a:moveTo>
                      <a:pt x="3093974" y="462013"/>
                    </a:moveTo>
                    <a:lnTo>
                      <a:pt x="3079381" y="478688"/>
                    </a:lnTo>
                    <a:lnTo>
                      <a:pt x="3090025" y="488087"/>
                    </a:lnTo>
                    <a:lnTo>
                      <a:pt x="3100603" y="497573"/>
                    </a:lnTo>
                    <a:lnTo>
                      <a:pt x="3115462" y="481139"/>
                    </a:lnTo>
                    <a:lnTo>
                      <a:pt x="3104761" y="471538"/>
                    </a:lnTo>
                    <a:lnTo>
                      <a:pt x="3093974" y="462013"/>
                    </a:lnTo>
                    <a:close/>
                  </a:path>
                  <a:path w="3730625" h="3730625">
                    <a:moveTo>
                      <a:pt x="3136646" y="500583"/>
                    </a:moveTo>
                    <a:lnTo>
                      <a:pt x="3121533" y="516788"/>
                    </a:lnTo>
                    <a:lnTo>
                      <a:pt x="3127514" y="522392"/>
                    </a:lnTo>
                    <a:lnTo>
                      <a:pt x="3137292" y="531650"/>
                    </a:lnTo>
                    <a:lnTo>
                      <a:pt x="3142157" y="536308"/>
                    </a:lnTo>
                    <a:lnTo>
                      <a:pt x="3157512" y="520331"/>
                    </a:lnTo>
                    <a:lnTo>
                      <a:pt x="3141886" y="505490"/>
                    </a:lnTo>
                    <a:lnTo>
                      <a:pt x="3136646" y="500583"/>
                    </a:lnTo>
                    <a:close/>
                  </a:path>
                  <a:path w="3730625" h="3730625">
                    <a:moveTo>
                      <a:pt x="3178086" y="540423"/>
                    </a:moveTo>
                    <a:lnTo>
                      <a:pt x="3162477" y="556158"/>
                    </a:lnTo>
                    <a:lnTo>
                      <a:pt x="3165729" y="559371"/>
                    </a:lnTo>
                    <a:lnTo>
                      <a:pt x="3182505" y="576313"/>
                    </a:lnTo>
                    <a:lnTo>
                      <a:pt x="3198342" y="560806"/>
                    </a:lnTo>
                    <a:lnTo>
                      <a:pt x="3188257" y="550576"/>
                    </a:lnTo>
                    <a:lnTo>
                      <a:pt x="3178086" y="540423"/>
                    </a:lnTo>
                    <a:close/>
                  </a:path>
                  <a:path w="3730625" h="3730625">
                    <a:moveTo>
                      <a:pt x="3218294" y="581520"/>
                    </a:moveTo>
                    <a:lnTo>
                      <a:pt x="3202216" y="596772"/>
                    </a:lnTo>
                    <a:lnTo>
                      <a:pt x="3211067" y="606145"/>
                    </a:lnTo>
                    <a:lnTo>
                      <a:pt x="3218116" y="613714"/>
                    </a:lnTo>
                    <a:lnTo>
                      <a:pt x="3221621" y="617524"/>
                    </a:lnTo>
                    <a:lnTo>
                      <a:pt x="3237915" y="602513"/>
                    </a:lnTo>
                    <a:lnTo>
                      <a:pt x="3228147" y="591978"/>
                    </a:lnTo>
                    <a:lnTo>
                      <a:pt x="3218294" y="581520"/>
                    </a:lnTo>
                    <a:close/>
                  </a:path>
                  <a:path w="3730625" h="3730625">
                    <a:moveTo>
                      <a:pt x="3257219" y="623823"/>
                    </a:moveTo>
                    <a:lnTo>
                      <a:pt x="3240697" y="638568"/>
                    </a:lnTo>
                    <a:lnTo>
                      <a:pt x="3240900" y="638822"/>
                    </a:lnTo>
                    <a:lnTo>
                      <a:pt x="3244862" y="643254"/>
                    </a:lnTo>
                    <a:lnTo>
                      <a:pt x="3253587" y="653186"/>
                    </a:lnTo>
                    <a:lnTo>
                      <a:pt x="3259442" y="659917"/>
                    </a:lnTo>
                    <a:lnTo>
                      <a:pt x="3276193" y="645413"/>
                    </a:lnTo>
                    <a:lnTo>
                      <a:pt x="3271484" y="639984"/>
                    </a:lnTo>
                    <a:lnTo>
                      <a:pt x="3261993" y="629188"/>
                    </a:lnTo>
                    <a:lnTo>
                      <a:pt x="3257219" y="623823"/>
                    </a:lnTo>
                    <a:close/>
                  </a:path>
                  <a:path w="3730625" h="3730625">
                    <a:moveTo>
                      <a:pt x="3294849" y="667296"/>
                    </a:moveTo>
                    <a:lnTo>
                      <a:pt x="3277869" y="681532"/>
                    </a:lnTo>
                    <a:lnTo>
                      <a:pt x="3287534" y="693165"/>
                    </a:lnTo>
                    <a:lnTo>
                      <a:pt x="3295954" y="703440"/>
                    </a:lnTo>
                    <a:lnTo>
                      <a:pt x="3313150" y="689470"/>
                    </a:lnTo>
                    <a:lnTo>
                      <a:pt x="3304038" y="678345"/>
                    </a:lnTo>
                    <a:lnTo>
                      <a:pt x="3294849" y="667296"/>
                    </a:lnTo>
                    <a:close/>
                  </a:path>
                  <a:path w="3730625" h="3730625">
                    <a:moveTo>
                      <a:pt x="3331108" y="711911"/>
                    </a:moveTo>
                    <a:lnTo>
                      <a:pt x="3313696" y="725627"/>
                    </a:lnTo>
                    <a:lnTo>
                      <a:pt x="3320161" y="733869"/>
                    </a:lnTo>
                    <a:lnTo>
                      <a:pt x="3320249" y="734009"/>
                    </a:lnTo>
                    <a:lnTo>
                      <a:pt x="3320465" y="734250"/>
                    </a:lnTo>
                    <a:lnTo>
                      <a:pt x="3328238" y="744321"/>
                    </a:lnTo>
                    <a:lnTo>
                      <a:pt x="3331108" y="748080"/>
                    </a:lnTo>
                    <a:lnTo>
                      <a:pt x="3348723" y="734631"/>
                    </a:lnTo>
                    <a:lnTo>
                      <a:pt x="3339958" y="723233"/>
                    </a:lnTo>
                    <a:lnTo>
                      <a:pt x="3335544" y="717561"/>
                    </a:lnTo>
                    <a:lnTo>
                      <a:pt x="3331108" y="711911"/>
                    </a:lnTo>
                    <a:close/>
                  </a:path>
                  <a:path w="3730625" h="3730625">
                    <a:moveTo>
                      <a:pt x="3365982" y="757618"/>
                    </a:moveTo>
                    <a:lnTo>
                      <a:pt x="3348164" y="770788"/>
                    </a:lnTo>
                    <a:lnTo>
                      <a:pt x="3354451" y="779322"/>
                    </a:lnTo>
                    <a:lnTo>
                      <a:pt x="3358235" y="784517"/>
                    </a:lnTo>
                    <a:lnTo>
                      <a:pt x="3364877" y="793762"/>
                    </a:lnTo>
                    <a:lnTo>
                      <a:pt x="3382911" y="780872"/>
                    </a:lnTo>
                    <a:lnTo>
                      <a:pt x="3374490" y="769207"/>
                    </a:lnTo>
                    <a:lnTo>
                      <a:pt x="3370247" y="763402"/>
                    </a:lnTo>
                    <a:lnTo>
                      <a:pt x="3365982" y="757618"/>
                    </a:lnTo>
                    <a:close/>
                  </a:path>
                  <a:path w="3730625" h="3730625">
                    <a:moveTo>
                      <a:pt x="3399447" y="804379"/>
                    </a:moveTo>
                    <a:lnTo>
                      <a:pt x="3381222" y="816990"/>
                    </a:lnTo>
                    <a:lnTo>
                      <a:pt x="3385262" y="822837"/>
                    </a:lnTo>
                    <a:lnTo>
                      <a:pt x="3389271" y="828698"/>
                    </a:lnTo>
                    <a:lnTo>
                      <a:pt x="3397224" y="840473"/>
                    </a:lnTo>
                    <a:lnTo>
                      <a:pt x="3415626" y="828128"/>
                    </a:lnTo>
                    <a:lnTo>
                      <a:pt x="3411621" y="822166"/>
                    </a:lnTo>
                    <a:lnTo>
                      <a:pt x="3407589" y="816221"/>
                    </a:lnTo>
                    <a:lnTo>
                      <a:pt x="3403530" y="810292"/>
                    </a:lnTo>
                    <a:lnTo>
                      <a:pt x="3399447" y="804379"/>
                    </a:lnTo>
                    <a:close/>
                  </a:path>
                  <a:path w="3730625" h="3730625">
                    <a:moveTo>
                      <a:pt x="3431463" y="852144"/>
                    </a:moveTo>
                    <a:lnTo>
                      <a:pt x="3412858" y="864184"/>
                    </a:lnTo>
                    <a:lnTo>
                      <a:pt x="3415258" y="867892"/>
                    </a:lnTo>
                    <a:lnTo>
                      <a:pt x="3415347" y="868057"/>
                    </a:lnTo>
                    <a:lnTo>
                      <a:pt x="3415525" y="868298"/>
                    </a:lnTo>
                    <a:lnTo>
                      <a:pt x="3421646" y="877887"/>
                    </a:lnTo>
                    <a:lnTo>
                      <a:pt x="3422497" y="879233"/>
                    </a:lnTo>
                    <a:lnTo>
                      <a:pt x="3426256" y="885151"/>
                    </a:lnTo>
                    <a:lnTo>
                      <a:pt x="3428123" y="888149"/>
                    </a:lnTo>
                    <a:lnTo>
                      <a:pt x="3446906" y="876388"/>
                    </a:lnTo>
                    <a:lnTo>
                      <a:pt x="3439196" y="864184"/>
                    </a:lnTo>
                    <a:lnTo>
                      <a:pt x="3435357" y="858181"/>
                    </a:lnTo>
                    <a:lnTo>
                      <a:pt x="3431463" y="852144"/>
                    </a:lnTo>
                    <a:close/>
                  </a:path>
                  <a:path w="3730625" h="3730625">
                    <a:moveTo>
                      <a:pt x="3415499" y="868273"/>
                    </a:moveTo>
                    <a:close/>
                  </a:path>
                  <a:path w="3730625" h="3730625">
                    <a:moveTo>
                      <a:pt x="3461981" y="900861"/>
                    </a:moveTo>
                    <a:lnTo>
                      <a:pt x="3443020" y="912329"/>
                    </a:lnTo>
                    <a:lnTo>
                      <a:pt x="3445979" y="917257"/>
                    </a:lnTo>
                    <a:lnTo>
                      <a:pt x="3451161" y="925906"/>
                    </a:lnTo>
                    <a:lnTo>
                      <a:pt x="3456495" y="934948"/>
                    </a:lnTo>
                    <a:lnTo>
                      <a:pt x="3457536" y="936751"/>
                    </a:lnTo>
                    <a:lnTo>
                      <a:pt x="3476675" y="925575"/>
                    </a:lnTo>
                    <a:lnTo>
                      <a:pt x="3469376" y="913190"/>
                    </a:lnTo>
                    <a:lnTo>
                      <a:pt x="3465692" y="907020"/>
                    </a:lnTo>
                    <a:lnTo>
                      <a:pt x="3461981" y="900861"/>
                    </a:lnTo>
                    <a:close/>
                  </a:path>
                  <a:path w="3730625" h="3730625">
                    <a:moveTo>
                      <a:pt x="3490988" y="950506"/>
                    </a:moveTo>
                    <a:lnTo>
                      <a:pt x="3471684" y="961389"/>
                    </a:lnTo>
                    <a:lnTo>
                      <a:pt x="3478110" y="972870"/>
                    </a:lnTo>
                    <a:lnTo>
                      <a:pt x="3485438" y="986243"/>
                    </a:lnTo>
                    <a:lnTo>
                      <a:pt x="3504907" y="975664"/>
                    </a:lnTo>
                    <a:lnTo>
                      <a:pt x="3501459" y="969349"/>
                    </a:lnTo>
                    <a:lnTo>
                      <a:pt x="3497991" y="963052"/>
                    </a:lnTo>
                    <a:lnTo>
                      <a:pt x="3494501" y="956771"/>
                    </a:lnTo>
                    <a:lnTo>
                      <a:pt x="3490988" y="950506"/>
                    </a:lnTo>
                    <a:close/>
                  </a:path>
                  <a:path w="3730625" h="3730625">
                    <a:moveTo>
                      <a:pt x="3518446" y="1001039"/>
                    </a:moveTo>
                    <a:lnTo>
                      <a:pt x="3498811" y="1011313"/>
                    </a:lnTo>
                    <a:lnTo>
                      <a:pt x="3502025" y="1017435"/>
                    </a:lnTo>
                    <a:lnTo>
                      <a:pt x="3505200" y="1023581"/>
                    </a:lnTo>
                    <a:lnTo>
                      <a:pt x="3508400" y="1029855"/>
                    </a:lnTo>
                    <a:lnTo>
                      <a:pt x="3511804" y="1036573"/>
                    </a:lnTo>
                    <a:lnTo>
                      <a:pt x="3531590" y="1026604"/>
                    </a:lnTo>
                    <a:lnTo>
                      <a:pt x="3528340" y="1020191"/>
                    </a:lnTo>
                    <a:lnTo>
                      <a:pt x="3525065" y="1013793"/>
                    </a:lnTo>
                    <a:lnTo>
                      <a:pt x="3521767" y="1007409"/>
                    </a:lnTo>
                    <a:lnTo>
                      <a:pt x="3518446" y="1001039"/>
                    </a:lnTo>
                    <a:close/>
                  </a:path>
                  <a:path w="3730625" h="3730625">
                    <a:moveTo>
                      <a:pt x="3508387" y="1029842"/>
                    </a:moveTo>
                    <a:close/>
                  </a:path>
                  <a:path w="3730625" h="3730625">
                    <a:moveTo>
                      <a:pt x="3544328" y="1052372"/>
                    </a:moveTo>
                    <a:lnTo>
                      <a:pt x="3524389" y="1062037"/>
                    </a:lnTo>
                    <a:lnTo>
                      <a:pt x="3529685" y="1073022"/>
                    </a:lnTo>
                    <a:lnTo>
                      <a:pt x="3535451" y="1085265"/>
                    </a:lnTo>
                    <a:lnTo>
                      <a:pt x="3536581" y="1087704"/>
                    </a:lnTo>
                    <a:lnTo>
                      <a:pt x="3556673" y="1078344"/>
                    </a:lnTo>
                    <a:lnTo>
                      <a:pt x="3553624" y="1071827"/>
                    </a:lnTo>
                    <a:lnTo>
                      <a:pt x="3550553" y="1065325"/>
                    </a:lnTo>
                    <a:lnTo>
                      <a:pt x="3547455" y="1058840"/>
                    </a:lnTo>
                    <a:lnTo>
                      <a:pt x="3544328" y="1052372"/>
                    </a:lnTo>
                    <a:close/>
                  </a:path>
                  <a:path w="3730625" h="3730625">
                    <a:moveTo>
                      <a:pt x="3572200" y="1134236"/>
                    </a:moveTo>
                    <a:lnTo>
                      <a:pt x="3557485" y="1134236"/>
                    </a:lnTo>
                    <a:lnTo>
                      <a:pt x="3559784" y="1139558"/>
                    </a:lnTo>
                    <a:lnTo>
                      <a:pt x="3572200" y="1134236"/>
                    </a:lnTo>
                    <a:close/>
                  </a:path>
                  <a:path w="3730625" h="3730625">
                    <a:moveTo>
                      <a:pt x="3568611" y="1104493"/>
                    </a:moveTo>
                    <a:lnTo>
                      <a:pt x="3548379" y="1113535"/>
                    </a:lnTo>
                    <a:lnTo>
                      <a:pt x="3550983" y="1119339"/>
                    </a:lnTo>
                    <a:lnTo>
                      <a:pt x="3557485" y="1134249"/>
                    </a:lnTo>
                    <a:lnTo>
                      <a:pt x="3572200" y="1134236"/>
                    </a:lnTo>
                    <a:lnTo>
                      <a:pt x="3580142" y="1130833"/>
                    </a:lnTo>
                    <a:lnTo>
                      <a:pt x="3577301" y="1124229"/>
                    </a:lnTo>
                    <a:lnTo>
                      <a:pt x="3574434" y="1117639"/>
                    </a:lnTo>
                    <a:lnTo>
                      <a:pt x="3571538" y="1111061"/>
                    </a:lnTo>
                    <a:lnTo>
                      <a:pt x="3568611" y="1104493"/>
                    </a:lnTo>
                    <a:close/>
                  </a:path>
                  <a:path w="3730625" h="3730625">
                    <a:moveTo>
                      <a:pt x="3591280" y="1157350"/>
                    </a:moveTo>
                    <a:lnTo>
                      <a:pt x="3570770" y="1165758"/>
                    </a:lnTo>
                    <a:lnTo>
                      <a:pt x="3576828" y="1180668"/>
                    </a:lnTo>
                    <a:lnTo>
                      <a:pt x="3579355" y="1187030"/>
                    </a:lnTo>
                    <a:lnTo>
                      <a:pt x="3581349" y="1192123"/>
                    </a:lnTo>
                    <a:lnTo>
                      <a:pt x="3601986" y="1184020"/>
                    </a:lnTo>
                    <a:lnTo>
                      <a:pt x="3596681" y="1170662"/>
                    </a:lnTo>
                    <a:lnTo>
                      <a:pt x="3593992" y="1163998"/>
                    </a:lnTo>
                    <a:lnTo>
                      <a:pt x="3591280" y="1157350"/>
                    </a:lnTo>
                    <a:close/>
                  </a:path>
                  <a:path w="3730625" h="3730625">
                    <a:moveTo>
                      <a:pt x="3612273" y="1210868"/>
                    </a:moveTo>
                    <a:lnTo>
                      <a:pt x="3591521" y="1218641"/>
                    </a:lnTo>
                    <a:lnTo>
                      <a:pt x="3594963" y="1227874"/>
                    </a:lnTo>
                    <a:lnTo>
                      <a:pt x="3595027" y="1228102"/>
                    </a:lnTo>
                    <a:lnTo>
                      <a:pt x="3595103" y="1228255"/>
                    </a:lnTo>
                    <a:lnTo>
                      <a:pt x="3597986" y="1236116"/>
                    </a:lnTo>
                    <a:lnTo>
                      <a:pt x="3601288" y="1245323"/>
                    </a:lnTo>
                    <a:lnTo>
                      <a:pt x="3622154" y="1237881"/>
                    </a:lnTo>
                    <a:lnTo>
                      <a:pt x="3617271" y="1224346"/>
                    </a:lnTo>
                    <a:lnTo>
                      <a:pt x="3614785" y="1217600"/>
                    </a:lnTo>
                    <a:lnTo>
                      <a:pt x="3612273" y="1210868"/>
                    </a:lnTo>
                    <a:close/>
                  </a:path>
                  <a:path w="3730625" h="3730625">
                    <a:moveTo>
                      <a:pt x="3631615" y="1265021"/>
                    </a:moveTo>
                    <a:lnTo>
                      <a:pt x="3610622" y="1272146"/>
                    </a:lnTo>
                    <a:lnTo>
                      <a:pt x="3612893" y="1278859"/>
                    </a:lnTo>
                    <a:lnTo>
                      <a:pt x="3615145" y="1285609"/>
                    </a:lnTo>
                    <a:lnTo>
                      <a:pt x="3617371" y="1292372"/>
                    </a:lnTo>
                    <a:lnTo>
                      <a:pt x="3619563" y="1299121"/>
                    </a:lnTo>
                    <a:lnTo>
                      <a:pt x="3640645" y="1292326"/>
                    </a:lnTo>
                    <a:lnTo>
                      <a:pt x="3638430" y="1285483"/>
                    </a:lnTo>
                    <a:lnTo>
                      <a:pt x="3636187" y="1278650"/>
                    </a:lnTo>
                    <a:lnTo>
                      <a:pt x="3633916" y="1271829"/>
                    </a:lnTo>
                    <a:lnTo>
                      <a:pt x="3631615" y="1265021"/>
                    </a:lnTo>
                    <a:close/>
                  </a:path>
                  <a:path w="3730625" h="3730625">
                    <a:moveTo>
                      <a:pt x="3649256" y="1319758"/>
                    </a:moveTo>
                    <a:lnTo>
                      <a:pt x="3628059" y="1326235"/>
                    </a:lnTo>
                    <a:lnTo>
                      <a:pt x="3633165" y="1343215"/>
                    </a:lnTo>
                    <a:lnTo>
                      <a:pt x="3635159" y="1350035"/>
                    </a:lnTo>
                    <a:lnTo>
                      <a:pt x="3636136" y="1353451"/>
                    </a:lnTo>
                    <a:lnTo>
                      <a:pt x="3657434" y="1347317"/>
                    </a:lnTo>
                    <a:lnTo>
                      <a:pt x="3655430" y="1340409"/>
                    </a:lnTo>
                    <a:lnTo>
                      <a:pt x="3653397" y="1333514"/>
                    </a:lnTo>
                    <a:lnTo>
                      <a:pt x="3651219" y="1326235"/>
                    </a:lnTo>
                    <a:lnTo>
                      <a:pt x="3649256" y="1319758"/>
                    </a:lnTo>
                    <a:close/>
                  </a:path>
                  <a:path w="3730625" h="3730625">
                    <a:moveTo>
                      <a:pt x="3665194" y="1375003"/>
                    </a:moveTo>
                    <a:lnTo>
                      <a:pt x="3643807" y="1380820"/>
                    </a:lnTo>
                    <a:lnTo>
                      <a:pt x="3647338" y="1393939"/>
                    </a:lnTo>
                    <a:lnTo>
                      <a:pt x="3651046" y="1408290"/>
                    </a:lnTo>
                    <a:lnTo>
                      <a:pt x="3672522" y="1402803"/>
                    </a:lnTo>
                    <a:lnTo>
                      <a:pt x="3668901" y="1388889"/>
                    </a:lnTo>
                    <a:lnTo>
                      <a:pt x="3665194" y="1375003"/>
                    </a:lnTo>
                    <a:close/>
                  </a:path>
                  <a:path w="3730625" h="3730625">
                    <a:moveTo>
                      <a:pt x="3679405" y="1430718"/>
                    </a:moveTo>
                    <a:lnTo>
                      <a:pt x="3657841" y="1435861"/>
                    </a:lnTo>
                    <a:lnTo>
                      <a:pt x="3661892" y="1453133"/>
                    </a:lnTo>
                    <a:lnTo>
                      <a:pt x="3664229" y="1463547"/>
                    </a:lnTo>
                    <a:lnTo>
                      <a:pt x="3685857" y="1458747"/>
                    </a:lnTo>
                    <a:lnTo>
                      <a:pt x="3684283" y="1451722"/>
                    </a:lnTo>
                    <a:lnTo>
                      <a:pt x="3682684" y="1444709"/>
                    </a:lnTo>
                    <a:lnTo>
                      <a:pt x="3681058" y="1437707"/>
                    </a:lnTo>
                    <a:lnTo>
                      <a:pt x="3679405" y="1430718"/>
                    </a:lnTo>
                    <a:close/>
                  </a:path>
                  <a:path w="3730625" h="3730625">
                    <a:moveTo>
                      <a:pt x="3691877" y="1486852"/>
                    </a:moveTo>
                    <a:lnTo>
                      <a:pt x="3670173" y="1491322"/>
                    </a:lnTo>
                    <a:lnTo>
                      <a:pt x="3671589" y="1498273"/>
                    </a:lnTo>
                    <a:lnTo>
                      <a:pt x="3672981" y="1505235"/>
                    </a:lnTo>
                    <a:lnTo>
                      <a:pt x="3674346" y="1512207"/>
                    </a:lnTo>
                    <a:lnTo>
                      <a:pt x="3675684" y="1519186"/>
                    </a:lnTo>
                    <a:lnTo>
                      <a:pt x="3697465" y="1515059"/>
                    </a:lnTo>
                    <a:lnTo>
                      <a:pt x="3696108" y="1507994"/>
                    </a:lnTo>
                    <a:lnTo>
                      <a:pt x="3694723" y="1500936"/>
                    </a:lnTo>
                    <a:lnTo>
                      <a:pt x="3693312" y="1493888"/>
                    </a:lnTo>
                    <a:lnTo>
                      <a:pt x="3691877" y="1486852"/>
                    </a:lnTo>
                    <a:close/>
                  </a:path>
                  <a:path w="3730625" h="3730625">
                    <a:moveTo>
                      <a:pt x="3702608" y="1543354"/>
                    </a:moveTo>
                    <a:lnTo>
                      <a:pt x="3680777" y="1547152"/>
                    </a:lnTo>
                    <a:lnTo>
                      <a:pt x="3683876" y="1565503"/>
                    </a:lnTo>
                    <a:lnTo>
                      <a:pt x="3685425" y="1575155"/>
                    </a:lnTo>
                    <a:lnTo>
                      <a:pt x="3707307" y="1571701"/>
                    </a:lnTo>
                    <a:lnTo>
                      <a:pt x="3706177" y="1564602"/>
                    </a:lnTo>
                    <a:lnTo>
                      <a:pt x="3705015" y="1557513"/>
                    </a:lnTo>
                    <a:lnTo>
                      <a:pt x="3703825" y="1550432"/>
                    </a:lnTo>
                    <a:lnTo>
                      <a:pt x="3702608" y="1543354"/>
                    </a:lnTo>
                    <a:close/>
                  </a:path>
                  <a:path w="3730625" h="3730625">
                    <a:moveTo>
                      <a:pt x="3712095" y="1603781"/>
                    </a:moveTo>
                    <a:lnTo>
                      <a:pt x="3689718" y="1603781"/>
                    </a:lnTo>
                    <a:lnTo>
                      <a:pt x="3689832" y="1604530"/>
                    </a:lnTo>
                    <a:lnTo>
                      <a:pt x="3689896" y="1605102"/>
                    </a:lnTo>
                    <a:lnTo>
                      <a:pt x="3690442" y="1608861"/>
                    </a:lnTo>
                    <a:lnTo>
                      <a:pt x="3692639" y="1625244"/>
                    </a:lnTo>
                    <a:lnTo>
                      <a:pt x="3693426" y="1631429"/>
                    </a:lnTo>
                    <a:lnTo>
                      <a:pt x="3715410" y="1628635"/>
                    </a:lnTo>
                    <a:lnTo>
                      <a:pt x="3714491" y="1621496"/>
                    </a:lnTo>
                    <a:lnTo>
                      <a:pt x="3712095" y="1603781"/>
                    </a:lnTo>
                    <a:close/>
                  </a:path>
                  <a:path w="3730625" h="3730625">
                    <a:moveTo>
                      <a:pt x="3711587" y="1600136"/>
                    </a:moveTo>
                    <a:lnTo>
                      <a:pt x="3689642" y="1603260"/>
                    </a:lnTo>
                    <a:lnTo>
                      <a:pt x="3689718" y="1603794"/>
                    </a:lnTo>
                    <a:lnTo>
                      <a:pt x="3712095" y="1603781"/>
                    </a:lnTo>
                    <a:lnTo>
                      <a:pt x="3711587" y="1600136"/>
                    </a:lnTo>
                    <a:close/>
                  </a:path>
                  <a:path w="3730625" h="3730625">
                    <a:moveTo>
                      <a:pt x="3718801" y="1657172"/>
                    </a:moveTo>
                    <a:lnTo>
                      <a:pt x="3696766" y="1659623"/>
                    </a:lnTo>
                    <a:lnTo>
                      <a:pt x="3698074" y="1671612"/>
                    </a:lnTo>
                    <a:lnTo>
                      <a:pt x="3699167" y="1682457"/>
                    </a:lnTo>
                    <a:lnTo>
                      <a:pt x="3699687" y="1687893"/>
                    </a:lnTo>
                    <a:lnTo>
                      <a:pt x="3721760" y="1685785"/>
                    </a:lnTo>
                    <a:lnTo>
                      <a:pt x="3721060" y="1678619"/>
                    </a:lnTo>
                    <a:lnTo>
                      <a:pt x="3720333" y="1671464"/>
                    </a:lnTo>
                    <a:lnTo>
                      <a:pt x="3718801" y="1657172"/>
                    </a:lnTo>
                    <a:close/>
                  </a:path>
                  <a:path w="3730625" h="3730625">
                    <a:moveTo>
                      <a:pt x="3724262" y="1714411"/>
                    </a:moveTo>
                    <a:lnTo>
                      <a:pt x="3702177" y="1716176"/>
                    </a:lnTo>
                    <a:lnTo>
                      <a:pt x="3702952" y="1726285"/>
                    </a:lnTo>
                    <a:lnTo>
                      <a:pt x="3703929" y="1740027"/>
                    </a:lnTo>
                    <a:lnTo>
                      <a:pt x="3704221" y="1744510"/>
                    </a:lnTo>
                    <a:lnTo>
                      <a:pt x="3726332" y="1743074"/>
                    </a:lnTo>
                    <a:lnTo>
                      <a:pt x="3725853" y="1735897"/>
                    </a:lnTo>
                    <a:lnTo>
                      <a:pt x="3724819" y="1721566"/>
                    </a:lnTo>
                    <a:lnTo>
                      <a:pt x="3724262" y="1714411"/>
                    </a:lnTo>
                    <a:close/>
                  </a:path>
                  <a:path w="3730625" h="3730625">
                    <a:moveTo>
                      <a:pt x="3727970" y="1771802"/>
                    </a:moveTo>
                    <a:lnTo>
                      <a:pt x="3705834" y="1772894"/>
                    </a:lnTo>
                    <a:lnTo>
                      <a:pt x="3706190" y="1780120"/>
                    </a:lnTo>
                    <a:lnTo>
                      <a:pt x="3706507" y="1787359"/>
                    </a:lnTo>
                    <a:lnTo>
                      <a:pt x="3707015" y="1801253"/>
                    </a:lnTo>
                    <a:lnTo>
                      <a:pt x="3729177" y="1800491"/>
                    </a:lnTo>
                    <a:lnTo>
                      <a:pt x="3728621" y="1786137"/>
                    </a:lnTo>
                    <a:lnTo>
                      <a:pt x="3727970" y="1771802"/>
                    </a:lnTo>
                    <a:close/>
                  </a:path>
                  <a:path w="3730625" h="3730625">
                    <a:moveTo>
                      <a:pt x="3729926" y="1829244"/>
                    </a:moveTo>
                    <a:lnTo>
                      <a:pt x="3707765" y="1829650"/>
                    </a:lnTo>
                    <a:lnTo>
                      <a:pt x="3707866" y="1835073"/>
                    </a:lnTo>
                    <a:lnTo>
                      <a:pt x="3707975" y="1843595"/>
                    </a:lnTo>
                    <a:lnTo>
                      <a:pt x="3708082" y="1858073"/>
                    </a:lnTo>
                    <a:lnTo>
                      <a:pt x="3730244" y="1857984"/>
                    </a:lnTo>
                    <a:lnTo>
                      <a:pt x="3730142" y="1843595"/>
                    </a:lnTo>
                    <a:lnTo>
                      <a:pt x="3729926" y="1829244"/>
                    </a:lnTo>
                    <a:close/>
                  </a:path>
                  <a:path w="3730625" h="3730625">
                    <a:moveTo>
                      <a:pt x="3707980" y="1886521"/>
                    </a:moveTo>
                    <a:lnTo>
                      <a:pt x="3707663" y="1906676"/>
                    </a:lnTo>
                    <a:lnTo>
                      <a:pt x="3707447" y="1914563"/>
                    </a:lnTo>
                    <a:lnTo>
                      <a:pt x="3707447" y="1914905"/>
                    </a:lnTo>
                    <a:lnTo>
                      <a:pt x="3729596" y="1915490"/>
                    </a:lnTo>
                    <a:lnTo>
                      <a:pt x="3729926" y="1901147"/>
                    </a:lnTo>
                    <a:lnTo>
                      <a:pt x="3730049" y="1893964"/>
                    </a:lnTo>
                    <a:lnTo>
                      <a:pt x="3730142" y="1886775"/>
                    </a:lnTo>
                    <a:lnTo>
                      <a:pt x="3707980" y="1886521"/>
                    </a:lnTo>
                    <a:close/>
                  </a:path>
                  <a:path w="3730625" h="3730625">
                    <a:moveTo>
                      <a:pt x="3706469" y="1943315"/>
                    </a:moveTo>
                    <a:lnTo>
                      <a:pt x="3705785" y="1958614"/>
                    </a:lnTo>
                    <a:lnTo>
                      <a:pt x="3705529" y="1963877"/>
                    </a:lnTo>
                    <a:lnTo>
                      <a:pt x="3705072" y="1971687"/>
                    </a:lnTo>
                    <a:lnTo>
                      <a:pt x="3727196" y="1972957"/>
                    </a:lnTo>
                    <a:lnTo>
                      <a:pt x="3727964" y="1958614"/>
                    </a:lnTo>
                    <a:lnTo>
                      <a:pt x="3728306" y="1951431"/>
                    </a:lnTo>
                    <a:lnTo>
                      <a:pt x="3728618" y="1944242"/>
                    </a:lnTo>
                    <a:lnTo>
                      <a:pt x="3706469" y="1943315"/>
                    </a:lnTo>
                    <a:close/>
                  </a:path>
                  <a:path w="3730625" h="3730625">
                    <a:moveTo>
                      <a:pt x="3703243" y="2000021"/>
                    </a:moveTo>
                    <a:lnTo>
                      <a:pt x="3702202" y="2013877"/>
                    </a:lnTo>
                    <a:lnTo>
                      <a:pt x="3701148" y="2026450"/>
                    </a:lnTo>
                    <a:lnTo>
                      <a:pt x="3700970" y="2028355"/>
                    </a:lnTo>
                    <a:lnTo>
                      <a:pt x="3723055" y="2030298"/>
                    </a:lnTo>
                    <a:lnTo>
                      <a:pt x="3723670" y="2023140"/>
                    </a:lnTo>
                    <a:lnTo>
                      <a:pt x="3724255" y="2015974"/>
                    </a:lnTo>
                    <a:lnTo>
                      <a:pt x="3724813" y="2008800"/>
                    </a:lnTo>
                    <a:lnTo>
                      <a:pt x="3725341" y="2001621"/>
                    </a:lnTo>
                    <a:lnTo>
                      <a:pt x="3703243" y="2000021"/>
                    </a:lnTo>
                    <a:close/>
                  </a:path>
                  <a:path w="3730625" h="3730625">
                    <a:moveTo>
                      <a:pt x="3698278" y="2056625"/>
                    </a:moveTo>
                    <a:lnTo>
                      <a:pt x="3697109" y="2067674"/>
                    </a:lnTo>
                    <a:lnTo>
                      <a:pt x="3696483" y="2073205"/>
                    </a:lnTo>
                    <a:lnTo>
                      <a:pt x="3696436" y="2073744"/>
                    </a:lnTo>
                    <a:lnTo>
                      <a:pt x="3695534" y="2081618"/>
                    </a:lnTo>
                    <a:lnTo>
                      <a:pt x="3695141" y="2084870"/>
                    </a:lnTo>
                    <a:lnTo>
                      <a:pt x="3717150" y="2087473"/>
                    </a:lnTo>
                    <a:lnTo>
                      <a:pt x="3717983" y="2080344"/>
                    </a:lnTo>
                    <a:lnTo>
                      <a:pt x="3718788" y="2073205"/>
                    </a:lnTo>
                    <a:lnTo>
                      <a:pt x="3719564" y="2066056"/>
                    </a:lnTo>
                    <a:lnTo>
                      <a:pt x="3720312" y="2058898"/>
                    </a:lnTo>
                    <a:lnTo>
                      <a:pt x="3698278" y="2056625"/>
                    </a:lnTo>
                    <a:close/>
                  </a:path>
                  <a:path w="3730625" h="3730625">
                    <a:moveTo>
                      <a:pt x="3711698" y="2129320"/>
                    </a:moveTo>
                    <a:lnTo>
                      <a:pt x="3689311" y="2129320"/>
                    </a:lnTo>
                    <a:lnTo>
                      <a:pt x="3688145" y="2137352"/>
                    </a:lnTo>
                    <a:lnTo>
                      <a:pt x="3687572" y="2141169"/>
                    </a:lnTo>
                    <a:lnTo>
                      <a:pt x="3709492" y="2144445"/>
                    </a:lnTo>
                    <a:lnTo>
                      <a:pt x="3710664" y="2136521"/>
                    </a:lnTo>
                    <a:lnTo>
                      <a:pt x="3711698" y="2129320"/>
                    </a:lnTo>
                    <a:close/>
                  </a:path>
                  <a:path w="3730625" h="3730625">
                    <a:moveTo>
                      <a:pt x="3691572" y="2113051"/>
                    </a:moveTo>
                    <a:lnTo>
                      <a:pt x="3690696" y="2119553"/>
                    </a:lnTo>
                    <a:lnTo>
                      <a:pt x="3689299" y="2129345"/>
                    </a:lnTo>
                    <a:lnTo>
                      <a:pt x="3711698" y="2129320"/>
                    </a:lnTo>
                    <a:lnTo>
                      <a:pt x="3712564" y="2123132"/>
                    </a:lnTo>
                    <a:lnTo>
                      <a:pt x="3713530" y="2116010"/>
                    </a:lnTo>
                    <a:lnTo>
                      <a:pt x="3691572" y="2113051"/>
                    </a:lnTo>
                    <a:close/>
                  </a:path>
                  <a:path w="3730625" h="3730625">
                    <a:moveTo>
                      <a:pt x="3683139" y="2169236"/>
                    </a:moveTo>
                    <a:lnTo>
                      <a:pt x="3682187" y="2174951"/>
                    </a:lnTo>
                    <a:lnTo>
                      <a:pt x="3678262" y="2197227"/>
                    </a:lnTo>
                    <a:lnTo>
                      <a:pt x="3700068" y="2201189"/>
                    </a:lnTo>
                    <a:lnTo>
                      <a:pt x="3701340" y="2194124"/>
                    </a:lnTo>
                    <a:lnTo>
                      <a:pt x="3702584" y="2187047"/>
                    </a:lnTo>
                    <a:lnTo>
                      <a:pt x="3703803" y="2179961"/>
                    </a:lnTo>
                    <a:lnTo>
                      <a:pt x="3704996" y="2172868"/>
                    </a:lnTo>
                    <a:lnTo>
                      <a:pt x="3683139" y="2169236"/>
                    </a:lnTo>
                    <a:close/>
                  </a:path>
                  <a:path w="3730625" h="3730625">
                    <a:moveTo>
                      <a:pt x="3672966" y="2225116"/>
                    </a:moveTo>
                    <a:lnTo>
                      <a:pt x="3671481" y="2232558"/>
                    </a:lnTo>
                    <a:lnTo>
                      <a:pt x="3668687" y="2246096"/>
                    </a:lnTo>
                    <a:lnTo>
                      <a:pt x="3667226" y="2252954"/>
                    </a:lnTo>
                    <a:lnTo>
                      <a:pt x="3688905" y="2257590"/>
                    </a:lnTo>
                    <a:lnTo>
                      <a:pt x="3691855" y="2243528"/>
                    </a:lnTo>
                    <a:lnTo>
                      <a:pt x="3693295" y="2236476"/>
                    </a:lnTo>
                    <a:lnTo>
                      <a:pt x="3694709" y="2229408"/>
                    </a:lnTo>
                    <a:lnTo>
                      <a:pt x="3672966" y="2225116"/>
                    </a:lnTo>
                    <a:close/>
                  </a:path>
                  <a:path w="3730625" h="3730625">
                    <a:moveTo>
                      <a:pt x="3661067" y="2280678"/>
                    </a:moveTo>
                    <a:lnTo>
                      <a:pt x="3659212" y="2288692"/>
                    </a:lnTo>
                    <a:lnTo>
                      <a:pt x="3654475" y="2308313"/>
                    </a:lnTo>
                    <a:lnTo>
                      <a:pt x="3675976" y="2313622"/>
                    </a:lnTo>
                    <a:lnTo>
                      <a:pt x="3677688" y="2306645"/>
                    </a:lnTo>
                    <a:lnTo>
                      <a:pt x="3679374" y="2299658"/>
                    </a:lnTo>
                    <a:lnTo>
                      <a:pt x="3681031" y="2292662"/>
                    </a:lnTo>
                    <a:lnTo>
                      <a:pt x="3682657" y="2285657"/>
                    </a:lnTo>
                    <a:lnTo>
                      <a:pt x="3661067" y="2280678"/>
                    </a:lnTo>
                    <a:close/>
                  </a:path>
                  <a:path w="3730625" h="3730625">
                    <a:moveTo>
                      <a:pt x="3647440" y="2335847"/>
                    </a:moveTo>
                    <a:lnTo>
                      <a:pt x="3644252" y="2347848"/>
                    </a:lnTo>
                    <a:lnTo>
                      <a:pt x="3643998" y="2348712"/>
                    </a:lnTo>
                    <a:lnTo>
                      <a:pt x="3643858" y="2349284"/>
                    </a:lnTo>
                    <a:lnTo>
                      <a:pt x="3641267" y="2358745"/>
                    </a:lnTo>
                    <a:lnTo>
                      <a:pt x="3639997" y="2363254"/>
                    </a:lnTo>
                    <a:lnTo>
                      <a:pt x="3661346" y="2369223"/>
                    </a:lnTo>
                    <a:lnTo>
                      <a:pt x="3663267" y="2362310"/>
                    </a:lnTo>
                    <a:lnTo>
                      <a:pt x="3665164" y="2355383"/>
                    </a:lnTo>
                    <a:lnTo>
                      <a:pt x="3667034" y="2348441"/>
                    </a:lnTo>
                    <a:lnTo>
                      <a:pt x="3668877" y="2341486"/>
                    </a:lnTo>
                    <a:lnTo>
                      <a:pt x="3647440" y="2335847"/>
                    </a:lnTo>
                    <a:close/>
                  </a:path>
                  <a:path w="3730625" h="3730625">
                    <a:moveTo>
                      <a:pt x="3632123" y="2390546"/>
                    </a:moveTo>
                    <a:lnTo>
                      <a:pt x="3630853" y="2394839"/>
                    </a:lnTo>
                    <a:lnTo>
                      <a:pt x="3626180" y="2410205"/>
                    </a:lnTo>
                    <a:lnTo>
                      <a:pt x="3623830" y="2417724"/>
                    </a:lnTo>
                    <a:lnTo>
                      <a:pt x="3644976" y="2424353"/>
                    </a:lnTo>
                    <a:lnTo>
                      <a:pt x="3647114" y="2417498"/>
                    </a:lnTo>
                    <a:lnTo>
                      <a:pt x="3649225" y="2410629"/>
                    </a:lnTo>
                    <a:lnTo>
                      <a:pt x="3651310" y="2403749"/>
                    </a:lnTo>
                    <a:lnTo>
                      <a:pt x="3653370" y="2396858"/>
                    </a:lnTo>
                    <a:lnTo>
                      <a:pt x="3632123" y="2390546"/>
                    </a:lnTo>
                    <a:close/>
                  </a:path>
                  <a:path w="3730625" h="3730625">
                    <a:moveTo>
                      <a:pt x="3615105" y="2444749"/>
                    </a:moveTo>
                    <a:lnTo>
                      <a:pt x="3612790" y="2451709"/>
                    </a:lnTo>
                    <a:lnTo>
                      <a:pt x="3610484" y="2458539"/>
                    </a:lnTo>
                    <a:lnTo>
                      <a:pt x="3608296" y="2464940"/>
                    </a:lnTo>
                    <a:lnTo>
                      <a:pt x="3605974" y="2471648"/>
                    </a:lnTo>
                    <a:lnTo>
                      <a:pt x="3626904" y="2478951"/>
                    </a:lnTo>
                    <a:lnTo>
                      <a:pt x="3629254" y="2472156"/>
                    </a:lnTo>
                    <a:lnTo>
                      <a:pt x="3631579" y="2465354"/>
                    </a:lnTo>
                    <a:lnTo>
                      <a:pt x="3633983" y="2458223"/>
                    </a:lnTo>
                    <a:lnTo>
                      <a:pt x="3636149" y="2451709"/>
                    </a:lnTo>
                    <a:lnTo>
                      <a:pt x="3615105" y="2444749"/>
                    </a:lnTo>
                    <a:close/>
                  </a:path>
                  <a:path w="3730625" h="3730625">
                    <a:moveTo>
                      <a:pt x="3596424" y="2498407"/>
                    </a:moveTo>
                    <a:lnTo>
                      <a:pt x="3594125" y="2504617"/>
                    </a:lnTo>
                    <a:lnTo>
                      <a:pt x="3594100" y="2504744"/>
                    </a:lnTo>
                    <a:lnTo>
                      <a:pt x="3593553" y="2506167"/>
                    </a:lnTo>
                    <a:lnTo>
                      <a:pt x="3593376" y="2506700"/>
                    </a:lnTo>
                    <a:lnTo>
                      <a:pt x="3588130" y="2520645"/>
                    </a:lnTo>
                    <a:lnTo>
                      <a:pt x="3586454" y="2525001"/>
                    </a:lnTo>
                    <a:lnTo>
                      <a:pt x="3607142" y="2532938"/>
                    </a:lnTo>
                    <a:lnTo>
                      <a:pt x="3609702" y="2526228"/>
                    </a:lnTo>
                    <a:lnTo>
                      <a:pt x="3612237" y="2519506"/>
                    </a:lnTo>
                    <a:lnTo>
                      <a:pt x="3614745" y="2512773"/>
                    </a:lnTo>
                    <a:lnTo>
                      <a:pt x="3617226" y="2506027"/>
                    </a:lnTo>
                    <a:lnTo>
                      <a:pt x="3596424" y="2498407"/>
                    </a:lnTo>
                    <a:close/>
                  </a:path>
                  <a:path w="3730625" h="3730625">
                    <a:moveTo>
                      <a:pt x="3576066" y="2551442"/>
                    </a:moveTo>
                    <a:lnTo>
                      <a:pt x="3574072" y="2556421"/>
                    </a:lnTo>
                    <a:lnTo>
                      <a:pt x="3571189" y="2563533"/>
                    </a:lnTo>
                    <a:lnTo>
                      <a:pt x="3568242" y="2570670"/>
                    </a:lnTo>
                    <a:lnTo>
                      <a:pt x="3565283" y="2577731"/>
                    </a:lnTo>
                    <a:lnTo>
                      <a:pt x="3585717" y="2586304"/>
                    </a:lnTo>
                    <a:lnTo>
                      <a:pt x="3588487" y="2579677"/>
                    </a:lnTo>
                    <a:lnTo>
                      <a:pt x="3591231" y="2573035"/>
                    </a:lnTo>
                    <a:lnTo>
                      <a:pt x="3593949" y="2566380"/>
                    </a:lnTo>
                    <a:lnTo>
                      <a:pt x="3596640" y="2559710"/>
                    </a:lnTo>
                    <a:lnTo>
                      <a:pt x="3576066" y="2551442"/>
                    </a:lnTo>
                    <a:close/>
                  </a:path>
                  <a:path w="3730625" h="3730625">
                    <a:moveTo>
                      <a:pt x="3554095" y="2603830"/>
                    </a:moveTo>
                    <a:lnTo>
                      <a:pt x="3551847" y="2608960"/>
                    </a:lnTo>
                    <a:lnTo>
                      <a:pt x="3543528" y="2627503"/>
                    </a:lnTo>
                    <a:lnTo>
                      <a:pt x="3542487" y="2629776"/>
                    </a:lnTo>
                    <a:lnTo>
                      <a:pt x="3562654" y="2638983"/>
                    </a:lnTo>
                    <a:lnTo>
                      <a:pt x="3568569" y="2625882"/>
                    </a:lnTo>
                    <a:lnTo>
                      <a:pt x="3571491" y="2619315"/>
                    </a:lnTo>
                    <a:lnTo>
                      <a:pt x="3574389" y="2612732"/>
                    </a:lnTo>
                    <a:lnTo>
                      <a:pt x="3554095" y="2603830"/>
                    </a:lnTo>
                    <a:close/>
                  </a:path>
                  <a:path w="3730625" h="3730625">
                    <a:moveTo>
                      <a:pt x="3530485" y="2655519"/>
                    </a:moveTo>
                    <a:lnTo>
                      <a:pt x="3527425" y="2661931"/>
                    </a:lnTo>
                    <a:lnTo>
                      <a:pt x="3524340" y="2668328"/>
                    </a:lnTo>
                    <a:lnTo>
                      <a:pt x="3521229" y="2674709"/>
                    </a:lnTo>
                    <a:lnTo>
                      <a:pt x="3518090" y="2681071"/>
                    </a:lnTo>
                    <a:lnTo>
                      <a:pt x="3537966" y="2690901"/>
                    </a:lnTo>
                    <a:lnTo>
                      <a:pt x="3541137" y="2684457"/>
                    </a:lnTo>
                    <a:lnTo>
                      <a:pt x="3544285" y="2677999"/>
                    </a:lnTo>
                    <a:lnTo>
                      <a:pt x="3547408" y="2671525"/>
                    </a:lnTo>
                    <a:lnTo>
                      <a:pt x="3550500" y="2665031"/>
                    </a:lnTo>
                    <a:lnTo>
                      <a:pt x="3530485" y="2655519"/>
                    </a:lnTo>
                    <a:close/>
                  </a:path>
                  <a:path w="3730625" h="3730625">
                    <a:moveTo>
                      <a:pt x="3505301" y="2706458"/>
                    </a:moveTo>
                    <a:lnTo>
                      <a:pt x="3502041" y="2712767"/>
                    </a:lnTo>
                    <a:lnTo>
                      <a:pt x="3495455" y="2725345"/>
                    </a:lnTo>
                    <a:lnTo>
                      <a:pt x="3492131" y="2731617"/>
                    </a:lnTo>
                    <a:lnTo>
                      <a:pt x="3511677" y="2742044"/>
                    </a:lnTo>
                    <a:lnTo>
                      <a:pt x="3515046" y="2735702"/>
                    </a:lnTo>
                    <a:lnTo>
                      <a:pt x="3518392" y="2729345"/>
                    </a:lnTo>
                    <a:lnTo>
                      <a:pt x="3521713" y="2722972"/>
                    </a:lnTo>
                    <a:lnTo>
                      <a:pt x="3525011" y="2716580"/>
                    </a:lnTo>
                    <a:lnTo>
                      <a:pt x="3505301" y="2706458"/>
                    </a:lnTo>
                    <a:close/>
                  </a:path>
                  <a:path w="3730625" h="3730625">
                    <a:moveTo>
                      <a:pt x="3478555" y="2756573"/>
                    </a:moveTo>
                    <a:lnTo>
                      <a:pt x="3476231" y="2760726"/>
                    </a:lnTo>
                    <a:lnTo>
                      <a:pt x="3468166" y="2775115"/>
                    </a:lnTo>
                    <a:lnTo>
                      <a:pt x="3464598" y="2781325"/>
                    </a:lnTo>
                    <a:lnTo>
                      <a:pt x="3483825" y="2792361"/>
                    </a:lnTo>
                    <a:lnTo>
                      <a:pt x="3490929" y="2779861"/>
                    </a:lnTo>
                    <a:lnTo>
                      <a:pt x="3494450" y="2773591"/>
                    </a:lnTo>
                    <a:lnTo>
                      <a:pt x="3497948" y="2767304"/>
                    </a:lnTo>
                    <a:lnTo>
                      <a:pt x="3478555" y="2756573"/>
                    </a:lnTo>
                    <a:close/>
                  </a:path>
                  <a:path w="3730625" h="3730625">
                    <a:moveTo>
                      <a:pt x="3450272" y="2805849"/>
                    </a:moveTo>
                    <a:lnTo>
                      <a:pt x="3446221" y="2812668"/>
                    </a:lnTo>
                    <a:lnTo>
                      <a:pt x="3442042" y="2819577"/>
                    </a:lnTo>
                    <a:lnTo>
                      <a:pt x="3435565" y="2830156"/>
                    </a:lnTo>
                    <a:lnTo>
                      <a:pt x="3454425" y="2841764"/>
                    </a:lnTo>
                    <a:lnTo>
                      <a:pt x="3458185" y="2835642"/>
                    </a:lnTo>
                    <a:lnTo>
                      <a:pt x="3461921" y="2829504"/>
                    </a:lnTo>
                    <a:lnTo>
                      <a:pt x="3465633" y="2823349"/>
                    </a:lnTo>
                    <a:lnTo>
                      <a:pt x="3469322" y="2817177"/>
                    </a:lnTo>
                    <a:lnTo>
                      <a:pt x="3450272" y="2805849"/>
                    </a:lnTo>
                    <a:close/>
                  </a:path>
                  <a:path w="3730625" h="3730625">
                    <a:moveTo>
                      <a:pt x="3420491" y="2854223"/>
                    </a:moveTo>
                    <a:lnTo>
                      <a:pt x="3416654" y="2860210"/>
                    </a:lnTo>
                    <a:lnTo>
                      <a:pt x="3408884" y="2872192"/>
                    </a:lnTo>
                    <a:lnTo>
                      <a:pt x="3405035" y="2878061"/>
                    </a:lnTo>
                    <a:lnTo>
                      <a:pt x="3423539" y="2890253"/>
                    </a:lnTo>
                    <a:lnTo>
                      <a:pt x="3427480" y="2884247"/>
                    </a:lnTo>
                    <a:lnTo>
                      <a:pt x="3431506" y="2878061"/>
                    </a:lnTo>
                    <a:lnTo>
                      <a:pt x="3435339" y="2872123"/>
                    </a:lnTo>
                    <a:lnTo>
                      <a:pt x="3439172" y="2866135"/>
                    </a:lnTo>
                    <a:lnTo>
                      <a:pt x="3420491" y="2854223"/>
                    </a:lnTo>
                    <a:close/>
                  </a:path>
                  <a:path w="3730625" h="3730625">
                    <a:moveTo>
                      <a:pt x="3389210" y="2901657"/>
                    </a:moveTo>
                    <a:lnTo>
                      <a:pt x="3386226" y="2906052"/>
                    </a:lnTo>
                    <a:lnTo>
                      <a:pt x="3383191" y="2910471"/>
                    </a:lnTo>
                    <a:lnTo>
                      <a:pt x="3374809" y="2922498"/>
                    </a:lnTo>
                    <a:lnTo>
                      <a:pt x="3373031" y="2925013"/>
                    </a:lnTo>
                    <a:lnTo>
                      <a:pt x="3391154" y="2937764"/>
                    </a:lnTo>
                    <a:lnTo>
                      <a:pt x="3395283" y="2931885"/>
                    </a:lnTo>
                    <a:lnTo>
                      <a:pt x="3399388" y="2925986"/>
                    </a:lnTo>
                    <a:lnTo>
                      <a:pt x="3407537" y="2914141"/>
                    </a:lnTo>
                    <a:lnTo>
                      <a:pt x="3389210" y="2901657"/>
                    </a:lnTo>
                    <a:close/>
                  </a:path>
                  <a:path w="3730625" h="3730625">
                    <a:moveTo>
                      <a:pt x="3356508" y="2948114"/>
                    </a:moveTo>
                    <a:lnTo>
                      <a:pt x="3353092" y="2952800"/>
                    </a:lnTo>
                    <a:lnTo>
                      <a:pt x="3346196" y="2962147"/>
                    </a:lnTo>
                    <a:lnTo>
                      <a:pt x="3339617" y="2970949"/>
                    </a:lnTo>
                    <a:lnTo>
                      <a:pt x="3357333" y="2984271"/>
                    </a:lnTo>
                    <a:lnTo>
                      <a:pt x="3365923" y="2972741"/>
                    </a:lnTo>
                    <a:lnTo>
                      <a:pt x="3370187" y="2966953"/>
                    </a:lnTo>
                    <a:lnTo>
                      <a:pt x="3374428" y="2961144"/>
                    </a:lnTo>
                    <a:lnTo>
                      <a:pt x="3356508" y="2948114"/>
                    </a:lnTo>
                    <a:close/>
                  </a:path>
                  <a:path w="3730625" h="3730625">
                    <a:moveTo>
                      <a:pt x="3353092" y="2952788"/>
                    </a:moveTo>
                    <a:close/>
                  </a:path>
                  <a:path w="3730625" h="3730625">
                    <a:moveTo>
                      <a:pt x="3322370" y="2993542"/>
                    </a:moveTo>
                    <a:lnTo>
                      <a:pt x="3318751" y="2998216"/>
                    </a:lnTo>
                    <a:lnTo>
                      <a:pt x="3318560" y="2998457"/>
                    </a:lnTo>
                    <a:lnTo>
                      <a:pt x="3304793" y="3015856"/>
                    </a:lnTo>
                    <a:lnTo>
                      <a:pt x="3322104" y="3029699"/>
                    </a:lnTo>
                    <a:lnTo>
                      <a:pt x="3331036" y="3018442"/>
                    </a:lnTo>
                    <a:lnTo>
                      <a:pt x="3335471" y="3012788"/>
                    </a:lnTo>
                    <a:lnTo>
                      <a:pt x="3339884" y="3007118"/>
                    </a:lnTo>
                    <a:lnTo>
                      <a:pt x="3322370" y="2993542"/>
                    </a:lnTo>
                    <a:close/>
                  </a:path>
                  <a:path w="3730625" h="3730625">
                    <a:moveTo>
                      <a:pt x="3286887" y="3037903"/>
                    </a:moveTo>
                    <a:lnTo>
                      <a:pt x="3283102" y="3042475"/>
                    </a:lnTo>
                    <a:lnTo>
                      <a:pt x="3270338" y="3057652"/>
                    </a:lnTo>
                    <a:lnTo>
                      <a:pt x="3268624" y="3059658"/>
                    </a:lnTo>
                    <a:lnTo>
                      <a:pt x="3285490" y="3074022"/>
                    </a:lnTo>
                    <a:lnTo>
                      <a:pt x="3294772" y="3063055"/>
                    </a:lnTo>
                    <a:lnTo>
                      <a:pt x="3299379" y="3057545"/>
                    </a:lnTo>
                    <a:lnTo>
                      <a:pt x="3303968" y="3052013"/>
                    </a:lnTo>
                    <a:lnTo>
                      <a:pt x="3286887" y="3037903"/>
                    </a:lnTo>
                    <a:close/>
                  </a:path>
                  <a:path w="3730625" h="3730625">
                    <a:moveTo>
                      <a:pt x="3250031" y="3081147"/>
                    </a:moveTo>
                    <a:lnTo>
                      <a:pt x="3245002" y="3086861"/>
                    </a:lnTo>
                    <a:lnTo>
                      <a:pt x="3239020" y="3093580"/>
                    </a:lnTo>
                    <a:lnTo>
                      <a:pt x="3233000" y="3100273"/>
                    </a:lnTo>
                    <a:lnTo>
                      <a:pt x="3231121" y="3102330"/>
                    </a:lnTo>
                    <a:lnTo>
                      <a:pt x="3247542" y="3117227"/>
                    </a:lnTo>
                    <a:lnTo>
                      <a:pt x="3257154" y="3106540"/>
                    </a:lnTo>
                    <a:lnTo>
                      <a:pt x="3266681" y="3095777"/>
                    </a:lnTo>
                    <a:lnTo>
                      <a:pt x="3250031" y="3081147"/>
                    </a:lnTo>
                    <a:close/>
                  </a:path>
                  <a:path w="3730625" h="3730625">
                    <a:moveTo>
                      <a:pt x="3211880" y="3123247"/>
                    </a:moveTo>
                    <a:lnTo>
                      <a:pt x="3206851" y="3128632"/>
                    </a:lnTo>
                    <a:lnTo>
                      <a:pt x="3201746" y="3134017"/>
                    </a:lnTo>
                    <a:lnTo>
                      <a:pt x="3192322" y="3143859"/>
                    </a:lnTo>
                    <a:lnTo>
                      <a:pt x="3208286" y="3159226"/>
                    </a:lnTo>
                    <a:lnTo>
                      <a:pt x="3218218" y="3148842"/>
                    </a:lnTo>
                    <a:lnTo>
                      <a:pt x="3228073" y="3138373"/>
                    </a:lnTo>
                    <a:lnTo>
                      <a:pt x="3211880" y="3123247"/>
                    </a:lnTo>
                    <a:close/>
                  </a:path>
                  <a:path w="3730625" h="3730625">
                    <a:moveTo>
                      <a:pt x="3172460" y="3164154"/>
                    </a:moveTo>
                    <a:lnTo>
                      <a:pt x="3166122" y="3170504"/>
                    </a:lnTo>
                    <a:lnTo>
                      <a:pt x="3165944" y="3170656"/>
                    </a:lnTo>
                    <a:lnTo>
                      <a:pt x="3165538" y="3171088"/>
                    </a:lnTo>
                    <a:lnTo>
                      <a:pt x="3152279" y="3184156"/>
                    </a:lnTo>
                    <a:lnTo>
                      <a:pt x="3167761" y="3200006"/>
                    </a:lnTo>
                    <a:lnTo>
                      <a:pt x="3178003" y="3189928"/>
                    </a:lnTo>
                    <a:lnTo>
                      <a:pt x="3188169" y="3179775"/>
                    </a:lnTo>
                    <a:lnTo>
                      <a:pt x="3172460" y="3164154"/>
                    </a:lnTo>
                    <a:close/>
                  </a:path>
                  <a:path w="3730625" h="3730625">
                    <a:moveTo>
                      <a:pt x="3131794" y="3203841"/>
                    </a:moveTo>
                    <a:lnTo>
                      <a:pt x="3121914" y="3213150"/>
                    </a:lnTo>
                    <a:lnTo>
                      <a:pt x="3111017" y="3223209"/>
                    </a:lnTo>
                    <a:lnTo>
                      <a:pt x="3126003" y="3239528"/>
                    </a:lnTo>
                    <a:lnTo>
                      <a:pt x="3136557" y="3229773"/>
                    </a:lnTo>
                    <a:lnTo>
                      <a:pt x="3147034" y="3219932"/>
                    </a:lnTo>
                    <a:lnTo>
                      <a:pt x="3131794" y="3203841"/>
                    </a:lnTo>
                    <a:close/>
                  </a:path>
                  <a:path w="3730625" h="3730625">
                    <a:moveTo>
                      <a:pt x="3089935" y="3242259"/>
                    </a:moveTo>
                    <a:lnTo>
                      <a:pt x="3081540" y="3249701"/>
                    </a:lnTo>
                    <a:lnTo>
                      <a:pt x="3068586" y="3260979"/>
                    </a:lnTo>
                    <a:lnTo>
                      <a:pt x="3083064" y="3277768"/>
                    </a:lnTo>
                    <a:lnTo>
                      <a:pt x="3093900" y="3268321"/>
                    </a:lnTo>
                    <a:lnTo>
                      <a:pt x="3104680" y="3258807"/>
                    </a:lnTo>
                    <a:lnTo>
                      <a:pt x="3089935" y="3242259"/>
                    </a:lnTo>
                    <a:close/>
                  </a:path>
                  <a:path w="3730625" h="3730625">
                    <a:moveTo>
                      <a:pt x="3046933" y="3279368"/>
                    </a:moveTo>
                    <a:lnTo>
                      <a:pt x="3038551" y="3286328"/>
                    </a:lnTo>
                    <a:lnTo>
                      <a:pt x="3025000" y="3297440"/>
                    </a:lnTo>
                    <a:lnTo>
                      <a:pt x="3038957" y="3314649"/>
                    </a:lnTo>
                    <a:lnTo>
                      <a:pt x="3055627" y="3300972"/>
                    </a:lnTo>
                    <a:lnTo>
                      <a:pt x="3061144" y="3296373"/>
                    </a:lnTo>
                    <a:lnTo>
                      <a:pt x="3046933" y="3279368"/>
                    </a:lnTo>
                    <a:close/>
                  </a:path>
                  <a:path w="3730625" h="3730625">
                    <a:moveTo>
                      <a:pt x="3002800" y="3315144"/>
                    </a:moveTo>
                    <a:lnTo>
                      <a:pt x="3001416" y="3316249"/>
                    </a:lnTo>
                    <a:lnTo>
                      <a:pt x="2986887" y="3327539"/>
                    </a:lnTo>
                    <a:lnTo>
                      <a:pt x="2980321" y="3332530"/>
                    </a:lnTo>
                    <a:lnTo>
                      <a:pt x="2993745" y="3350171"/>
                    </a:lnTo>
                    <a:lnTo>
                      <a:pt x="3010833" y="3337008"/>
                    </a:lnTo>
                    <a:lnTo>
                      <a:pt x="3016491" y="3332581"/>
                    </a:lnTo>
                    <a:lnTo>
                      <a:pt x="3002800" y="3315144"/>
                    </a:lnTo>
                    <a:close/>
                  </a:path>
                  <a:path w="3730625" h="3730625">
                    <a:moveTo>
                      <a:pt x="2957588" y="3349561"/>
                    </a:moveTo>
                    <a:lnTo>
                      <a:pt x="2948724" y="3356051"/>
                    </a:lnTo>
                    <a:lnTo>
                      <a:pt x="2948559" y="3356190"/>
                    </a:lnTo>
                    <a:lnTo>
                      <a:pt x="2936989" y="3364534"/>
                    </a:lnTo>
                    <a:lnTo>
                      <a:pt x="2934589" y="3366236"/>
                    </a:lnTo>
                    <a:lnTo>
                      <a:pt x="2947466" y="3384283"/>
                    </a:lnTo>
                    <a:lnTo>
                      <a:pt x="2964952" y="3371660"/>
                    </a:lnTo>
                    <a:lnTo>
                      <a:pt x="2970745" y="3367404"/>
                    </a:lnTo>
                    <a:lnTo>
                      <a:pt x="2957588" y="3349561"/>
                    </a:lnTo>
                    <a:close/>
                  </a:path>
                  <a:path w="3730625" h="3730625">
                    <a:moveTo>
                      <a:pt x="2911347" y="3382568"/>
                    </a:moveTo>
                    <a:lnTo>
                      <a:pt x="2904045" y="3387572"/>
                    </a:lnTo>
                    <a:lnTo>
                      <a:pt x="2898101" y="3391649"/>
                    </a:lnTo>
                    <a:lnTo>
                      <a:pt x="2887853" y="3398532"/>
                    </a:lnTo>
                    <a:lnTo>
                      <a:pt x="2900172" y="3416960"/>
                    </a:lnTo>
                    <a:lnTo>
                      <a:pt x="2918024" y="3404880"/>
                    </a:lnTo>
                    <a:lnTo>
                      <a:pt x="2923946" y="3400805"/>
                    </a:lnTo>
                    <a:lnTo>
                      <a:pt x="2911347" y="3382568"/>
                    </a:lnTo>
                    <a:close/>
                  </a:path>
                  <a:path w="3730625" h="3730625">
                    <a:moveTo>
                      <a:pt x="2864104" y="3414128"/>
                    </a:moveTo>
                    <a:lnTo>
                      <a:pt x="2858744" y="3417608"/>
                    </a:lnTo>
                    <a:lnTo>
                      <a:pt x="2840761" y="3428987"/>
                    </a:lnTo>
                    <a:lnTo>
                      <a:pt x="2840126" y="3429368"/>
                    </a:lnTo>
                    <a:lnTo>
                      <a:pt x="2851873" y="3448164"/>
                    </a:lnTo>
                    <a:lnTo>
                      <a:pt x="2870092" y="3436637"/>
                    </a:lnTo>
                    <a:lnTo>
                      <a:pt x="2876130" y="3432746"/>
                    </a:lnTo>
                    <a:lnTo>
                      <a:pt x="2864104" y="3414128"/>
                    </a:lnTo>
                    <a:close/>
                  </a:path>
                  <a:path w="3730625" h="3730625">
                    <a:moveTo>
                      <a:pt x="2815932" y="3444240"/>
                    </a:moveTo>
                    <a:lnTo>
                      <a:pt x="2809875" y="3447859"/>
                    </a:lnTo>
                    <a:lnTo>
                      <a:pt x="2809735" y="3447961"/>
                    </a:lnTo>
                    <a:lnTo>
                      <a:pt x="2809570" y="3448037"/>
                    </a:lnTo>
                    <a:lnTo>
                      <a:pt x="2799664" y="3453942"/>
                    </a:lnTo>
                    <a:lnTo>
                      <a:pt x="2791485" y="3458730"/>
                    </a:lnTo>
                    <a:lnTo>
                      <a:pt x="2802636" y="3477869"/>
                    </a:lnTo>
                    <a:lnTo>
                      <a:pt x="2815039" y="3470584"/>
                    </a:lnTo>
                    <a:lnTo>
                      <a:pt x="2827375" y="3463213"/>
                    </a:lnTo>
                    <a:lnTo>
                      <a:pt x="2815932" y="3444240"/>
                    </a:lnTo>
                    <a:close/>
                  </a:path>
                  <a:path w="3730625" h="3730625">
                    <a:moveTo>
                      <a:pt x="2766834" y="3472827"/>
                    </a:moveTo>
                    <a:lnTo>
                      <a:pt x="2754642" y="3479647"/>
                    </a:lnTo>
                    <a:lnTo>
                      <a:pt x="2741955" y="3486556"/>
                    </a:lnTo>
                    <a:lnTo>
                      <a:pt x="2752521" y="3506050"/>
                    </a:lnTo>
                    <a:lnTo>
                      <a:pt x="2777693" y="3492157"/>
                    </a:lnTo>
                    <a:lnTo>
                      <a:pt x="2766834" y="3472827"/>
                    </a:lnTo>
                    <a:close/>
                  </a:path>
                  <a:path w="3730625" h="3730625">
                    <a:moveTo>
                      <a:pt x="2716872" y="3499904"/>
                    </a:moveTo>
                    <a:lnTo>
                      <a:pt x="2698407" y="3509429"/>
                    </a:lnTo>
                    <a:lnTo>
                      <a:pt x="2691599" y="3512858"/>
                    </a:lnTo>
                    <a:lnTo>
                      <a:pt x="2701543" y="3532657"/>
                    </a:lnTo>
                    <a:lnTo>
                      <a:pt x="2727134" y="3519551"/>
                    </a:lnTo>
                    <a:lnTo>
                      <a:pt x="2716872" y="3499904"/>
                    </a:lnTo>
                    <a:close/>
                  </a:path>
                  <a:path w="3730625" h="3730625">
                    <a:moveTo>
                      <a:pt x="2666110" y="3525418"/>
                    </a:moveTo>
                    <a:lnTo>
                      <a:pt x="2652750" y="3531819"/>
                    </a:lnTo>
                    <a:lnTo>
                      <a:pt x="2644698" y="3535591"/>
                    </a:lnTo>
                    <a:lnTo>
                      <a:pt x="2644495" y="3535705"/>
                    </a:lnTo>
                    <a:lnTo>
                      <a:pt x="2640431" y="3537572"/>
                    </a:lnTo>
                    <a:lnTo>
                      <a:pt x="2649766" y="3557689"/>
                    </a:lnTo>
                    <a:lnTo>
                      <a:pt x="2675763" y="3545370"/>
                    </a:lnTo>
                    <a:lnTo>
                      <a:pt x="2666110" y="3525418"/>
                    </a:lnTo>
                    <a:close/>
                  </a:path>
                  <a:path w="3730625" h="3730625">
                    <a:moveTo>
                      <a:pt x="2614587" y="3549345"/>
                    </a:moveTo>
                    <a:lnTo>
                      <a:pt x="2601239" y="3555250"/>
                    </a:lnTo>
                    <a:lnTo>
                      <a:pt x="2588552" y="3560711"/>
                    </a:lnTo>
                    <a:lnTo>
                      <a:pt x="2597251" y="3581082"/>
                    </a:lnTo>
                    <a:lnTo>
                      <a:pt x="2623604" y="3569589"/>
                    </a:lnTo>
                    <a:lnTo>
                      <a:pt x="2614587" y="3549345"/>
                    </a:lnTo>
                    <a:close/>
                  </a:path>
                  <a:path w="3730625" h="3730625">
                    <a:moveTo>
                      <a:pt x="2562339" y="3571671"/>
                    </a:moveTo>
                    <a:lnTo>
                      <a:pt x="2535961" y="3582212"/>
                    </a:lnTo>
                    <a:lnTo>
                      <a:pt x="2544025" y="3602850"/>
                    </a:lnTo>
                    <a:lnTo>
                      <a:pt x="2570721" y="3592169"/>
                    </a:lnTo>
                    <a:lnTo>
                      <a:pt x="2562339" y="3571671"/>
                    </a:lnTo>
                    <a:close/>
                  </a:path>
                  <a:path w="3730625" h="3730625">
                    <a:moveTo>
                      <a:pt x="2509418" y="3592347"/>
                    </a:moveTo>
                    <a:lnTo>
                      <a:pt x="2508694" y="3592626"/>
                    </a:lnTo>
                    <a:lnTo>
                      <a:pt x="2482722" y="3602088"/>
                    </a:lnTo>
                    <a:lnTo>
                      <a:pt x="2490152" y="3622954"/>
                    </a:lnTo>
                    <a:lnTo>
                      <a:pt x="2517165" y="3613111"/>
                    </a:lnTo>
                    <a:lnTo>
                      <a:pt x="2509418" y="3592347"/>
                    </a:lnTo>
                    <a:close/>
                  </a:path>
                  <a:path w="3730625" h="3730625">
                    <a:moveTo>
                      <a:pt x="2455887" y="3611384"/>
                    </a:moveTo>
                    <a:lnTo>
                      <a:pt x="2430157" y="3619880"/>
                    </a:lnTo>
                    <a:lnTo>
                      <a:pt x="2428913" y="3620274"/>
                    </a:lnTo>
                    <a:lnTo>
                      <a:pt x="2435682" y="3641369"/>
                    </a:lnTo>
                    <a:lnTo>
                      <a:pt x="2462987" y="3632377"/>
                    </a:lnTo>
                    <a:lnTo>
                      <a:pt x="2455887" y="3611384"/>
                    </a:lnTo>
                    <a:close/>
                  </a:path>
                  <a:path w="3730625" h="3730625">
                    <a:moveTo>
                      <a:pt x="2401798" y="3628745"/>
                    </a:moveTo>
                    <a:lnTo>
                      <a:pt x="2374557" y="3636797"/>
                    </a:lnTo>
                    <a:lnTo>
                      <a:pt x="2380678" y="3658095"/>
                    </a:lnTo>
                    <a:lnTo>
                      <a:pt x="2408237" y="3649954"/>
                    </a:lnTo>
                    <a:lnTo>
                      <a:pt x="2401798" y="3628745"/>
                    </a:lnTo>
                    <a:close/>
                  </a:path>
                  <a:path w="3730625" h="3730625">
                    <a:moveTo>
                      <a:pt x="2347188" y="3644417"/>
                    </a:moveTo>
                    <a:lnTo>
                      <a:pt x="2319705" y="3651618"/>
                    </a:lnTo>
                    <a:lnTo>
                      <a:pt x="2325154" y="3673106"/>
                    </a:lnTo>
                    <a:lnTo>
                      <a:pt x="2352967" y="3665816"/>
                    </a:lnTo>
                    <a:lnTo>
                      <a:pt x="2347188" y="3644417"/>
                    </a:lnTo>
                    <a:close/>
                  </a:path>
                  <a:path w="3730625" h="3730625">
                    <a:moveTo>
                      <a:pt x="2292121" y="3658387"/>
                    </a:moveTo>
                    <a:lnTo>
                      <a:pt x="2264422" y="3664737"/>
                    </a:lnTo>
                    <a:lnTo>
                      <a:pt x="2269197" y="3686378"/>
                    </a:lnTo>
                    <a:lnTo>
                      <a:pt x="2297239" y="3679952"/>
                    </a:lnTo>
                    <a:lnTo>
                      <a:pt x="2292121" y="3658387"/>
                    </a:lnTo>
                    <a:close/>
                  </a:path>
                  <a:path w="3730625" h="3730625">
                    <a:moveTo>
                      <a:pt x="2236647" y="3670642"/>
                    </a:moveTo>
                    <a:lnTo>
                      <a:pt x="2208771" y="3676129"/>
                    </a:lnTo>
                    <a:lnTo>
                      <a:pt x="2212873" y="3697897"/>
                    </a:lnTo>
                    <a:lnTo>
                      <a:pt x="2241080" y="3692359"/>
                    </a:lnTo>
                    <a:lnTo>
                      <a:pt x="2236647" y="3670642"/>
                    </a:lnTo>
                    <a:close/>
                  </a:path>
                  <a:path w="3730625" h="3730625">
                    <a:moveTo>
                      <a:pt x="2180793" y="3681183"/>
                    </a:moveTo>
                    <a:lnTo>
                      <a:pt x="2152777" y="3685793"/>
                    </a:lnTo>
                    <a:lnTo>
                      <a:pt x="2156218" y="3707688"/>
                    </a:lnTo>
                    <a:lnTo>
                      <a:pt x="2184565" y="3703015"/>
                    </a:lnTo>
                    <a:lnTo>
                      <a:pt x="2180793" y="3681183"/>
                    </a:lnTo>
                    <a:close/>
                  </a:path>
                  <a:path w="3730625" h="3730625">
                    <a:moveTo>
                      <a:pt x="2124684" y="3689972"/>
                    </a:moveTo>
                    <a:lnTo>
                      <a:pt x="2096515" y="3693718"/>
                    </a:lnTo>
                    <a:lnTo>
                      <a:pt x="2099271" y="3715715"/>
                    </a:lnTo>
                    <a:lnTo>
                      <a:pt x="2127770" y="3711917"/>
                    </a:lnTo>
                    <a:lnTo>
                      <a:pt x="2124684" y="3689972"/>
                    </a:lnTo>
                    <a:close/>
                  </a:path>
                  <a:path w="3730625" h="3730625">
                    <a:moveTo>
                      <a:pt x="2068309" y="3697033"/>
                    </a:moveTo>
                    <a:lnTo>
                      <a:pt x="2040039" y="3699916"/>
                    </a:lnTo>
                    <a:lnTo>
                      <a:pt x="2042121" y="3721976"/>
                    </a:lnTo>
                    <a:lnTo>
                      <a:pt x="2070734" y="3719067"/>
                    </a:lnTo>
                    <a:lnTo>
                      <a:pt x="2068309" y="3697033"/>
                    </a:lnTo>
                    <a:close/>
                  </a:path>
                  <a:path w="3730625" h="3730625">
                    <a:moveTo>
                      <a:pt x="2011743" y="3702354"/>
                    </a:moveTo>
                    <a:lnTo>
                      <a:pt x="1983409" y="3704374"/>
                    </a:lnTo>
                    <a:lnTo>
                      <a:pt x="1984819" y="3726497"/>
                    </a:lnTo>
                    <a:lnTo>
                      <a:pt x="2013483" y="3724452"/>
                    </a:lnTo>
                    <a:lnTo>
                      <a:pt x="2011743" y="3702354"/>
                    </a:lnTo>
                    <a:close/>
                  </a:path>
                  <a:path w="3730625" h="3730625">
                    <a:moveTo>
                      <a:pt x="1955025" y="3705948"/>
                    </a:moveTo>
                    <a:lnTo>
                      <a:pt x="1926729" y="3707104"/>
                    </a:lnTo>
                    <a:lnTo>
                      <a:pt x="1927390" y="3729253"/>
                    </a:lnTo>
                    <a:lnTo>
                      <a:pt x="1956092" y="3728084"/>
                    </a:lnTo>
                    <a:lnTo>
                      <a:pt x="1955025" y="3705948"/>
                    </a:lnTo>
                    <a:close/>
                  </a:path>
                  <a:path w="3730625" h="3730625">
                    <a:moveTo>
                      <a:pt x="1898269" y="3707803"/>
                    </a:moveTo>
                    <a:lnTo>
                      <a:pt x="1885543" y="3708018"/>
                    </a:lnTo>
                    <a:lnTo>
                      <a:pt x="1869846" y="3708095"/>
                    </a:lnTo>
                    <a:lnTo>
                      <a:pt x="1869897" y="3730256"/>
                    </a:lnTo>
                    <a:lnTo>
                      <a:pt x="1898662" y="3729977"/>
                    </a:lnTo>
                    <a:lnTo>
                      <a:pt x="1898269" y="3707803"/>
                    </a:lnTo>
                    <a:close/>
                  </a:path>
                  <a:path w="3730625" h="3730625">
                    <a:moveTo>
                      <a:pt x="1813013" y="3707383"/>
                    </a:moveTo>
                    <a:lnTo>
                      <a:pt x="1812391" y="3729532"/>
                    </a:lnTo>
                    <a:lnTo>
                      <a:pt x="1841106" y="3730116"/>
                    </a:lnTo>
                    <a:lnTo>
                      <a:pt x="1841385" y="3707955"/>
                    </a:lnTo>
                    <a:lnTo>
                      <a:pt x="1836064" y="3707891"/>
                    </a:lnTo>
                    <a:lnTo>
                      <a:pt x="1813013" y="3707383"/>
                    </a:lnTo>
                    <a:close/>
                  </a:path>
                  <a:path w="3730625" h="3730625">
                    <a:moveTo>
                      <a:pt x="1756232" y="3704945"/>
                    </a:moveTo>
                    <a:lnTo>
                      <a:pt x="1754949" y="3727068"/>
                    </a:lnTo>
                    <a:lnTo>
                      <a:pt x="1783664" y="3728516"/>
                    </a:lnTo>
                    <a:lnTo>
                      <a:pt x="1784603" y="3706380"/>
                    </a:lnTo>
                    <a:lnTo>
                      <a:pt x="1756232" y="3704945"/>
                    </a:lnTo>
                    <a:close/>
                  </a:path>
                  <a:path w="3730625" h="3730625">
                    <a:moveTo>
                      <a:pt x="1699564" y="3700767"/>
                    </a:moveTo>
                    <a:lnTo>
                      <a:pt x="1697608" y="3722852"/>
                    </a:lnTo>
                    <a:lnTo>
                      <a:pt x="1726285" y="3725176"/>
                    </a:lnTo>
                    <a:lnTo>
                      <a:pt x="1727911" y="3703078"/>
                    </a:lnTo>
                    <a:lnTo>
                      <a:pt x="1703501" y="3701122"/>
                    </a:lnTo>
                    <a:lnTo>
                      <a:pt x="1699564" y="3700767"/>
                    </a:lnTo>
                    <a:close/>
                  </a:path>
                  <a:path w="3730625" h="3730625">
                    <a:moveTo>
                      <a:pt x="1643126" y="3694861"/>
                    </a:moveTo>
                    <a:lnTo>
                      <a:pt x="1640433" y="3716870"/>
                    </a:lnTo>
                    <a:lnTo>
                      <a:pt x="1668995" y="3720083"/>
                    </a:lnTo>
                    <a:lnTo>
                      <a:pt x="1671294" y="3698036"/>
                    </a:lnTo>
                    <a:lnTo>
                      <a:pt x="1660525" y="3696881"/>
                    </a:lnTo>
                    <a:lnTo>
                      <a:pt x="1643126" y="3694861"/>
                    </a:lnTo>
                    <a:close/>
                  </a:path>
                  <a:path w="3730625" h="3730625">
                    <a:moveTo>
                      <a:pt x="1586776" y="3687216"/>
                    </a:moveTo>
                    <a:lnTo>
                      <a:pt x="1583461" y="3709136"/>
                    </a:lnTo>
                    <a:lnTo>
                      <a:pt x="1611909" y="3713226"/>
                    </a:lnTo>
                    <a:lnTo>
                      <a:pt x="1614893" y="3691254"/>
                    </a:lnTo>
                    <a:lnTo>
                      <a:pt x="1610956" y="3690721"/>
                    </a:lnTo>
                    <a:lnTo>
                      <a:pt x="1588211" y="3687444"/>
                    </a:lnTo>
                    <a:lnTo>
                      <a:pt x="1586776" y="3687216"/>
                    </a:lnTo>
                    <a:close/>
                  </a:path>
                  <a:path w="3730625" h="3730625">
                    <a:moveTo>
                      <a:pt x="1530730" y="3677843"/>
                    </a:moveTo>
                    <a:lnTo>
                      <a:pt x="1526730" y="3699637"/>
                    </a:lnTo>
                    <a:lnTo>
                      <a:pt x="1555064" y="3704615"/>
                    </a:lnTo>
                    <a:lnTo>
                      <a:pt x="1558721" y="3682745"/>
                    </a:lnTo>
                    <a:lnTo>
                      <a:pt x="1534363" y="3678516"/>
                    </a:lnTo>
                    <a:lnTo>
                      <a:pt x="1530730" y="3677843"/>
                    </a:lnTo>
                    <a:close/>
                  </a:path>
                  <a:path w="3730625" h="3730625">
                    <a:moveTo>
                      <a:pt x="1475016" y="3666731"/>
                    </a:moveTo>
                    <a:lnTo>
                      <a:pt x="1470342" y="3688397"/>
                    </a:lnTo>
                    <a:lnTo>
                      <a:pt x="1498511" y="3694239"/>
                    </a:lnTo>
                    <a:lnTo>
                      <a:pt x="1502854" y="3672509"/>
                    </a:lnTo>
                    <a:lnTo>
                      <a:pt x="1480367" y="3667887"/>
                    </a:lnTo>
                    <a:lnTo>
                      <a:pt x="1475016" y="3666731"/>
                    </a:lnTo>
                    <a:close/>
                  </a:path>
                  <a:path w="3730625" h="3730625">
                    <a:moveTo>
                      <a:pt x="1480413" y="3667887"/>
                    </a:moveTo>
                    <a:close/>
                  </a:path>
                  <a:path w="3730625" h="3730625">
                    <a:moveTo>
                      <a:pt x="1419682" y="3653904"/>
                    </a:moveTo>
                    <a:lnTo>
                      <a:pt x="1414348" y="3675418"/>
                    </a:lnTo>
                    <a:lnTo>
                      <a:pt x="1442288" y="3682136"/>
                    </a:lnTo>
                    <a:lnTo>
                      <a:pt x="1447304" y="3660533"/>
                    </a:lnTo>
                    <a:lnTo>
                      <a:pt x="1443520" y="3659670"/>
                    </a:lnTo>
                    <a:lnTo>
                      <a:pt x="1419682" y="3653904"/>
                    </a:lnTo>
                    <a:close/>
                  </a:path>
                  <a:path w="3730625" h="3730625">
                    <a:moveTo>
                      <a:pt x="1364754" y="3639362"/>
                    </a:moveTo>
                    <a:lnTo>
                      <a:pt x="1358747" y="3660698"/>
                    </a:lnTo>
                    <a:lnTo>
                      <a:pt x="1386484" y="3668267"/>
                    </a:lnTo>
                    <a:lnTo>
                      <a:pt x="1392148" y="3646855"/>
                    </a:lnTo>
                    <a:lnTo>
                      <a:pt x="1379009" y="3643325"/>
                    </a:lnTo>
                    <a:lnTo>
                      <a:pt x="1364754" y="3639362"/>
                    </a:lnTo>
                    <a:close/>
                  </a:path>
                  <a:path w="3730625" h="3730625">
                    <a:moveTo>
                      <a:pt x="1379042" y="3643325"/>
                    </a:moveTo>
                    <a:close/>
                  </a:path>
                  <a:path w="3730625" h="3730625">
                    <a:moveTo>
                      <a:pt x="1310309" y="3623119"/>
                    </a:moveTo>
                    <a:lnTo>
                      <a:pt x="1303642" y="3644265"/>
                    </a:lnTo>
                    <a:lnTo>
                      <a:pt x="1331137" y="3652697"/>
                    </a:lnTo>
                    <a:lnTo>
                      <a:pt x="1337475" y="3631450"/>
                    </a:lnTo>
                    <a:lnTo>
                      <a:pt x="1313903" y="3624262"/>
                    </a:lnTo>
                    <a:lnTo>
                      <a:pt x="1310309" y="3623119"/>
                    </a:lnTo>
                    <a:close/>
                  </a:path>
                  <a:path w="3730625" h="3730625">
                    <a:moveTo>
                      <a:pt x="1256398" y="3605212"/>
                    </a:moveTo>
                    <a:lnTo>
                      <a:pt x="1249083" y="3626116"/>
                    </a:lnTo>
                    <a:lnTo>
                      <a:pt x="1276299" y="3635400"/>
                    </a:lnTo>
                    <a:lnTo>
                      <a:pt x="1283284" y="3614369"/>
                    </a:lnTo>
                    <a:lnTo>
                      <a:pt x="1256398" y="3605212"/>
                    </a:lnTo>
                    <a:close/>
                  </a:path>
                  <a:path w="3730625" h="3730625">
                    <a:moveTo>
                      <a:pt x="1203070" y="3585603"/>
                    </a:moveTo>
                    <a:lnTo>
                      <a:pt x="1195108" y="3606291"/>
                    </a:lnTo>
                    <a:lnTo>
                      <a:pt x="1222006" y="3616413"/>
                    </a:lnTo>
                    <a:lnTo>
                      <a:pt x="1229652" y="3595611"/>
                    </a:lnTo>
                    <a:lnTo>
                      <a:pt x="1224635" y="3593769"/>
                    </a:lnTo>
                    <a:lnTo>
                      <a:pt x="1205814" y="3586670"/>
                    </a:lnTo>
                    <a:lnTo>
                      <a:pt x="1203070" y="3585603"/>
                    </a:lnTo>
                    <a:close/>
                  </a:path>
                  <a:path w="3730625" h="3730625">
                    <a:moveTo>
                      <a:pt x="1150378" y="3564369"/>
                    </a:moveTo>
                    <a:lnTo>
                      <a:pt x="1141768" y="3584790"/>
                    </a:lnTo>
                    <a:lnTo>
                      <a:pt x="1148394" y="3587574"/>
                    </a:lnTo>
                    <a:lnTo>
                      <a:pt x="1168349" y="3595751"/>
                    </a:lnTo>
                    <a:lnTo>
                      <a:pt x="1176629" y="3575202"/>
                    </a:lnTo>
                    <a:lnTo>
                      <a:pt x="1154633" y="3566172"/>
                    </a:lnTo>
                    <a:lnTo>
                      <a:pt x="1150378" y="3564369"/>
                    </a:lnTo>
                    <a:close/>
                  </a:path>
                  <a:path w="3730625" h="3730625">
                    <a:moveTo>
                      <a:pt x="1098359" y="3541509"/>
                    </a:moveTo>
                    <a:lnTo>
                      <a:pt x="1089126" y="3561664"/>
                    </a:lnTo>
                    <a:lnTo>
                      <a:pt x="1115364" y="3573437"/>
                    </a:lnTo>
                    <a:lnTo>
                      <a:pt x="1124280" y="3553142"/>
                    </a:lnTo>
                    <a:lnTo>
                      <a:pt x="1098359" y="3541521"/>
                    </a:lnTo>
                    <a:close/>
                  </a:path>
                  <a:path w="3730625" h="3730625">
                    <a:moveTo>
                      <a:pt x="1047089" y="3517049"/>
                    </a:moveTo>
                    <a:lnTo>
                      <a:pt x="1037234" y="3536911"/>
                    </a:lnTo>
                    <a:lnTo>
                      <a:pt x="1063078" y="3549484"/>
                    </a:lnTo>
                    <a:lnTo>
                      <a:pt x="1072616" y="3529482"/>
                    </a:lnTo>
                    <a:lnTo>
                      <a:pt x="1052933" y="3519940"/>
                    </a:lnTo>
                    <a:lnTo>
                      <a:pt x="1047089" y="3517049"/>
                    </a:lnTo>
                    <a:close/>
                  </a:path>
                  <a:path w="3730625" h="3730625">
                    <a:moveTo>
                      <a:pt x="996581" y="3491026"/>
                    </a:moveTo>
                    <a:lnTo>
                      <a:pt x="986129" y="3510559"/>
                    </a:lnTo>
                    <a:lnTo>
                      <a:pt x="992465" y="3513938"/>
                    </a:lnTo>
                    <a:lnTo>
                      <a:pt x="1011567" y="3523932"/>
                    </a:lnTo>
                    <a:lnTo>
                      <a:pt x="1021727" y="3504234"/>
                    </a:lnTo>
                    <a:lnTo>
                      <a:pt x="1017003" y="3501783"/>
                    </a:lnTo>
                    <a:lnTo>
                      <a:pt x="1003630" y="3494760"/>
                    </a:lnTo>
                    <a:lnTo>
                      <a:pt x="1003465" y="3494697"/>
                    </a:lnTo>
                    <a:lnTo>
                      <a:pt x="1002474" y="3494151"/>
                    </a:lnTo>
                    <a:lnTo>
                      <a:pt x="996581" y="3491026"/>
                    </a:lnTo>
                    <a:close/>
                  </a:path>
                  <a:path w="3730625" h="3730625">
                    <a:moveTo>
                      <a:pt x="946911" y="3463429"/>
                    </a:moveTo>
                    <a:lnTo>
                      <a:pt x="935862" y="3482644"/>
                    </a:lnTo>
                    <a:lnTo>
                      <a:pt x="960894" y="3496792"/>
                    </a:lnTo>
                    <a:lnTo>
                      <a:pt x="971638" y="3477425"/>
                    </a:lnTo>
                    <a:lnTo>
                      <a:pt x="958392" y="3469995"/>
                    </a:lnTo>
                    <a:lnTo>
                      <a:pt x="958202" y="3469868"/>
                    </a:lnTo>
                    <a:lnTo>
                      <a:pt x="946911" y="3463429"/>
                    </a:lnTo>
                    <a:close/>
                  </a:path>
                  <a:path w="3730625" h="3730625">
                    <a:moveTo>
                      <a:pt x="898131" y="3434333"/>
                    </a:moveTo>
                    <a:lnTo>
                      <a:pt x="886485" y="3453193"/>
                    </a:lnTo>
                    <a:lnTo>
                      <a:pt x="892600" y="3456953"/>
                    </a:lnTo>
                    <a:lnTo>
                      <a:pt x="911047" y="3468103"/>
                    </a:lnTo>
                    <a:lnTo>
                      <a:pt x="922413" y="3449066"/>
                    </a:lnTo>
                    <a:lnTo>
                      <a:pt x="916825" y="3445751"/>
                    </a:lnTo>
                    <a:lnTo>
                      <a:pt x="898131" y="3434333"/>
                    </a:lnTo>
                    <a:close/>
                  </a:path>
                  <a:path w="3730625" h="3730625">
                    <a:moveTo>
                      <a:pt x="850252" y="3403727"/>
                    </a:moveTo>
                    <a:lnTo>
                      <a:pt x="838022" y="3422218"/>
                    </a:lnTo>
                    <a:lnTo>
                      <a:pt x="850047" y="3430101"/>
                    </a:lnTo>
                    <a:lnTo>
                      <a:pt x="862139" y="3437890"/>
                    </a:lnTo>
                    <a:lnTo>
                      <a:pt x="874064" y="3419220"/>
                    </a:lnTo>
                    <a:lnTo>
                      <a:pt x="868451" y="3415639"/>
                    </a:lnTo>
                    <a:lnTo>
                      <a:pt x="854087" y="3406279"/>
                    </a:lnTo>
                    <a:lnTo>
                      <a:pt x="853947" y="3406165"/>
                    </a:lnTo>
                    <a:lnTo>
                      <a:pt x="852474" y="3405200"/>
                    </a:lnTo>
                    <a:lnTo>
                      <a:pt x="850252" y="3403727"/>
                    </a:lnTo>
                    <a:close/>
                  </a:path>
                  <a:path w="3730625" h="3730625">
                    <a:moveTo>
                      <a:pt x="803338" y="3371684"/>
                    </a:moveTo>
                    <a:lnTo>
                      <a:pt x="790549" y="3389795"/>
                    </a:lnTo>
                    <a:lnTo>
                      <a:pt x="796433" y="3393926"/>
                    </a:lnTo>
                    <a:lnTo>
                      <a:pt x="814171" y="3406190"/>
                    </a:lnTo>
                    <a:lnTo>
                      <a:pt x="826668" y="3387890"/>
                    </a:lnTo>
                    <a:lnTo>
                      <a:pt x="822662" y="3385146"/>
                    </a:lnTo>
                    <a:lnTo>
                      <a:pt x="809561" y="3376079"/>
                    </a:lnTo>
                    <a:lnTo>
                      <a:pt x="803338" y="3371684"/>
                    </a:lnTo>
                    <a:close/>
                  </a:path>
                  <a:path w="3730625" h="3730625">
                    <a:moveTo>
                      <a:pt x="822667" y="3385146"/>
                    </a:moveTo>
                    <a:close/>
                  </a:path>
                  <a:path w="3730625" h="3730625">
                    <a:moveTo>
                      <a:pt x="757440" y="3338207"/>
                    </a:moveTo>
                    <a:lnTo>
                      <a:pt x="744105" y="3355911"/>
                    </a:lnTo>
                    <a:lnTo>
                      <a:pt x="749849" y="3360222"/>
                    </a:lnTo>
                    <a:lnTo>
                      <a:pt x="767194" y="3373018"/>
                    </a:lnTo>
                    <a:lnTo>
                      <a:pt x="780262" y="3355111"/>
                    </a:lnTo>
                    <a:lnTo>
                      <a:pt x="773544" y="3350209"/>
                    </a:lnTo>
                    <a:lnTo>
                      <a:pt x="773048" y="3349828"/>
                    </a:lnTo>
                    <a:lnTo>
                      <a:pt x="772553" y="3349485"/>
                    </a:lnTo>
                    <a:lnTo>
                      <a:pt x="765009" y="3343897"/>
                    </a:lnTo>
                    <a:lnTo>
                      <a:pt x="757440" y="3338207"/>
                    </a:lnTo>
                    <a:close/>
                  </a:path>
                  <a:path w="3730625" h="3730625">
                    <a:moveTo>
                      <a:pt x="712584" y="3303333"/>
                    </a:moveTo>
                    <a:lnTo>
                      <a:pt x="698715" y="3320618"/>
                    </a:lnTo>
                    <a:lnTo>
                      <a:pt x="704326" y="3325104"/>
                    </a:lnTo>
                    <a:lnTo>
                      <a:pt x="721271" y="3338436"/>
                    </a:lnTo>
                    <a:lnTo>
                      <a:pt x="734872" y="3320935"/>
                    </a:lnTo>
                    <a:lnTo>
                      <a:pt x="734098" y="3320326"/>
                    </a:lnTo>
                    <a:lnTo>
                      <a:pt x="733907" y="3320199"/>
                    </a:lnTo>
                    <a:lnTo>
                      <a:pt x="723417" y="3311982"/>
                    </a:lnTo>
                    <a:lnTo>
                      <a:pt x="712584" y="3303333"/>
                    </a:lnTo>
                    <a:close/>
                  </a:path>
                  <a:path w="3730625" h="3730625">
                    <a:moveTo>
                      <a:pt x="668820" y="3267100"/>
                    </a:moveTo>
                    <a:lnTo>
                      <a:pt x="654430" y="3283940"/>
                    </a:lnTo>
                    <a:lnTo>
                      <a:pt x="665391" y="3293246"/>
                    </a:lnTo>
                    <a:lnTo>
                      <a:pt x="676427" y="3302457"/>
                    </a:lnTo>
                    <a:lnTo>
                      <a:pt x="690562" y="3285388"/>
                    </a:lnTo>
                    <a:lnTo>
                      <a:pt x="682193" y="3278403"/>
                    </a:lnTo>
                    <a:lnTo>
                      <a:pt x="682040" y="3278276"/>
                    </a:lnTo>
                    <a:lnTo>
                      <a:pt x="674801" y="3272180"/>
                    </a:lnTo>
                    <a:lnTo>
                      <a:pt x="668820" y="3267100"/>
                    </a:lnTo>
                    <a:close/>
                  </a:path>
                  <a:path w="3730625" h="3730625">
                    <a:moveTo>
                      <a:pt x="626186" y="3229533"/>
                    </a:moveTo>
                    <a:lnTo>
                      <a:pt x="611289" y="3245942"/>
                    </a:lnTo>
                    <a:lnTo>
                      <a:pt x="621963" y="3255573"/>
                    </a:lnTo>
                    <a:lnTo>
                      <a:pt x="632713" y="3265119"/>
                    </a:lnTo>
                    <a:lnTo>
                      <a:pt x="647357" y="3248482"/>
                    </a:lnTo>
                    <a:lnTo>
                      <a:pt x="639457" y="3241471"/>
                    </a:lnTo>
                    <a:lnTo>
                      <a:pt x="626186" y="3229533"/>
                    </a:lnTo>
                    <a:close/>
                  </a:path>
                  <a:path w="3730625" h="3730625">
                    <a:moveTo>
                      <a:pt x="584720" y="3190697"/>
                    </a:moveTo>
                    <a:lnTo>
                      <a:pt x="569328" y="3206635"/>
                    </a:lnTo>
                    <a:lnTo>
                      <a:pt x="574509" y="3211617"/>
                    </a:lnTo>
                    <a:lnTo>
                      <a:pt x="590156" y="3226447"/>
                    </a:lnTo>
                    <a:lnTo>
                      <a:pt x="605320" y="3210280"/>
                    </a:lnTo>
                    <a:lnTo>
                      <a:pt x="603973" y="3209035"/>
                    </a:lnTo>
                    <a:lnTo>
                      <a:pt x="603770" y="3208820"/>
                    </a:lnTo>
                    <a:lnTo>
                      <a:pt x="603630" y="3208718"/>
                    </a:lnTo>
                    <a:lnTo>
                      <a:pt x="584720" y="3190697"/>
                    </a:lnTo>
                    <a:close/>
                  </a:path>
                  <a:path w="3730625" h="3730625">
                    <a:moveTo>
                      <a:pt x="544474" y="3150603"/>
                    </a:moveTo>
                    <a:lnTo>
                      <a:pt x="528599" y="3166046"/>
                    </a:lnTo>
                    <a:lnTo>
                      <a:pt x="538668" y="3176314"/>
                    </a:lnTo>
                    <a:lnTo>
                      <a:pt x="548805" y="3186506"/>
                    </a:lnTo>
                    <a:lnTo>
                      <a:pt x="564451" y="3170796"/>
                    </a:lnTo>
                    <a:lnTo>
                      <a:pt x="563410" y="3169754"/>
                    </a:lnTo>
                    <a:lnTo>
                      <a:pt x="561886" y="3168230"/>
                    </a:lnTo>
                    <a:lnTo>
                      <a:pt x="551078" y="3157359"/>
                    </a:lnTo>
                    <a:lnTo>
                      <a:pt x="544474" y="3150603"/>
                    </a:lnTo>
                    <a:close/>
                  </a:path>
                  <a:path w="3730625" h="3730625">
                    <a:moveTo>
                      <a:pt x="505472" y="3109290"/>
                    </a:moveTo>
                    <a:lnTo>
                      <a:pt x="489127" y="3124250"/>
                    </a:lnTo>
                    <a:lnTo>
                      <a:pt x="493989" y="3129539"/>
                    </a:lnTo>
                    <a:lnTo>
                      <a:pt x="503779" y="3140068"/>
                    </a:lnTo>
                    <a:lnTo>
                      <a:pt x="508698" y="3145307"/>
                    </a:lnTo>
                    <a:lnTo>
                      <a:pt x="524827" y="3130092"/>
                    </a:lnTo>
                    <a:lnTo>
                      <a:pt x="520420" y="3125431"/>
                    </a:lnTo>
                    <a:lnTo>
                      <a:pt x="516064" y="3120771"/>
                    </a:lnTo>
                    <a:lnTo>
                      <a:pt x="511276" y="3115576"/>
                    </a:lnTo>
                    <a:lnTo>
                      <a:pt x="509320" y="3113455"/>
                    </a:lnTo>
                    <a:lnTo>
                      <a:pt x="509117" y="3113265"/>
                    </a:lnTo>
                    <a:lnTo>
                      <a:pt x="505472" y="3109290"/>
                    </a:lnTo>
                    <a:close/>
                  </a:path>
                  <a:path w="3730625" h="3730625">
                    <a:moveTo>
                      <a:pt x="511192" y="3115504"/>
                    </a:moveTo>
                    <a:close/>
                  </a:path>
                  <a:path w="3730625" h="3730625">
                    <a:moveTo>
                      <a:pt x="511188" y="3115500"/>
                    </a:moveTo>
                    <a:close/>
                  </a:path>
                  <a:path w="3730625" h="3730625">
                    <a:moveTo>
                      <a:pt x="467753" y="3066808"/>
                    </a:moveTo>
                    <a:lnTo>
                      <a:pt x="450964" y="3081261"/>
                    </a:lnTo>
                    <a:lnTo>
                      <a:pt x="460382" y="3092115"/>
                    </a:lnTo>
                    <a:lnTo>
                      <a:pt x="469887" y="3102902"/>
                    </a:lnTo>
                    <a:lnTo>
                      <a:pt x="486448" y="3088182"/>
                    </a:lnTo>
                    <a:lnTo>
                      <a:pt x="472351" y="3072129"/>
                    </a:lnTo>
                    <a:lnTo>
                      <a:pt x="467753" y="3066808"/>
                    </a:lnTo>
                    <a:close/>
                  </a:path>
                  <a:path w="3730625" h="3730625">
                    <a:moveTo>
                      <a:pt x="431355" y="3023184"/>
                    </a:moveTo>
                    <a:lnTo>
                      <a:pt x="414134" y="3037103"/>
                    </a:lnTo>
                    <a:lnTo>
                      <a:pt x="418660" y="3042687"/>
                    </a:lnTo>
                    <a:lnTo>
                      <a:pt x="427780" y="3053801"/>
                    </a:lnTo>
                    <a:lnTo>
                      <a:pt x="432371" y="3059328"/>
                    </a:lnTo>
                    <a:lnTo>
                      <a:pt x="449389" y="3045117"/>
                    </a:lnTo>
                    <a:lnTo>
                      <a:pt x="440334" y="3034188"/>
                    </a:lnTo>
                    <a:lnTo>
                      <a:pt x="431355" y="3023184"/>
                    </a:lnTo>
                    <a:close/>
                  </a:path>
                  <a:path w="3730625" h="3730625">
                    <a:moveTo>
                      <a:pt x="396316" y="2978454"/>
                    </a:moveTo>
                    <a:lnTo>
                      <a:pt x="378663" y="2991853"/>
                    </a:lnTo>
                    <a:lnTo>
                      <a:pt x="387402" y="3003272"/>
                    </a:lnTo>
                    <a:lnTo>
                      <a:pt x="391802" y="3008957"/>
                    </a:lnTo>
                    <a:lnTo>
                      <a:pt x="396227" y="3014624"/>
                    </a:lnTo>
                    <a:lnTo>
                      <a:pt x="413664" y="3000959"/>
                    </a:lnTo>
                    <a:lnTo>
                      <a:pt x="404469" y="2989135"/>
                    </a:lnTo>
                    <a:lnTo>
                      <a:pt x="396316" y="2978454"/>
                    </a:lnTo>
                    <a:close/>
                  </a:path>
                  <a:path w="3730625" h="3730625">
                    <a:moveTo>
                      <a:pt x="362661" y="2932684"/>
                    </a:moveTo>
                    <a:lnTo>
                      <a:pt x="344614" y="2945536"/>
                    </a:lnTo>
                    <a:lnTo>
                      <a:pt x="348790" y="2951384"/>
                    </a:lnTo>
                    <a:lnTo>
                      <a:pt x="352991" y="2957215"/>
                    </a:lnTo>
                    <a:lnTo>
                      <a:pt x="361454" y="2968828"/>
                    </a:lnTo>
                    <a:lnTo>
                      <a:pt x="379310" y="2955696"/>
                    </a:lnTo>
                    <a:lnTo>
                      <a:pt x="376427" y="2951784"/>
                    </a:lnTo>
                    <a:lnTo>
                      <a:pt x="370656" y="2943821"/>
                    </a:lnTo>
                    <a:lnTo>
                      <a:pt x="367322" y="2939186"/>
                    </a:lnTo>
                    <a:lnTo>
                      <a:pt x="365226" y="2936265"/>
                    </a:lnTo>
                    <a:lnTo>
                      <a:pt x="362661" y="2932684"/>
                    </a:lnTo>
                    <a:close/>
                  </a:path>
                  <a:path w="3730625" h="3730625">
                    <a:moveTo>
                      <a:pt x="370656" y="2943821"/>
                    </a:moveTo>
                    <a:close/>
                  </a:path>
                  <a:path w="3730625" h="3730625">
                    <a:moveTo>
                      <a:pt x="330428" y="2885897"/>
                    </a:moveTo>
                    <a:lnTo>
                      <a:pt x="311988" y="2898190"/>
                    </a:lnTo>
                    <a:lnTo>
                      <a:pt x="315988" y="2904163"/>
                    </a:lnTo>
                    <a:lnTo>
                      <a:pt x="320009" y="2910117"/>
                    </a:lnTo>
                    <a:lnTo>
                      <a:pt x="324052" y="2916055"/>
                    </a:lnTo>
                    <a:lnTo>
                      <a:pt x="328117" y="2921977"/>
                    </a:lnTo>
                    <a:lnTo>
                      <a:pt x="346367" y="2909404"/>
                    </a:lnTo>
                    <a:lnTo>
                      <a:pt x="341583" y="2902445"/>
                    </a:lnTo>
                    <a:lnTo>
                      <a:pt x="330428" y="2885897"/>
                    </a:lnTo>
                    <a:close/>
                  </a:path>
                  <a:path w="3730625" h="3730625">
                    <a:moveTo>
                      <a:pt x="299656" y="2838132"/>
                    </a:moveTo>
                    <a:lnTo>
                      <a:pt x="280835" y="2849854"/>
                    </a:lnTo>
                    <a:lnTo>
                      <a:pt x="284649" y="2855945"/>
                    </a:lnTo>
                    <a:lnTo>
                      <a:pt x="288559" y="2862135"/>
                    </a:lnTo>
                    <a:lnTo>
                      <a:pt x="296227" y="2874136"/>
                    </a:lnTo>
                    <a:lnTo>
                      <a:pt x="314858" y="2862135"/>
                    </a:lnTo>
                    <a:lnTo>
                      <a:pt x="306450" y="2848978"/>
                    </a:lnTo>
                    <a:lnTo>
                      <a:pt x="301904" y="2841752"/>
                    </a:lnTo>
                    <a:lnTo>
                      <a:pt x="299656" y="2838132"/>
                    </a:lnTo>
                    <a:close/>
                  </a:path>
                  <a:path w="3730625" h="3730625">
                    <a:moveTo>
                      <a:pt x="270370" y="2789453"/>
                    </a:moveTo>
                    <a:lnTo>
                      <a:pt x="251193" y="2800591"/>
                    </a:lnTo>
                    <a:lnTo>
                      <a:pt x="254816" y="2806796"/>
                    </a:lnTo>
                    <a:lnTo>
                      <a:pt x="258465" y="2812989"/>
                    </a:lnTo>
                    <a:lnTo>
                      <a:pt x="265823" y="2825330"/>
                    </a:lnTo>
                    <a:lnTo>
                      <a:pt x="284822" y="2813900"/>
                    </a:lnTo>
                    <a:lnTo>
                      <a:pt x="277698" y="2802001"/>
                    </a:lnTo>
                    <a:lnTo>
                      <a:pt x="274015" y="2795739"/>
                    </a:lnTo>
                    <a:lnTo>
                      <a:pt x="270370" y="2789453"/>
                    </a:lnTo>
                    <a:close/>
                  </a:path>
                  <a:path w="3730625" h="3730625">
                    <a:moveTo>
                      <a:pt x="242582" y="2739897"/>
                    </a:moveTo>
                    <a:lnTo>
                      <a:pt x="223088" y="2750439"/>
                    </a:lnTo>
                    <a:lnTo>
                      <a:pt x="229974" y="2763054"/>
                    </a:lnTo>
                    <a:lnTo>
                      <a:pt x="233453" y="2769346"/>
                    </a:lnTo>
                    <a:lnTo>
                      <a:pt x="236956" y="2775623"/>
                    </a:lnTo>
                    <a:lnTo>
                      <a:pt x="256285" y="2764777"/>
                    </a:lnTo>
                    <a:lnTo>
                      <a:pt x="251117" y="2755506"/>
                    </a:lnTo>
                    <a:lnTo>
                      <a:pt x="246214" y="2746565"/>
                    </a:lnTo>
                    <a:lnTo>
                      <a:pt x="242582" y="2739897"/>
                    </a:lnTo>
                    <a:close/>
                  </a:path>
                  <a:path w="3730625" h="3730625">
                    <a:moveTo>
                      <a:pt x="216369" y="2689491"/>
                    </a:moveTo>
                    <a:lnTo>
                      <a:pt x="196545" y="2699423"/>
                    </a:lnTo>
                    <a:lnTo>
                      <a:pt x="203031" y="2712253"/>
                    </a:lnTo>
                    <a:lnTo>
                      <a:pt x="206310" y="2718646"/>
                    </a:lnTo>
                    <a:lnTo>
                      <a:pt x="209613" y="2725026"/>
                    </a:lnTo>
                    <a:lnTo>
                      <a:pt x="229273" y="2714790"/>
                    </a:lnTo>
                    <a:lnTo>
                      <a:pt x="225005" y="2706522"/>
                    </a:lnTo>
                    <a:lnTo>
                      <a:pt x="217347" y="2691472"/>
                    </a:lnTo>
                    <a:lnTo>
                      <a:pt x="216369" y="2689491"/>
                    </a:lnTo>
                    <a:close/>
                  </a:path>
                  <a:path w="3730625" h="3730625">
                    <a:moveTo>
                      <a:pt x="191693" y="2638310"/>
                    </a:moveTo>
                    <a:lnTo>
                      <a:pt x="171589" y="2647619"/>
                    </a:lnTo>
                    <a:lnTo>
                      <a:pt x="174621" y="2654137"/>
                    </a:lnTo>
                    <a:lnTo>
                      <a:pt x="177677" y="2660642"/>
                    </a:lnTo>
                    <a:lnTo>
                      <a:pt x="180760" y="2667134"/>
                    </a:lnTo>
                    <a:lnTo>
                      <a:pt x="183870" y="2673616"/>
                    </a:lnTo>
                    <a:lnTo>
                      <a:pt x="203834" y="2664002"/>
                    </a:lnTo>
                    <a:lnTo>
                      <a:pt x="199847" y="2655697"/>
                    </a:lnTo>
                    <a:lnTo>
                      <a:pt x="193560" y="2642323"/>
                    </a:lnTo>
                    <a:lnTo>
                      <a:pt x="191693" y="2638310"/>
                    </a:lnTo>
                    <a:close/>
                  </a:path>
                  <a:path w="3730625" h="3730625">
                    <a:moveTo>
                      <a:pt x="168643" y="2586393"/>
                    </a:moveTo>
                    <a:lnTo>
                      <a:pt x="148247" y="2595067"/>
                    </a:lnTo>
                    <a:lnTo>
                      <a:pt x="151195" y="2601950"/>
                    </a:lnTo>
                    <a:lnTo>
                      <a:pt x="153933" y="2608278"/>
                    </a:lnTo>
                    <a:lnTo>
                      <a:pt x="156812" y="2614862"/>
                    </a:lnTo>
                    <a:lnTo>
                      <a:pt x="159715" y="2621432"/>
                    </a:lnTo>
                    <a:lnTo>
                      <a:pt x="179971" y="2612440"/>
                    </a:lnTo>
                    <a:lnTo>
                      <a:pt x="175219" y="2601679"/>
                    </a:lnTo>
                    <a:lnTo>
                      <a:pt x="172008" y="2594229"/>
                    </a:lnTo>
                    <a:lnTo>
                      <a:pt x="168643" y="2586393"/>
                    </a:lnTo>
                    <a:close/>
                  </a:path>
                  <a:path w="3730625" h="3730625">
                    <a:moveTo>
                      <a:pt x="147205" y="2533777"/>
                    </a:moveTo>
                    <a:lnTo>
                      <a:pt x="126542" y="2541816"/>
                    </a:lnTo>
                    <a:lnTo>
                      <a:pt x="131822" y="2555193"/>
                    </a:lnTo>
                    <a:lnTo>
                      <a:pt x="134497" y="2561866"/>
                    </a:lnTo>
                    <a:lnTo>
                      <a:pt x="137198" y="2568524"/>
                    </a:lnTo>
                    <a:lnTo>
                      <a:pt x="157721" y="2560154"/>
                    </a:lnTo>
                    <a:lnTo>
                      <a:pt x="155056" y="2553577"/>
                    </a:lnTo>
                    <a:lnTo>
                      <a:pt x="152415" y="2546989"/>
                    </a:lnTo>
                    <a:lnTo>
                      <a:pt x="149798" y="2540389"/>
                    </a:lnTo>
                    <a:lnTo>
                      <a:pt x="147205" y="2533777"/>
                    </a:lnTo>
                    <a:close/>
                  </a:path>
                  <a:path w="3730625" h="3730625">
                    <a:moveTo>
                      <a:pt x="127406" y="2480513"/>
                    </a:moveTo>
                    <a:lnTo>
                      <a:pt x="106514" y="2487904"/>
                    </a:lnTo>
                    <a:lnTo>
                      <a:pt x="111364" y="2501447"/>
                    </a:lnTo>
                    <a:lnTo>
                      <a:pt x="113828" y="2508201"/>
                    </a:lnTo>
                    <a:lnTo>
                      <a:pt x="116319" y="2514942"/>
                    </a:lnTo>
                    <a:lnTo>
                      <a:pt x="137096" y="2507234"/>
                    </a:lnTo>
                    <a:lnTo>
                      <a:pt x="133502" y="2497480"/>
                    </a:lnTo>
                    <a:lnTo>
                      <a:pt x="133438" y="2497264"/>
                    </a:lnTo>
                    <a:lnTo>
                      <a:pt x="128092" y="2482456"/>
                    </a:lnTo>
                    <a:lnTo>
                      <a:pt x="127406" y="2480513"/>
                    </a:lnTo>
                    <a:close/>
                  </a:path>
                  <a:path w="3730625" h="3730625">
                    <a:moveTo>
                      <a:pt x="109283" y="2426677"/>
                    </a:moveTo>
                    <a:lnTo>
                      <a:pt x="88163" y="2433434"/>
                    </a:lnTo>
                    <a:lnTo>
                      <a:pt x="90366" y="2440278"/>
                    </a:lnTo>
                    <a:lnTo>
                      <a:pt x="92594" y="2447112"/>
                    </a:lnTo>
                    <a:lnTo>
                      <a:pt x="94848" y="2453936"/>
                    </a:lnTo>
                    <a:lnTo>
                      <a:pt x="97129" y="2460752"/>
                    </a:lnTo>
                    <a:lnTo>
                      <a:pt x="118135" y="2453665"/>
                    </a:lnTo>
                    <a:lnTo>
                      <a:pt x="115880" y="2446935"/>
                    </a:lnTo>
                    <a:lnTo>
                      <a:pt x="113652" y="2440195"/>
                    </a:lnTo>
                    <a:lnTo>
                      <a:pt x="111449" y="2433434"/>
                    </a:lnTo>
                    <a:lnTo>
                      <a:pt x="109283" y="2426677"/>
                    </a:lnTo>
                    <a:close/>
                  </a:path>
                  <a:path w="3730625" h="3730625">
                    <a:moveTo>
                      <a:pt x="92824" y="2372296"/>
                    </a:moveTo>
                    <a:lnTo>
                      <a:pt x="71526" y="2378379"/>
                    </a:lnTo>
                    <a:lnTo>
                      <a:pt x="73512" y="2385291"/>
                    </a:lnTo>
                    <a:lnTo>
                      <a:pt x="75525" y="2392195"/>
                    </a:lnTo>
                    <a:lnTo>
                      <a:pt x="77564" y="2399087"/>
                    </a:lnTo>
                    <a:lnTo>
                      <a:pt x="79628" y="2405964"/>
                    </a:lnTo>
                    <a:lnTo>
                      <a:pt x="100837" y="2399537"/>
                    </a:lnTo>
                    <a:lnTo>
                      <a:pt x="98794" y="2392747"/>
                    </a:lnTo>
                    <a:lnTo>
                      <a:pt x="96778" y="2385941"/>
                    </a:lnTo>
                    <a:lnTo>
                      <a:pt x="94789" y="2379122"/>
                    </a:lnTo>
                    <a:lnTo>
                      <a:pt x="92824" y="2372296"/>
                    </a:lnTo>
                    <a:close/>
                  </a:path>
                  <a:path w="3730625" h="3730625">
                    <a:moveTo>
                      <a:pt x="78066" y="2317419"/>
                    </a:moveTo>
                    <a:lnTo>
                      <a:pt x="56578" y="2322842"/>
                    </a:lnTo>
                    <a:lnTo>
                      <a:pt x="58354" y="2329817"/>
                    </a:lnTo>
                    <a:lnTo>
                      <a:pt x="60158" y="2336780"/>
                    </a:lnTo>
                    <a:lnTo>
                      <a:pt x="61988" y="2343734"/>
                    </a:lnTo>
                    <a:lnTo>
                      <a:pt x="63842" y="2350681"/>
                    </a:lnTo>
                    <a:lnTo>
                      <a:pt x="85242" y="2344928"/>
                    </a:lnTo>
                    <a:lnTo>
                      <a:pt x="83405" y="2338058"/>
                    </a:lnTo>
                    <a:lnTo>
                      <a:pt x="81602" y="2331192"/>
                    </a:lnTo>
                    <a:lnTo>
                      <a:pt x="78066" y="2317419"/>
                    </a:lnTo>
                    <a:close/>
                  </a:path>
                  <a:path w="3730625" h="3730625">
                    <a:moveTo>
                      <a:pt x="65023" y="2262136"/>
                    </a:moveTo>
                    <a:lnTo>
                      <a:pt x="43383" y="2266886"/>
                    </a:lnTo>
                    <a:lnTo>
                      <a:pt x="44940" y="2273911"/>
                    </a:lnTo>
                    <a:lnTo>
                      <a:pt x="48130" y="2287931"/>
                    </a:lnTo>
                    <a:lnTo>
                      <a:pt x="49758" y="2294928"/>
                    </a:lnTo>
                    <a:lnTo>
                      <a:pt x="71335" y="2289835"/>
                    </a:lnTo>
                    <a:lnTo>
                      <a:pt x="68389" y="2277173"/>
                    </a:lnTo>
                    <a:lnTo>
                      <a:pt x="65023" y="2262136"/>
                    </a:lnTo>
                    <a:close/>
                  </a:path>
                  <a:path w="3730625" h="3730625">
                    <a:moveTo>
                      <a:pt x="53708" y="2206472"/>
                    </a:moveTo>
                    <a:lnTo>
                      <a:pt x="31927" y="2210549"/>
                    </a:lnTo>
                    <a:lnTo>
                      <a:pt x="34631" y="2224666"/>
                    </a:lnTo>
                    <a:lnTo>
                      <a:pt x="36022" y="2231714"/>
                    </a:lnTo>
                    <a:lnTo>
                      <a:pt x="37439" y="2238755"/>
                    </a:lnTo>
                    <a:lnTo>
                      <a:pt x="59156" y="2234336"/>
                    </a:lnTo>
                    <a:lnTo>
                      <a:pt x="57162" y="2224443"/>
                    </a:lnTo>
                    <a:lnTo>
                      <a:pt x="53708" y="2206472"/>
                    </a:lnTo>
                    <a:close/>
                  </a:path>
                  <a:path w="3730625" h="3730625">
                    <a:moveTo>
                      <a:pt x="44119" y="2150465"/>
                    </a:moveTo>
                    <a:lnTo>
                      <a:pt x="22212" y="2153869"/>
                    </a:lnTo>
                    <a:lnTo>
                      <a:pt x="24482" y="2168063"/>
                    </a:lnTo>
                    <a:lnTo>
                      <a:pt x="26847" y="2182228"/>
                    </a:lnTo>
                    <a:lnTo>
                      <a:pt x="48691" y="2178494"/>
                    </a:lnTo>
                    <a:lnTo>
                      <a:pt x="46812" y="2167369"/>
                    </a:lnTo>
                    <a:lnTo>
                      <a:pt x="44119" y="2150465"/>
                    </a:lnTo>
                    <a:close/>
                  </a:path>
                  <a:path w="3730625" h="3730625">
                    <a:moveTo>
                      <a:pt x="36258" y="2094179"/>
                    </a:moveTo>
                    <a:lnTo>
                      <a:pt x="14262" y="2096909"/>
                    </a:lnTo>
                    <a:lnTo>
                      <a:pt x="15162" y="2104050"/>
                    </a:lnTo>
                    <a:lnTo>
                      <a:pt x="16089" y="2111186"/>
                    </a:lnTo>
                    <a:lnTo>
                      <a:pt x="17042" y="2118314"/>
                    </a:lnTo>
                    <a:lnTo>
                      <a:pt x="18021" y="2125433"/>
                    </a:lnTo>
                    <a:lnTo>
                      <a:pt x="39966" y="2122360"/>
                    </a:lnTo>
                    <a:lnTo>
                      <a:pt x="38569" y="2112175"/>
                    </a:lnTo>
                    <a:lnTo>
                      <a:pt x="37071" y="2100579"/>
                    </a:lnTo>
                    <a:lnTo>
                      <a:pt x="36258" y="2094179"/>
                    </a:lnTo>
                    <a:close/>
                  </a:path>
                  <a:path w="3730625" h="3730625">
                    <a:moveTo>
                      <a:pt x="37434" y="2103437"/>
                    </a:moveTo>
                    <a:close/>
                  </a:path>
                  <a:path w="3730625" h="3730625">
                    <a:moveTo>
                      <a:pt x="30137" y="2037714"/>
                    </a:moveTo>
                    <a:lnTo>
                      <a:pt x="8064" y="2039759"/>
                    </a:lnTo>
                    <a:lnTo>
                      <a:pt x="8745" y="2046920"/>
                    </a:lnTo>
                    <a:lnTo>
                      <a:pt x="9453" y="2054075"/>
                    </a:lnTo>
                    <a:lnTo>
                      <a:pt x="10947" y="2068372"/>
                    </a:lnTo>
                    <a:lnTo>
                      <a:pt x="32981" y="2065972"/>
                    </a:lnTo>
                    <a:lnTo>
                      <a:pt x="30137" y="2037714"/>
                    </a:lnTo>
                    <a:close/>
                  </a:path>
                  <a:path w="3730625" h="3730625">
                    <a:moveTo>
                      <a:pt x="25742" y="1981072"/>
                    </a:moveTo>
                    <a:lnTo>
                      <a:pt x="3632" y="1982444"/>
                    </a:lnTo>
                    <a:lnTo>
                      <a:pt x="4092" y="1989623"/>
                    </a:lnTo>
                    <a:lnTo>
                      <a:pt x="5093" y="2003958"/>
                    </a:lnTo>
                    <a:lnTo>
                      <a:pt x="5638" y="2011108"/>
                    </a:lnTo>
                    <a:lnTo>
                      <a:pt x="27724" y="2009393"/>
                    </a:lnTo>
                    <a:lnTo>
                      <a:pt x="26784" y="1996795"/>
                    </a:lnTo>
                    <a:lnTo>
                      <a:pt x="26295" y="1989623"/>
                    </a:lnTo>
                    <a:lnTo>
                      <a:pt x="25742" y="1981072"/>
                    </a:lnTo>
                    <a:close/>
                  </a:path>
                  <a:path w="3730625" h="3730625">
                    <a:moveTo>
                      <a:pt x="23101" y="1924329"/>
                    </a:moveTo>
                    <a:lnTo>
                      <a:pt x="939" y="1925015"/>
                    </a:lnTo>
                    <a:lnTo>
                      <a:pt x="1457" y="1939386"/>
                    </a:lnTo>
                    <a:lnTo>
                      <a:pt x="2070" y="1953729"/>
                    </a:lnTo>
                    <a:lnTo>
                      <a:pt x="24206" y="1952688"/>
                    </a:lnTo>
                    <a:lnTo>
                      <a:pt x="23787" y="1943417"/>
                    </a:lnTo>
                    <a:lnTo>
                      <a:pt x="23228" y="1928482"/>
                    </a:lnTo>
                    <a:lnTo>
                      <a:pt x="23101" y="1924329"/>
                    </a:lnTo>
                    <a:close/>
                  </a:path>
                  <a:path w="3730625" h="3730625">
                    <a:moveTo>
                      <a:pt x="22161" y="1867484"/>
                    </a:moveTo>
                    <a:lnTo>
                      <a:pt x="0" y="1867509"/>
                    </a:lnTo>
                    <a:lnTo>
                      <a:pt x="74" y="1881912"/>
                    </a:lnTo>
                    <a:lnTo>
                      <a:pt x="253" y="1896287"/>
                    </a:lnTo>
                    <a:lnTo>
                      <a:pt x="22415" y="1895919"/>
                    </a:lnTo>
                    <a:lnTo>
                      <a:pt x="22339" y="1891626"/>
                    </a:lnTo>
                    <a:lnTo>
                      <a:pt x="22247" y="1881912"/>
                    </a:lnTo>
                    <a:lnTo>
                      <a:pt x="22161" y="1867484"/>
                    </a:lnTo>
                    <a:close/>
                  </a:path>
                  <a:path w="3730625" h="3730625">
                    <a:moveTo>
                      <a:pt x="800" y="1810016"/>
                    </a:moveTo>
                    <a:lnTo>
                      <a:pt x="604" y="1817184"/>
                    </a:lnTo>
                    <a:lnTo>
                      <a:pt x="436" y="1824361"/>
                    </a:lnTo>
                    <a:lnTo>
                      <a:pt x="177" y="1838744"/>
                    </a:lnTo>
                    <a:lnTo>
                      <a:pt x="22339" y="1839048"/>
                    </a:lnTo>
                    <a:lnTo>
                      <a:pt x="22530" y="1827936"/>
                    </a:lnTo>
                    <a:lnTo>
                      <a:pt x="22948" y="1810651"/>
                    </a:lnTo>
                    <a:lnTo>
                      <a:pt x="800" y="1810016"/>
                    </a:lnTo>
                    <a:close/>
                  </a:path>
                  <a:path w="3730625" h="3730625">
                    <a:moveTo>
                      <a:pt x="22530" y="1827936"/>
                    </a:moveTo>
                    <a:close/>
                  </a:path>
                  <a:path w="3730625" h="3730625">
                    <a:moveTo>
                      <a:pt x="3340" y="1752574"/>
                    </a:moveTo>
                    <a:lnTo>
                      <a:pt x="2925" y="1759739"/>
                    </a:lnTo>
                    <a:lnTo>
                      <a:pt x="2539" y="1766911"/>
                    </a:lnTo>
                    <a:lnTo>
                      <a:pt x="2182" y="1774089"/>
                    </a:lnTo>
                    <a:lnTo>
                      <a:pt x="1854" y="1781276"/>
                    </a:lnTo>
                    <a:lnTo>
                      <a:pt x="24002" y="1782267"/>
                    </a:lnTo>
                    <a:lnTo>
                      <a:pt x="24231" y="1776920"/>
                    </a:lnTo>
                    <a:lnTo>
                      <a:pt x="25234" y="1757679"/>
                    </a:lnTo>
                    <a:lnTo>
                      <a:pt x="25463" y="1753882"/>
                    </a:lnTo>
                    <a:lnTo>
                      <a:pt x="3340" y="1752574"/>
                    </a:lnTo>
                    <a:close/>
                  </a:path>
                  <a:path w="3730625" h="3730625">
                    <a:moveTo>
                      <a:pt x="7632" y="1695246"/>
                    </a:moveTo>
                    <a:lnTo>
                      <a:pt x="6399" y="1709564"/>
                    </a:lnTo>
                    <a:lnTo>
                      <a:pt x="5819" y="1716733"/>
                    </a:lnTo>
                    <a:lnTo>
                      <a:pt x="5270" y="1723910"/>
                    </a:lnTo>
                    <a:lnTo>
                      <a:pt x="27368" y="1725561"/>
                    </a:lnTo>
                    <a:lnTo>
                      <a:pt x="28066" y="1716417"/>
                    </a:lnTo>
                    <a:lnTo>
                      <a:pt x="29336" y="1701355"/>
                    </a:lnTo>
                    <a:lnTo>
                      <a:pt x="29705" y="1697240"/>
                    </a:lnTo>
                    <a:lnTo>
                      <a:pt x="7632" y="1695246"/>
                    </a:lnTo>
                    <a:close/>
                  </a:path>
                  <a:path w="3730625" h="3730625">
                    <a:moveTo>
                      <a:pt x="13690" y="1638084"/>
                    </a:moveTo>
                    <a:lnTo>
                      <a:pt x="12837" y="1645211"/>
                    </a:lnTo>
                    <a:lnTo>
                      <a:pt x="12012" y="1652344"/>
                    </a:lnTo>
                    <a:lnTo>
                      <a:pt x="11213" y="1659484"/>
                    </a:lnTo>
                    <a:lnTo>
                      <a:pt x="10439" y="1666633"/>
                    </a:lnTo>
                    <a:lnTo>
                      <a:pt x="32486" y="1668970"/>
                    </a:lnTo>
                    <a:lnTo>
                      <a:pt x="33235" y="1661883"/>
                    </a:lnTo>
                    <a:lnTo>
                      <a:pt x="35686" y="1640751"/>
                    </a:lnTo>
                    <a:lnTo>
                      <a:pt x="13690" y="1638084"/>
                    </a:lnTo>
                    <a:close/>
                  </a:path>
                  <a:path w="3730625" h="3730625">
                    <a:moveTo>
                      <a:pt x="21488" y="1581111"/>
                    </a:moveTo>
                    <a:lnTo>
                      <a:pt x="20416" y="1588205"/>
                    </a:lnTo>
                    <a:lnTo>
                      <a:pt x="19373" y="1595310"/>
                    </a:lnTo>
                    <a:lnTo>
                      <a:pt x="18333" y="1602612"/>
                    </a:lnTo>
                    <a:lnTo>
                      <a:pt x="17373" y="1609547"/>
                    </a:lnTo>
                    <a:lnTo>
                      <a:pt x="39331" y="1612557"/>
                    </a:lnTo>
                    <a:lnTo>
                      <a:pt x="40743" y="1602425"/>
                    </a:lnTo>
                    <a:lnTo>
                      <a:pt x="42925" y="1587525"/>
                    </a:lnTo>
                    <a:lnTo>
                      <a:pt x="43408" y="1584451"/>
                    </a:lnTo>
                    <a:lnTo>
                      <a:pt x="21488" y="1581111"/>
                    </a:lnTo>
                    <a:close/>
                  </a:path>
                  <a:path w="3730625" h="3730625">
                    <a:moveTo>
                      <a:pt x="31064" y="1524406"/>
                    </a:moveTo>
                    <a:lnTo>
                      <a:pt x="29767" y="1531469"/>
                    </a:lnTo>
                    <a:lnTo>
                      <a:pt x="28503" y="1538541"/>
                    </a:lnTo>
                    <a:lnTo>
                      <a:pt x="26047" y="1552714"/>
                    </a:lnTo>
                    <a:lnTo>
                      <a:pt x="47904" y="1556410"/>
                    </a:lnTo>
                    <a:lnTo>
                      <a:pt x="48933" y="1550327"/>
                    </a:lnTo>
                    <a:lnTo>
                      <a:pt x="49987" y="1544256"/>
                    </a:lnTo>
                    <a:lnTo>
                      <a:pt x="52857" y="1528432"/>
                    </a:lnTo>
                    <a:lnTo>
                      <a:pt x="31064" y="1524406"/>
                    </a:lnTo>
                    <a:close/>
                  </a:path>
                  <a:path w="3730625" h="3730625">
                    <a:moveTo>
                      <a:pt x="42367" y="1468031"/>
                    </a:moveTo>
                    <a:lnTo>
                      <a:pt x="39381" y="1482089"/>
                    </a:lnTo>
                    <a:lnTo>
                      <a:pt x="37925" y="1489133"/>
                    </a:lnTo>
                    <a:lnTo>
                      <a:pt x="36499" y="1496186"/>
                    </a:lnTo>
                    <a:lnTo>
                      <a:pt x="58229" y="1500543"/>
                    </a:lnTo>
                    <a:lnTo>
                      <a:pt x="59207" y="1495615"/>
                    </a:lnTo>
                    <a:lnTo>
                      <a:pt x="63322" y="1475968"/>
                    </a:lnTo>
                    <a:lnTo>
                      <a:pt x="64033" y="1472730"/>
                    </a:lnTo>
                    <a:lnTo>
                      <a:pt x="42367" y="1468031"/>
                    </a:lnTo>
                    <a:close/>
                  </a:path>
                  <a:path w="3730625" h="3730625">
                    <a:moveTo>
                      <a:pt x="55422" y="1412036"/>
                    </a:moveTo>
                    <a:lnTo>
                      <a:pt x="52003" y="1425992"/>
                    </a:lnTo>
                    <a:lnTo>
                      <a:pt x="48679" y="1439976"/>
                    </a:lnTo>
                    <a:lnTo>
                      <a:pt x="70269" y="1445005"/>
                    </a:lnTo>
                    <a:lnTo>
                      <a:pt x="76923" y="1417408"/>
                    </a:lnTo>
                    <a:lnTo>
                      <a:pt x="55422" y="1412036"/>
                    </a:lnTo>
                    <a:close/>
                  </a:path>
                  <a:path w="3730625" h="3730625">
                    <a:moveTo>
                      <a:pt x="70218" y="1356461"/>
                    </a:moveTo>
                    <a:lnTo>
                      <a:pt x="68277" y="1363374"/>
                    </a:lnTo>
                    <a:lnTo>
                      <a:pt x="66360" y="1370299"/>
                    </a:lnTo>
                    <a:lnTo>
                      <a:pt x="64467" y="1377237"/>
                    </a:lnTo>
                    <a:lnTo>
                      <a:pt x="62598" y="1384185"/>
                    </a:lnTo>
                    <a:lnTo>
                      <a:pt x="84023" y="1389887"/>
                    </a:lnTo>
                    <a:lnTo>
                      <a:pt x="85369" y="1384833"/>
                    </a:lnTo>
                    <a:lnTo>
                      <a:pt x="90500" y="1366177"/>
                    </a:lnTo>
                    <a:lnTo>
                      <a:pt x="91541" y="1362494"/>
                    </a:lnTo>
                    <a:lnTo>
                      <a:pt x="70218" y="1356461"/>
                    </a:lnTo>
                    <a:close/>
                  </a:path>
                  <a:path w="3730625" h="3730625">
                    <a:moveTo>
                      <a:pt x="86728" y="1301368"/>
                    </a:moveTo>
                    <a:lnTo>
                      <a:pt x="84568" y="1308229"/>
                    </a:lnTo>
                    <a:lnTo>
                      <a:pt x="82434" y="1315097"/>
                    </a:lnTo>
                    <a:lnTo>
                      <a:pt x="80325" y="1321975"/>
                    </a:lnTo>
                    <a:lnTo>
                      <a:pt x="78244" y="1328864"/>
                    </a:lnTo>
                    <a:lnTo>
                      <a:pt x="99479" y="1335227"/>
                    </a:lnTo>
                    <a:lnTo>
                      <a:pt x="101533" y="1328428"/>
                    </a:lnTo>
                    <a:lnTo>
                      <a:pt x="103616" y="1321627"/>
                    </a:lnTo>
                    <a:lnTo>
                      <a:pt x="105722" y="1314837"/>
                    </a:lnTo>
                    <a:lnTo>
                      <a:pt x="107848" y="1308074"/>
                    </a:lnTo>
                    <a:lnTo>
                      <a:pt x="86728" y="1301368"/>
                    </a:lnTo>
                    <a:close/>
                  </a:path>
                  <a:path w="3730625" h="3730625">
                    <a:moveTo>
                      <a:pt x="104927" y="1246847"/>
                    </a:moveTo>
                    <a:lnTo>
                      <a:pt x="102560" y="1253625"/>
                    </a:lnTo>
                    <a:lnTo>
                      <a:pt x="100220" y="1260414"/>
                    </a:lnTo>
                    <a:lnTo>
                      <a:pt x="97906" y="1267218"/>
                    </a:lnTo>
                    <a:lnTo>
                      <a:pt x="95618" y="1274038"/>
                    </a:lnTo>
                    <a:lnTo>
                      <a:pt x="116636" y="1281061"/>
                    </a:lnTo>
                    <a:lnTo>
                      <a:pt x="120091" y="1270761"/>
                    </a:lnTo>
                    <a:lnTo>
                      <a:pt x="125844" y="1254188"/>
                    </a:lnTo>
                    <a:lnTo>
                      <a:pt x="104927" y="1246847"/>
                    </a:lnTo>
                    <a:close/>
                  </a:path>
                  <a:path w="3730625" h="3730625">
                    <a:moveTo>
                      <a:pt x="124840" y="1192885"/>
                    </a:moveTo>
                    <a:lnTo>
                      <a:pt x="122256" y="1199594"/>
                    </a:lnTo>
                    <a:lnTo>
                      <a:pt x="119703" y="1206311"/>
                    </a:lnTo>
                    <a:lnTo>
                      <a:pt x="117179" y="1213039"/>
                    </a:lnTo>
                    <a:lnTo>
                      <a:pt x="114680" y="1219784"/>
                    </a:lnTo>
                    <a:lnTo>
                      <a:pt x="135470" y="1227454"/>
                    </a:lnTo>
                    <a:lnTo>
                      <a:pt x="137515" y="1221892"/>
                    </a:lnTo>
                    <a:lnTo>
                      <a:pt x="139585" y="1216367"/>
                    </a:lnTo>
                    <a:lnTo>
                      <a:pt x="144487" y="1203477"/>
                    </a:lnTo>
                    <a:lnTo>
                      <a:pt x="145503" y="1200873"/>
                    </a:lnTo>
                    <a:lnTo>
                      <a:pt x="124840" y="1192885"/>
                    </a:lnTo>
                    <a:close/>
                  </a:path>
                  <a:path w="3730625" h="3730625">
                    <a:moveTo>
                      <a:pt x="146392" y="1139583"/>
                    </a:moveTo>
                    <a:lnTo>
                      <a:pt x="143611" y="1146203"/>
                    </a:lnTo>
                    <a:lnTo>
                      <a:pt x="140852" y="1152839"/>
                    </a:lnTo>
                    <a:lnTo>
                      <a:pt x="138116" y="1159489"/>
                    </a:lnTo>
                    <a:lnTo>
                      <a:pt x="135407" y="1166152"/>
                    </a:lnTo>
                    <a:lnTo>
                      <a:pt x="155955" y="1174470"/>
                    </a:lnTo>
                    <a:lnTo>
                      <a:pt x="157949" y="1169517"/>
                    </a:lnTo>
                    <a:lnTo>
                      <a:pt x="164553" y="1153553"/>
                    </a:lnTo>
                    <a:lnTo>
                      <a:pt x="165315" y="1151775"/>
                    </a:lnTo>
                    <a:lnTo>
                      <a:pt x="166052" y="1149984"/>
                    </a:lnTo>
                    <a:lnTo>
                      <a:pt x="166814" y="1148206"/>
                    </a:lnTo>
                    <a:lnTo>
                      <a:pt x="146392" y="1139583"/>
                    </a:lnTo>
                    <a:close/>
                  </a:path>
                  <a:path w="3730625" h="3730625">
                    <a:moveTo>
                      <a:pt x="169608" y="1086967"/>
                    </a:moveTo>
                    <a:lnTo>
                      <a:pt x="166612" y="1093501"/>
                    </a:lnTo>
                    <a:lnTo>
                      <a:pt x="163644" y="1100051"/>
                    </a:lnTo>
                    <a:lnTo>
                      <a:pt x="160702" y="1106616"/>
                    </a:lnTo>
                    <a:lnTo>
                      <a:pt x="157784" y="1113193"/>
                    </a:lnTo>
                    <a:lnTo>
                      <a:pt x="178066" y="1122133"/>
                    </a:lnTo>
                    <a:lnTo>
                      <a:pt x="184594" y="1107503"/>
                    </a:lnTo>
                    <a:lnTo>
                      <a:pt x="187998" y="1099985"/>
                    </a:lnTo>
                    <a:lnTo>
                      <a:pt x="189737" y="1096225"/>
                    </a:lnTo>
                    <a:lnTo>
                      <a:pt x="169608" y="1086967"/>
                    </a:lnTo>
                    <a:close/>
                  </a:path>
                  <a:path w="3730625" h="3730625">
                    <a:moveTo>
                      <a:pt x="194411" y="1035100"/>
                    </a:moveTo>
                    <a:lnTo>
                      <a:pt x="188067" y="1047997"/>
                    </a:lnTo>
                    <a:lnTo>
                      <a:pt x="181800" y="1060932"/>
                    </a:lnTo>
                    <a:lnTo>
                      <a:pt x="201790" y="1070508"/>
                    </a:lnTo>
                    <a:lnTo>
                      <a:pt x="204874" y="1064096"/>
                    </a:lnTo>
                    <a:lnTo>
                      <a:pt x="207978" y="1057711"/>
                    </a:lnTo>
                    <a:lnTo>
                      <a:pt x="211105" y="1051343"/>
                    </a:lnTo>
                    <a:lnTo>
                      <a:pt x="214261" y="1044981"/>
                    </a:lnTo>
                    <a:lnTo>
                      <a:pt x="194411" y="1035100"/>
                    </a:lnTo>
                    <a:close/>
                  </a:path>
                  <a:path w="3730625" h="3730625">
                    <a:moveTo>
                      <a:pt x="220840" y="984021"/>
                    </a:moveTo>
                    <a:lnTo>
                      <a:pt x="217451" y="990362"/>
                    </a:lnTo>
                    <a:lnTo>
                      <a:pt x="214087" y="996716"/>
                    </a:lnTo>
                    <a:lnTo>
                      <a:pt x="207429" y="1009459"/>
                    </a:lnTo>
                    <a:lnTo>
                      <a:pt x="227114" y="1019644"/>
                    </a:lnTo>
                    <a:lnTo>
                      <a:pt x="232714" y="1008887"/>
                    </a:lnTo>
                    <a:lnTo>
                      <a:pt x="233057" y="1008278"/>
                    </a:lnTo>
                    <a:lnTo>
                      <a:pt x="240360" y="994511"/>
                    </a:lnTo>
                    <a:lnTo>
                      <a:pt x="220840" y="984021"/>
                    </a:lnTo>
                    <a:close/>
                  </a:path>
                  <a:path w="3730625" h="3730625">
                    <a:moveTo>
                      <a:pt x="248818" y="933805"/>
                    </a:moveTo>
                    <a:lnTo>
                      <a:pt x="245239" y="940034"/>
                    </a:lnTo>
                    <a:lnTo>
                      <a:pt x="241682" y="946280"/>
                    </a:lnTo>
                    <a:lnTo>
                      <a:pt x="234632" y="958811"/>
                    </a:lnTo>
                    <a:lnTo>
                      <a:pt x="254000" y="969594"/>
                    </a:lnTo>
                    <a:lnTo>
                      <a:pt x="255854" y="966241"/>
                    </a:lnTo>
                    <a:lnTo>
                      <a:pt x="268008" y="944879"/>
                    </a:lnTo>
                    <a:lnTo>
                      <a:pt x="248818" y="933805"/>
                    </a:lnTo>
                    <a:close/>
                  </a:path>
                  <a:path w="3730625" h="3730625">
                    <a:moveTo>
                      <a:pt x="278333" y="884453"/>
                    </a:moveTo>
                    <a:lnTo>
                      <a:pt x="270811" y="896705"/>
                    </a:lnTo>
                    <a:lnTo>
                      <a:pt x="267085" y="902852"/>
                    </a:lnTo>
                    <a:lnTo>
                      <a:pt x="263385" y="909015"/>
                    </a:lnTo>
                    <a:lnTo>
                      <a:pt x="282409" y="920394"/>
                    </a:lnTo>
                    <a:lnTo>
                      <a:pt x="289775" y="908164"/>
                    </a:lnTo>
                    <a:lnTo>
                      <a:pt x="292823" y="903160"/>
                    </a:lnTo>
                    <a:lnTo>
                      <a:pt x="297179" y="896124"/>
                    </a:lnTo>
                    <a:lnTo>
                      <a:pt x="278333" y="884453"/>
                    </a:lnTo>
                    <a:close/>
                  </a:path>
                  <a:path w="3730625" h="3730625">
                    <a:moveTo>
                      <a:pt x="309359" y="836040"/>
                    </a:moveTo>
                    <a:lnTo>
                      <a:pt x="305399" y="842039"/>
                    </a:lnTo>
                    <a:lnTo>
                      <a:pt x="301463" y="848053"/>
                    </a:lnTo>
                    <a:lnTo>
                      <a:pt x="297550" y="854084"/>
                    </a:lnTo>
                    <a:lnTo>
                      <a:pt x="293662" y="860132"/>
                    </a:lnTo>
                    <a:lnTo>
                      <a:pt x="312318" y="872083"/>
                    </a:lnTo>
                    <a:lnTo>
                      <a:pt x="323291" y="855167"/>
                    </a:lnTo>
                    <a:lnTo>
                      <a:pt x="327825" y="848283"/>
                    </a:lnTo>
                    <a:lnTo>
                      <a:pt x="309359" y="836040"/>
                    </a:lnTo>
                    <a:close/>
                  </a:path>
                  <a:path w="3730625" h="3730625">
                    <a:moveTo>
                      <a:pt x="341858" y="788606"/>
                    </a:moveTo>
                    <a:lnTo>
                      <a:pt x="337715" y="794483"/>
                    </a:lnTo>
                    <a:lnTo>
                      <a:pt x="333594" y="800376"/>
                    </a:lnTo>
                    <a:lnTo>
                      <a:pt x="329496" y="806283"/>
                    </a:lnTo>
                    <a:lnTo>
                      <a:pt x="325424" y="812203"/>
                    </a:lnTo>
                    <a:lnTo>
                      <a:pt x="343712" y="824737"/>
                    </a:lnTo>
                    <a:lnTo>
                      <a:pt x="347713" y="818870"/>
                    </a:lnTo>
                    <a:lnTo>
                      <a:pt x="351764" y="813028"/>
                    </a:lnTo>
                    <a:lnTo>
                      <a:pt x="359003" y="802728"/>
                    </a:lnTo>
                    <a:lnTo>
                      <a:pt x="359943" y="801420"/>
                    </a:lnTo>
                    <a:lnTo>
                      <a:pt x="341858" y="788606"/>
                    </a:lnTo>
                    <a:close/>
                  </a:path>
                  <a:path w="3730625" h="3730625">
                    <a:moveTo>
                      <a:pt x="375792" y="742213"/>
                    </a:moveTo>
                    <a:lnTo>
                      <a:pt x="371471" y="747949"/>
                    </a:lnTo>
                    <a:lnTo>
                      <a:pt x="367172" y="753706"/>
                    </a:lnTo>
                    <a:lnTo>
                      <a:pt x="358647" y="765276"/>
                    </a:lnTo>
                    <a:lnTo>
                      <a:pt x="376542" y="778370"/>
                    </a:lnTo>
                    <a:lnTo>
                      <a:pt x="384156" y="768019"/>
                    </a:lnTo>
                    <a:lnTo>
                      <a:pt x="389105" y="761390"/>
                    </a:lnTo>
                    <a:lnTo>
                      <a:pt x="393471" y="755561"/>
                    </a:lnTo>
                    <a:lnTo>
                      <a:pt x="375792" y="742213"/>
                    </a:lnTo>
                    <a:close/>
                  </a:path>
                  <a:path w="3730625" h="3730625">
                    <a:moveTo>
                      <a:pt x="411137" y="696861"/>
                    </a:moveTo>
                    <a:lnTo>
                      <a:pt x="406643" y="702471"/>
                    </a:lnTo>
                    <a:lnTo>
                      <a:pt x="402172" y="708099"/>
                    </a:lnTo>
                    <a:lnTo>
                      <a:pt x="393293" y="719404"/>
                    </a:lnTo>
                    <a:lnTo>
                      <a:pt x="410781" y="733018"/>
                    </a:lnTo>
                    <a:lnTo>
                      <a:pt x="415696" y="726732"/>
                    </a:lnTo>
                    <a:lnTo>
                      <a:pt x="416305" y="725970"/>
                    </a:lnTo>
                    <a:lnTo>
                      <a:pt x="422490" y="718159"/>
                    </a:lnTo>
                    <a:lnTo>
                      <a:pt x="428409" y="710755"/>
                    </a:lnTo>
                    <a:lnTo>
                      <a:pt x="411137" y="696861"/>
                    </a:lnTo>
                    <a:close/>
                  </a:path>
                  <a:path w="3730625" h="3730625">
                    <a:moveTo>
                      <a:pt x="447865" y="652627"/>
                    </a:moveTo>
                    <a:lnTo>
                      <a:pt x="443198" y="658094"/>
                    </a:lnTo>
                    <a:lnTo>
                      <a:pt x="433931" y="669081"/>
                    </a:lnTo>
                    <a:lnTo>
                      <a:pt x="429336" y="674598"/>
                    </a:lnTo>
                    <a:lnTo>
                      <a:pt x="446379" y="688759"/>
                    </a:lnTo>
                    <a:lnTo>
                      <a:pt x="458101" y="674776"/>
                    </a:lnTo>
                    <a:lnTo>
                      <a:pt x="464692" y="667042"/>
                    </a:lnTo>
                    <a:lnTo>
                      <a:pt x="447865" y="652627"/>
                    </a:lnTo>
                    <a:close/>
                  </a:path>
                  <a:path w="3730625" h="3730625">
                    <a:moveTo>
                      <a:pt x="485914" y="609536"/>
                    </a:moveTo>
                    <a:lnTo>
                      <a:pt x="481092" y="614853"/>
                    </a:lnTo>
                    <a:lnTo>
                      <a:pt x="471496" y="625549"/>
                    </a:lnTo>
                    <a:lnTo>
                      <a:pt x="466724" y="630923"/>
                    </a:lnTo>
                    <a:lnTo>
                      <a:pt x="483336" y="645604"/>
                    </a:lnTo>
                    <a:lnTo>
                      <a:pt x="491693" y="636193"/>
                    </a:lnTo>
                    <a:lnTo>
                      <a:pt x="502310" y="624458"/>
                    </a:lnTo>
                    <a:lnTo>
                      <a:pt x="485914" y="609536"/>
                    </a:lnTo>
                    <a:close/>
                  </a:path>
                  <a:path w="3730625" h="3730625">
                    <a:moveTo>
                      <a:pt x="525284" y="567626"/>
                    </a:moveTo>
                    <a:lnTo>
                      <a:pt x="515327" y="577989"/>
                    </a:lnTo>
                    <a:lnTo>
                      <a:pt x="505447" y="588429"/>
                    </a:lnTo>
                    <a:lnTo>
                      <a:pt x="521601" y="603592"/>
                    </a:lnTo>
                    <a:lnTo>
                      <a:pt x="531845" y="592772"/>
                    </a:lnTo>
                    <a:lnTo>
                      <a:pt x="541210" y="583044"/>
                    </a:lnTo>
                    <a:lnTo>
                      <a:pt x="525284" y="567626"/>
                    </a:lnTo>
                    <a:close/>
                  </a:path>
                  <a:path w="3730625" h="3730625">
                    <a:moveTo>
                      <a:pt x="565911" y="526948"/>
                    </a:moveTo>
                    <a:lnTo>
                      <a:pt x="555644" y="536995"/>
                    </a:lnTo>
                    <a:lnTo>
                      <a:pt x="545452" y="547128"/>
                    </a:lnTo>
                    <a:lnTo>
                      <a:pt x="561136" y="562787"/>
                    </a:lnTo>
                    <a:lnTo>
                      <a:pt x="570293" y="553669"/>
                    </a:lnTo>
                    <a:lnTo>
                      <a:pt x="574713" y="549313"/>
                    </a:lnTo>
                    <a:lnTo>
                      <a:pt x="581355" y="542836"/>
                    </a:lnTo>
                    <a:lnTo>
                      <a:pt x="565911" y="526948"/>
                    </a:lnTo>
                    <a:close/>
                  </a:path>
                  <a:path w="3730625" h="3730625">
                    <a:moveTo>
                      <a:pt x="607771" y="487527"/>
                    </a:moveTo>
                    <a:lnTo>
                      <a:pt x="597198" y="497262"/>
                    </a:lnTo>
                    <a:lnTo>
                      <a:pt x="586701" y="507072"/>
                    </a:lnTo>
                    <a:lnTo>
                      <a:pt x="601891" y="523214"/>
                    </a:lnTo>
                    <a:lnTo>
                      <a:pt x="612262" y="513513"/>
                    </a:lnTo>
                    <a:lnTo>
                      <a:pt x="622719" y="503897"/>
                    </a:lnTo>
                    <a:lnTo>
                      <a:pt x="607771" y="487527"/>
                    </a:lnTo>
                    <a:close/>
                  </a:path>
                  <a:path w="3730625" h="3730625">
                    <a:moveTo>
                      <a:pt x="650811" y="449414"/>
                    </a:moveTo>
                    <a:lnTo>
                      <a:pt x="645370" y="454105"/>
                    </a:lnTo>
                    <a:lnTo>
                      <a:pt x="629145" y="468299"/>
                    </a:lnTo>
                    <a:lnTo>
                      <a:pt x="643839" y="484898"/>
                    </a:lnTo>
                    <a:lnTo>
                      <a:pt x="648360" y="480898"/>
                    </a:lnTo>
                    <a:lnTo>
                      <a:pt x="663498" y="467728"/>
                    </a:lnTo>
                    <a:lnTo>
                      <a:pt x="665251" y="466229"/>
                    </a:lnTo>
                    <a:lnTo>
                      <a:pt x="650811" y="449414"/>
                    </a:lnTo>
                    <a:close/>
                  </a:path>
                  <a:path w="3730625" h="3730625">
                    <a:moveTo>
                      <a:pt x="695007" y="412635"/>
                    </a:moveTo>
                    <a:lnTo>
                      <a:pt x="689423" y="417160"/>
                    </a:lnTo>
                    <a:lnTo>
                      <a:pt x="672769" y="430860"/>
                    </a:lnTo>
                    <a:lnTo>
                      <a:pt x="686942" y="447890"/>
                    </a:lnTo>
                    <a:lnTo>
                      <a:pt x="690537" y="444893"/>
                    </a:lnTo>
                    <a:lnTo>
                      <a:pt x="706043" y="432206"/>
                    </a:lnTo>
                    <a:lnTo>
                      <a:pt x="708926" y="429882"/>
                    </a:lnTo>
                    <a:lnTo>
                      <a:pt x="695007" y="412635"/>
                    </a:lnTo>
                    <a:close/>
                  </a:path>
                  <a:path w="3730625" h="3730625">
                    <a:moveTo>
                      <a:pt x="740308" y="377228"/>
                    </a:moveTo>
                    <a:lnTo>
                      <a:pt x="734583" y="381575"/>
                    </a:lnTo>
                    <a:lnTo>
                      <a:pt x="717524" y="394754"/>
                    </a:lnTo>
                    <a:lnTo>
                      <a:pt x="731177" y="412216"/>
                    </a:lnTo>
                    <a:lnTo>
                      <a:pt x="748036" y="399191"/>
                    </a:lnTo>
                    <a:lnTo>
                      <a:pt x="753694" y="394893"/>
                    </a:lnTo>
                    <a:lnTo>
                      <a:pt x="740308" y="377228"/>
                    </a:lnTo>
                    <a:close/>
                  </a:path>
                  <a:path w="3730625" h="3730625">
                    <a:moveTo>
                      <a:pt x="786676" y="343230"/>
                    </a:moveTo>
                    <a:lnTo>
                      <a:pt x="780818" y="347402"/>
                    </a:lnTo>
                    <a:lnTo>
                      <a:pt x="763358" y="360057"/>
                    </a:lnTo>
                    <a:lnTo>
                      <a:pt x="776465" y="377926"/>
                    </a:lnTo>
                    <a:lnTo>
                      <a:pt x="795642" y="364045"/>
                    </a:lnTo>
                    <a:lnTo>
                      <a:pt x="799503" y="361302"/>
                    </a:lnTo>
                    <a:lnTo>
                      <a:pt x="786676" y="343230"/>
                    </a:lnTo>
                    <a:close/>
                  </a:path>
                  <a:path w="3730625" h="3730625">
                    <a:moveTo>
                      <a:pt x="834059" y="310667"/>
                    </a:moveTo>
                    <a:lnTo>
                      <a:pt x="828079" y="314658"/>
                    </a:lnTo>
                    <a:lnTo>
                      <a:pt x="810247" y="326770"/>
                    </a:lnTo>
                    <a:lnTo>
                      <a:pt x="822794" y="345033"/>
                    </a:lnTo>
                    <a:lnTo>
                      <a:pt x="830338" y="339864"/>
                    </a:lnTo>
                    <a:lnTo>
                      <a:pt x="838923" y="334073"/>
                    </a:lnTo>
                    <a:lnTo>
                      <a:pt x="846327" y="329133"/>
                    </a:lnTo>
                    <a:lnTo>
                      <a:pt x="834059" y="310667"/>
                    </a:lnTo>
                    <a:close/>
                  </a:path>
                  <a:path w="3730625" h="3730625">
                    <a:moveTo>
                      <a:pt x="882434" y="279590"/>
                    </a:moveTo>
                    <a:lnTo>
                      <a:pt x="876335" y="283393"/>
                    </a:lnTo>
                    <a:lnTo>
                      <a:pt x="858126" y="294944"/>
                    </a:lnTo>
                    <a:lnTo>
                      <a:pt x="870115" y="313588"/>
                    </a:lnTo>
                    <a:lnTo>
                      <a:pt x="876896" y="309219"/>
                    </a:lnTo>
                    <a:lnTo>
                      <a:pt x="894130" y="298411"/>
                    </a:lnTo>
                    <a:lnTo>
                      <a:pt x="882434" y="279590"/>
                    </a:lnTo>
                    <a:close/>
                  </a:path>
                  <a:path w="3730625" h="3730625">
                    <a:moveTo>
                      <a:pt x="931735" y="250012"/>
                    </a:moveTo>
                    <a:lnTo>
                      <a:pt x="925522" y="253626"/>
                    </a:lnTo>
                    <a:lnTo>
                      <a:pt x="906970" y="264617"/>
                    </a:lnTo>
                    <a:lnTo>
                      <a:pt x="918362" y="283616"/>
                    </a:lnTo>
                    <a:lnTo>
                      <a:pt x="942847" y="269189"/>
                    </a:lnTo>
                    <a:lnTo>
                      <a:pt x="931735" y="250012"/>
                    </a:lnTo>
                    <a:close/>
                  </a:path>
                  <a:path w="3730625" h="3730625">
                    <a:moveTo>
                      <a:pt x="981938" y="221970"/>
                    </a:moveTo>
                    <a:lnTo>
                      <a:pt x="975611" y="225385"/>
                    </a:lnTo>
                    <a:lnTo>
                      <a:pt x="956729" y="235800"/>
                    </a:lnTo>
                    <a:lnTo>
                      <a:pt x="967536" y="255130"/>
                    </a:lnTo>
                    <a:lnTo>
                      <a:pt x="981925" y="247180"/>
                    </a:lnTo>
                    <a:lnTo>
                      <a:pt x="992441" y="241477"/>
                    </a:lnTo>
                    <a:lnTo>
                      <a:pt x="981938" y="221970"/>
                    </a:lnTo>
                    <a:close/>
                  </a:path>
                  <a:path w="3730625" h="3730625">
                    <a:moveTo>
                      <a:pt x="1032979" y="195478"/>
                    </a:moveTo>
                    <a:lnTo>
                      <a:pt x="1007351" y="208533"/>
                    </a:lnTo>
                    <a:lnTo>
                      <a:pt x="1017562" y="228193"/>
                    </a:lnTo>
                    <a:lnTo>
                      <a:pt x="1035697" y="218922"/>
                    </a:lnTo>
                    <a:lnTo>
                      <a:pt x="1042873" y="215303"/>
                    </a:lnTo>
                    <a:lnTo>
                      <a:pt x="1032979" y="195478"/>
                    </a:lnTo>
                    <a:close/>
                  </a:path>
                  <a:path w="3730625" h="3730625">
                    <a:moveTo>
                      <a:pt x="1084808" y="170599"/>
                    </a:moveTo>
                    <a:lnTo>
                      <a:pt x="1058786" y="182841"/>
                    </a:lnTo>
                    <a:lnTo>
                      <a:pt x="1068387" y="202818"/>
                    </a:lnTo>
                    <a:lnTo>
                      <a:pt x="1094092" y="190715"/>
                    </a:lnTo>
                    <a:lnTo>
                      <a:pt x="1084808" y="170599"/>
                    </a:lnTo>
                    <a:close/>
                  </a:path>
                  <a:path w="3730625" h="3730625">
                    <a:moveTo>
                      <a:pt x="1137386" y="147319"/>
                    </a:moveTo>
                    <a:lnTo>
                      <a:pt x="1111008" y="158749"/>
                    </a:lnTo>
                    <a:lnTo>
                      <a:pt x="1119974" y="179019"/>
                    </a:lnTo>
                    <a:lnTo>
                      <a:pt x="1140167" y="170218"/>
                    </a:lnTo>
                    <a:lnTo>
                      <a:pt x="1146047" y="167728"/>
                    </a:lnTo>
                    <a:lnTo>
                      <a:pt x="1137386" y="147319"/>
                    </a:lnTo>
                    <a:close/>
                  </a:path>
                  <a:path w="3730625" h="3730625">
                    <a:moveTo>
                      <a:pt x="1190675" y="125691"/>
                    </a:moveTo>
                    <a:lnTo>
                      <a:pt x="1163954" y="136296"/>
                    </a:lnTo>
                    <a:lnTo>
                      <a:pt x="1172286" y="156832"/>
                    </a:lnTo>
                    <a:lnTo>
                      <a:pt x="1187615" y="150672"/>
                    </a:lnTo>
                    <a:lnTo>
                      <a:pt x="1198689" y="146354"/>
                    </a:lnTo>
                    <a:lnTo>
                      <a:pt x="1190675" y="125691"/>
                    </a:lnTo>
                    <a:close/>
                  </a:path>
                  <a:path w="3730625" h="3730625">
                    <a:moveTo>
                      <a:pt x="1244599" y="105727"/>
                    </a:moveTo>
                    <a:lnTo>
                      <a:pt x="1217548" y="115493"/>
                    </a:lnTo>
                    <a:lnTo>
                      <a:pt x="1225245" y="136283"/>
                    </a:lnTo>
                    <a:lnTo>
                      <a:pt x="1251965" y="126618"/>
                    </a:lnTo>
                    <a:lnTo>
                      <a:pt x="1244599" y="105727"/>
                    </a:lnTo>
                    <a:close/>
                  </a:path>
                  <a:path w="3730625" h="3730625">
                    <a:moveTo>
                      <a:pt x="1299108" y="87439"/>
                    </a:moveTo>
                    <a:lnTo>
                      <a:pt x="1271777" y="96367"/>
                    </a:lnTo>
                    <a:lnTo>
                      <a:pt x="1278826" y="117386"/>
                    </a:lnTo>
                    <a:lnTo>
                      <a:pt x="1299717" y="110502"/>
                    </a:lnTo>
                    <a:lnTo>
                      <a:pt x="1305826" y="108559"/>
                    </a:lnTo>
                    <a:lnTo>
                      <a:pt x="1299108" y="87439"/>
                    </a:lnTo>
                    <a:close/>
                  </a:path>
                  <a:path w="3730625" h="3730625">
                    <a:moveTo>
                      <a:pt x="1354175" y="70865"/>
                    </a:moveTo>
                    <a:lnTo>
                      <a:pt x="1326591" y="78943"/>
                    </a:lnTo>
                    <a:lnTo>
                      <a:pt x="1332979" y="100152"/>
                    </a:lnTo>
                    <a:lnTo>
                      <a:pt x="1348968" y="95427"/>
                    </a:lnTo>
                    <a:lnTo>
                      <a:pt x="1360233" y="92189"/>
                    </a:lnTo>
                    <a:lnTo>
                      <a:pt x="1354175" y="70865"/>
                    </a:lnTo>
                    <a:close/>
                  </a:path>
                  <a:path w="3730625" h="3730625">
                    <a:moveTo>
                      <a:pt x="1409738" y="56006"/>
                    </a:moveTo>
                    <a:lnTo>
                      <a:pt x="1381886" y="63220"/>
                    </a:lnTo>
                    <a:lnTo>
                      <a:pt x="1387614" y="84632"/>
                    </a:lnTo>
                    <a:lnTo>
                      <a:pt x="1407401" y="79438"/>
                    </a:lnTo>
                    <a:lnTo>
                      <a:pt x="1415122" y="77495"/>
                    </a:lnTo>
                    <a:lnTo>
                      <a:pt x="1409738" y="56006"/>
                    </a:lnTo>
                    <a:close/>
                  </a:path>
                  <a:path w="3730625" h="3730625">
                    <a:moveTo>
                      <a:pt x="1465706" y="42887"/>
                    </a:moveTo>
                    <a:lnTo>
                      <a:pt x="1437665" y="49225"/>
                    </a:lnTo>
                    <a:lnTo>
                      <a:pt x="1442720" y="70802"/>
                    </a:lnTo>
                    <a:lnTo>
                      <a:pt x="1470431" y="64528"/>
                    </a:lnTo>
                    <a:lnTo>
                      <a:pt x="1465706" y="42887"/>
                    </a:lnTo>
                    <a:close/>
                  </a:path>
                  <a:path w="3730625" h="3730625">
                    <a:moveTo>
                      <a:pt x="1522056" y="31495"/>
                    </a:moveTo>
                    <a:lnTo>
                      <a:pt x="1493850" y="36969"/>
                    </a:lnTo>
                    <a:lnTo>
                      <a:pt x="1498231" y="58686"/>
                    </a:lnTo>
                    <a:lnTo>
                      <a:pt x="1518246" y="54749"/>
                    </a:lnTo>
                    <a:lnTo>
                      <a:pt x="1526120" y="53289"/>
                    </a:lnTo>
                    <a:lnTo>
                      <a:pt x="1522056" y="31495"/>
                    </a:lnTo>
                    <a:close/>
                  </a:path>
                  <a:path w="3730625" h="3730625">
                    <a:moveTo>
                      <a:pt x="1578749" y="21856"/>
                    </a:moveTo>
                    <a:lnTo>
                      <a:pt x="1550377" y="26454"/>
                    </a:lnTo>
                    <a:lnTo>
                      <a:pt x="1554098" y="48298"/>
                    </a:lnTo>
                    <a:lnTo>
                      <a:pt x="1582127" y="43764"/>
                    </a:lnTo>
                    <a:lnTo>
                      <a:pt x="1578749" y="21856"/>
                    </a:lnTo>
                    <a:close/>
                  </a:path>
                  <a:path w="3730625" h="3730625">
                    <a:moveTo>
                      <a:pt x="1635721" y="13969"/>
                    </a:moveTo>
                    <a:lnTo>
                      <a:pt x="1607197" y="17703"/>
                    </a:lnTo>
                    <a:lnTo>
                      <a:pt x="1610233" y="39649"/>
                    </a:lnTo>
                    <a:lnTo>
                      <a:pt x="1638427" y="35966"/>
                    </a:lnTo>
                    <a:lnTo>
                      <a:pt x="1635721" y="13969"/>
                    </a:lnTo>
                    <a:close/>
                  </a:path>
                  <a:path w="3730625" h="3730625">
                    <a:moveTo>
                      <a:pt x="1692871" y="7848"/>
                    </a:moveTo>
                    <a:lnTo>
                      <a:pt x="1664271" y="10693"/>
                    </a:lnTo>
                    <a:lnTo>
                      <a:pt x="1666633" y="32727"/>
                    </a:lnTo>
                    <a:lnTo>
                      <a:pt x="1694891" y="29921"/>
                    </a:lnTo>
                    <a:lnTo>
                      <a:pt x="1692871" y="7848"/>
                    </a:lnTo>
                    <a:close/>
                  </a:path>
                  <a:path w="3730625" h="3730625">
                    <a:moveTo>
                      <a:pt x="1750199" y="3479"/>
                    </a:moveTo>
                    <a:lnTo>
                      <a:pt x="1721535" y="5448"/>
                    </a:lnTo>
                    <a:lnTo>
                      <a:pt x="1723212" y="27546"/>
                    </a:lnTo>
                    <a:lnTo>
                      <a:pt x="1743138" y="26136"/>
                    </a:lnTo>
                    <a:lnTo>
                      <a:pt x="1751380" y="25615"/>
                    </a:lnTo>
                    <a:lnTo>
                      <a:pt x="1751533" y="25615"/>
                    </a:lnTo>
                    <a:lnTo>
                      <a:pt x="1750199" y="3479"/>
                    </a:lnTo>
                    <a:close/>
                  </a:path>
                  <a:path w="3730625" h="3730625">
                    <a:moveTo>
                      <a:pt x="1807629" y="876"/>
                    </a:moveTo>
                    <a:lnTo>
                      <a:pt x="1778914" y="1968"/>
                    </a:lnTo>
                    <a:lnTo>
                      <a:pt x="1779917" y="24104"/>
                    </a:lnTo>
                    <a:lnTo>
                      <a:pt x="1799716" y="23304"/>
                    </a:lnTo>
                    <a:lnTo>
                      <a:pt x="1800009" y="23304"/>
                    </a:lnTo>
                    <a:lnTo>
                      <a:pt x="1800263" y="23279"/>
                    </a:lnTo>
                    <a:lnTo>
                      <a:pt x="1808251" y="23025"/>
                    </a:lnTo>
                    <a:lnTo>
                      <a:pt x="1807629" y="876"/>
                    </a:lnTo>
                    <a:close/>
                  </a:path>
                  <a:path w="3730625" h="3730625">
                    <a:moveTo>
                      <a:pt x="1865134" y="0"/>
                    </a:moveTo>
                    <a:lnTo>
                      <a:pt x="1836356" y="215"/>
                    </a:lnTo>
                    <a:lnTo>
                      <a:pt x="1836686" y="22377"/>
                    </a:lnTo>
                    <a:lnTo>
                      <a:pt x="1865134" y="22174"/>
                    </a:lnTo>
                    <a:lnTo>
                      <a:pt x="1865134" y="0"/>
                    </a:lnTo>
                    <a:close/>
                  </a:path>
                </a:pathLst>
              </a:custGeom>
              <a:solidFill>
                <a:srgbClr val="C6C6C6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61" name="object 60"/>
              <p:cNvSpPr/>
              <p:nvPr/>
            </p:nvSpPr>
            <p:spPr>
              <a:xfrm>
                <a:off x="3659043" y="4545281"/>
                <a:ext cx="1826083" cy="668887"/>
              </a:xfrm>
              <a:custGeom>
                <a:avLst/>
                <a:gdLst/>
                <a:ahLst/>
                <a:cxnLst/>
                <a:rect l="l" t="t" r="r" b="b"/>
                <a:pathLst>
                  <a:path w="1997075" h="731520">
                    <a:moveTo>
                      <a:pt x="1996884" y="731037"/>
                    </a:moveTo>
                    <a:lnTo>
                      <a:pt x="1746351" y="386765"/>
                    </a:lnTo>
                    <a:lnTo>
                      <a:pt x="1717682" y="348536"/>
                    </a:lnTo>
                    <a:lnTo>
                      <a:pt x="1687108" y="311883"/>
                    </a:lnTo>
                    <a:lnTo>
                      <a:pt x="1654703" y="276880"/>
                    </a:lnTo>
                    <a:lnTo>
                      <a:pt x="1620539" y="243601"/>
                    </a:lnTo>
                    <a:lnTo>
                      <a:pt x="1584689" y="212120"/>
                    </a:lnTo>
                    <a:lnTo>
                      <a:pt x="1547226" y="182511"/>
                    </a:lnTo>
                    <a:lnTo>
                      <a:pt x="1508224" y="154846"/>
                    </a:lnTo>
                    <a:lnTo>
                      <a:pt x="1467755" y="129201"/>
                    </a:lnTo>
                    <a:lnTo>
                      <a:pt x="1425892" y="105648"/>
                    </a:lnTo>
                    <a:lnTo>
                      <a:pt x="1382708" y="84261"/>
                    </a:lnTo>
                    <a:lnTo>
                      <a:pt x="1338277" y="65114"/>
                    </a:lnTo>
                    <a:lnTo>
                      <a:pt x="1292670" y="48281"/>
                    </a:lnTo>
                    <a:lnTo>
                      <a:pt x="1245962" y="33836"/>
                    </a:lnTo>
                    <a:lnTo>
                      <a:pt x="1198225" y="21851"/>
                    </a:lnTo>
                    <a:lnTo>
                      <a:pt x="1149532" y="12402"/>
                    </a:lnTo>
                    <a:lnTo>
                      <a:pt x="1099956" y="5561"/>
                    </a:lnTo>
                    <a:lnTo>
                      <a:pt x="1049571" y="1402"/>
                    </a:lnTo>
                    <a:lnTo>
                      <a:pt x="998448" y="0"/>
                    </a:lnTo>
                    <a:lnTo>
                      <a:pt x="947328" y="1402"/>
                    </a:lnTo>
                    <a:lnTo>
                      <a:pt x="896944" y="5560"/>
                    </a:lnTo>
                    <a:lnTo>
                      <a:pt x="847371" y="12400"/>
                    </a:lnTo>
                    <a:lnTo>
                      <a:pt x="798681" y="21848"/>
                    </a:lnTo>
                    <a:lnTo>
                      <a:pt x="750947" y="33830"/>
                    </a:lnTo>
                    <a:lnTo>
                      <a:pt x="704241" y="48273"/>
                    </a:lnTo>
                    <a:lnTo>
                      <a:pt x="658638" y="65103"/>
                    </a:lnTo>
                    <a:lnTo>
                      <a:pt x="614209" y="84247"/>
                    </a:lnTo>
                    <a:lnTo>
                      <a:pt x="571028" y="105630"/>
                    </a:lnTo>
                    <a:lnTo>
                      <a:pt x="529168" y="129179"/>
                    </a:lnTo>
                    <a:lnTo>
                      <a:pt x="488701" y="154821"/>
                    </a:lnTo>
                    <a:lnTo>
                      <a:pt x="449701" y="182481"/>
                    </a:lnTo>
                    <a:lnTo>
                      <a:pt x="412240" y="212085"/>
                    </a:lnTo>
                    <a:lnTo>
                      <a:pt x="376392" y="243561"/>
                    </a:lnTo>
                    <a:lnTo>
                      <a:pt x="342229" y="276835"/>
                    </a:lnTo>
                    <a:lnTo>
                      <a:pt x="309825" y="311832"/>
                    </a:lnTo>
                    <a:lnTo>
                      <a:pt x="279252" y="348478"/>
                    </a:lnTo>
                    <a:lnTo>
                      <a:pt x="250583" y="386702"/>
                    </a:lnTo>
                    <a:lnTo>
                      <a:pt x="0" y="731037"/>
                    </a:lnTo>
                  </a:path>
                </a:pathLst>
              </a:custGeom>
              <a:ln w="29552">
                <a:solidFill>
                  <a:srgbClr val="EDEDED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62" name="object 61"/>
              <p:cNvSpPr/>
              <p:nvPr/>
            </p:nvSpPr>
            <p:spPr>
              <a:xfrm>
                <a:off x="5142102" y="3448155"/>
                <a:ext cx="956298" cy="1737247"/>
              </a:xfrm>
              <a:custGeom>
                <a:avLst/>
                <a:gdLst/>
                <a:ahLst/>
                <a:cxnLst/>
                <a:rect l="l" t="t" r="r" b="b"/>
                <a:pathLst>
                  <a:path w="1045845" h="1899920">
                    <a:moveTo>
                      <a:pt x="1045527" y="0"/>
                    </a:moveTo>
                    <a:lnTo>
                      <a:pt x="656539" y="126479"/>
                    </a:lnTo>
                    <a:lnTo>
                      <a:pt x="646355" y="129972"/>
                    </a:lnTo>
                    <a:lnTo>
                      <a:pt x="636116" y="133350"/>
                    </a:lnTo>
                    <a:lnTo>
                      <a:pt x="625826" y="136612"/>
                    </a:lnTo>
                    <a:lnTo>
                      <a:pt x="615492" y="139763"/>
                    </a:lnTo>
                    <a:lnTo>
                      <a:pt x="571244" y="156463"/>
                    </a:lnTo>
                    <a:lnTo>
                      <a:pt x="528116" y="175344"/>
                    </a:lnTo>
                    <a:lnTo>
                      <a:pt x="486176" y="196338"/>
                    </a:lnTo>
                    <a:lnTo>
                      <a:pt x="445493" y="219378"/>
                    </a:lnTo>
                    <a:lnTo>
                      <a:pt x="406134" y="244395"/>
                    </a:lnTo>
                    <a:lnTo>
                      <a:pt x="368167" y="271323"/>
                    </a:lnTo>
                    <a:lnTo>
                      <a:pt x="331659" y="300094"/>
                    </a:lnTo>
                    <a:lnTo>
                      <a:pt x="296679" y="330640"/>
                    </a:lnTo>
                    <a:lnTo>
                      <a:pt x="263294" y="362894"/>
                    </a:lnTo>
                    <a:lnTo>
                      <a:pt x="231571" y="396789"/>
                    </a:lnTo>
                    <a:lnTo>
                      <a:pt x="201580" y="432257"/>
                    </a:lnTo>
                    <a:lnTo>
                      <a:pt x="173386" y="469230"/>
                    </a:lnTo>
                    <a:lnTo>
                      <a:pt x="147059" y="507640"/>
                    </a:lnTo>
                    <a:lnTo>
                      <a:pt x="122665" y="547422"/>
                    </a:lnTo>
                    <a:lnTo>
                      <a:pt x="100274" y="588506"/>
                    </a:lnTo>
                    <a:lnTo>
                      <a:pt x="79951" y="630825"/>
                    </a:lnTo>
                    <a:lnTo>
                      <a:pt x="61766" y="674312"/>
                    </a:lnTo>
                    <a:lnTo>
                      <a:pt x="45785" y="718900"/>
                    </a:lnTo>
                    <a:lnTo>
                      <a:pt x="32078" y="764520"/>
                    </a:lnTo>
                    <a:lnTo>
                      <a:pt x="20710" y="811106"/>
                    </a:lnTo>
                    <a:lnTo>
                      <a:pt x="11751" y="858589"/>
                    </a:lnTo>
                    <a:lnTo>
                      <a:pt x="5268" y="906903"/>
                    </a:lnTo>
                    <a:lnTo>
                      <a:pt x="1328" y="955979"/>
                    </a:lnTo>
                    <a:lnTo>
                      <a:pt x="0" y="1005751"/>
                    </a:lnTo>
                    <a:lnTo>
                      <a:pt x="1468" y="1058028"/>
                    </a:lnTo>
                    <a:lnTo>
                      <a:pt x="5822" y="1109531"/>
                    </a:lnTo>
                    <a:lnTo>
                      <a:pt x="12980" y="1160183"/>
                    </a:lnTo>
                    <a:lnTo>
                      <a:pt x="22864" y="1209905"/>
                    </a:lnTo>
                    <a:lnTo>
                      <a:pt x="35392" y="1258621"/>
                    </a:lnTo>
                    <a:lnTo>
                      <a:pt x="50487" y="1306253"/>
                    </a:lnTo>
                    <a:lnTo>
                      <a:pt x="68067" y="1352723"/>
                    </a:lnTo>
                    <a:lnTo>
                      <a:pt x="88053" y="1397954"/>
                    </a:lnTo>
                    <a:lnTo>
                      <a:pt x="110365" y="1441868"/>
                    </a:lnTo>
                    <a:lnTo>
                      <a:pt x="134924" y="1484387"/>
                    </a:lnTo>
                    <a:lnTo>
                      <a:pt x="161649" y="1525434"/>
                    </a:lnTo>
                    <a:lnTo>
                      <a:pt x="190461" y="1564932"/>
                    </a:lnTo>
                    <a:lnTo>
                      <a:pt x="433298" y="1899361"/>
                    </a:lnTo>
                  </a:path>
                </a:pathLst>
              </a:custGeom>
              <a:ln w="29552">
                <a:solidFill>
                  <a:srgbClr val="EDEDED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63" name="object 62"/>
              <p:cNvSpPr/>
              <p:nvPr/>
            </p:nvSpPr>
            <p:spPr>
              <a:xfrm>
                <a:off x="4610778" y="2311733"/>
                <a:ext cx="1474221" cy="1230937"/>
              </a:xfrm>
              <a:custGeom>
                <a:avLst/>
                <a:gdLst/>
                <a:ahLst/>
                <a:cxnLst/>
                <a:rect l="l" t="t" r="r" b="b"/>
                <a:pathLst>
                  <a:path w="1612264" h="1346200">
                    <a:moveTo>
                      <a:pt x="0" y="0"/>
                    </a:moveTo>
                    <a:lnTo>
                      <a:pt x="0" y="424103"/>
                    </a:lnTo>
                    <a:lnTo>
                      <a:pt x="0" y="428307"/>
                    </a:lnTo>
                    <a:lnTo>
                      <a:pt x="12" y="428485"/>
                    </a:lnTo>
                    <a:lnTo>
                      <a:pt x="0" y="428650"/>
                    </a:lnTo>
                    <a:lnTo>
                      <a:pt x="0" y="428815"/>
                    </a:lnTo>
                    <a:lnTo>
                      <a:pt x="1271" y="477514"/>
                    </a:lnTo>
                    <a:lnTo>
                      <a:pt x="5041" y="525551"/>
                    </a:lnTo>
                    <a:lnTo>
                      <a:pt x="11248" y="572862"/>
                    </a:lnTo>
                    <a:lnTo>
                      <a:pt x="19829" y="619385"/>
                    </a:lnTo>
                    <a:lnTo>
                      <a:pt x="30718" y="665055"/>
                    </a:lnTo>
                    <a:lnTo>
                      <a:pt x="43855" y="709810"/>
                    </a:lnTo>
                    <a:lnTo>
                      <a:pt x="59174" y="753586"/>
                    </a:lnTo>
                    <a:lnTo>
                      <a:pt x="76612" y="796319"/>
                    </a:lnTo>
                    <a:lnTo>
                      <a:pt x="96107" y="837947"/>
                    </a:lnTo>
                    <a:lnTo>
                      <a:pt x="117595" y="878406"/>
                    </a:lnTo>
                    <a:lnTo>
                      <a:pt x="141012" y="917632"/>
                    </a:lnTo>
                    <a:lnTo>
                      <a:pt x="166295" y="955563"/>
                    </a:lnTo>
                    <a:lnTo>
                      <a:pt x="193381" y="992134"/>
                    </a:lnTo>
                    <a:lnTo>
                      <a:pt x="222206" y="1027283"/>
                    </a:lnTo>
                    <a:lnTo>
                      <a:pt x="252707" y="1060946"/>
                    </a:lnTo>
                    <a:lnTo>
                      <a:pt x="284821" y="1093060"/>
                    </a:lnTo>
                    <a:lnTo>
                      <a:pt x="318484" y="1123561"/>
                    </a:lnTo>
                    <a:lnTo>
                      <a:pt x="353633" y="1152387"/>
                    </a:lnTo>
                    <a:lnTo>
                      <a:pt x="390204" y="1179472"/>
                    </a:lnTo>
                    <a:lnTo>
                      <a:pt x="428135" y="1204756"/>
                    </a:lnTo>
                    <a:lnTo>
                      <a:pt x="467361" y="1228173"/>
                    </a:lnTo>
                    <a:lnTo>
                      <a:pt x="507820" y="1249660"/>
                    </a:lnTo>
                    <a:lnTo>
                      <a:pt x="549448" y="1269155"/>
                    </a:lnTo>
                    <a:lnTo>
                      <a:pt x="592182" y="1286594"/>
                    </a:lnTo>
                    <a:lnTo>
                      <a:pt x="635957" y="1301913"/>
                    </a:lnTo>
                    <a:lnTo>
                      <a:pt x="680712" y="1315049"/>
                    </a:lnTo>
                    <a:lnTo>
                      <a:pt x="726382" y="1325939"/>
                    </a:lnTo>
                    <a:lnTo>
                      <a:pt x="772905" y="1334519"/>
                    </a:lnTo>
                    <a:lnTo>
                      <a:pt x="820216" y="1340726"/>
                    </a:lnTo>
                    <a:lnTo>
                      <a:pt x="868253" y="1344497"/>
                    </a:lnTo>
                    <a:lnTo>
                      <a:pt x="916952" y="1345768"/>
                    </a:lnTo>
                    <a:lnTo>
                      <a:pt x="968890" y="1344294"/>
                    </a:lnTo>
                    <a:lnTo>
                      <a:pt x="1020052" y="1339942"/>
                    </a:lnTo>
                    <a:lnTo>
                      <a:pt x="1070374" y="1332812"/>
                    </a:lnTo>
                    <a:lnTo>
                      <a:pt x="1119790" y="1323006"/>
                    </a:lnTo>
                    <a:lnTo>
                      <a:pt x="1168234" y="1310627"/>
                    </a:lnTo>
                    <a:lnTo>
                      <a:pt x="1178852" y="1307452"/>
                    </a:lnTo>
                    <a:lnTo>
                      <a:pt x="1181658" y="1306614"/>
                    </a:lnTo>
                    <a:lnTo>
                      <a:pt x="1191441" y="1303271"/>
                    </a:lnTo>
                    <a:lnTo>
                      <a:pt x="1201269" y="1300029"/>
                    </a:lnTo>
                    <a:lnTo>
                      <a:pt x="1211146" y="1296891"/>
                    </a:lnTo>
                    <a:lnTo>
                      <a:pt x="1221079" y="1293863"/>
                    </a:lnTo>
                    <a:lnTo>
                      <a:pt x="1222717" y="1293329"/>
                    </a:lnTo>
                    <a:lnTo>
                      <a:pt x="1226375" y="1292047"/>
                    </a:lnTo>
                    <a:lnTo>
                      <a:pt x="1230083" y="1290878"/>
                    </a:lnTo>
                    <a:lnTo>
                      <a:pt x="1233703" y="1289545"/>
                    </a:lnTo>
                    <a:lnTo>
                      <a:pt x="1611655" y="1166710"/>
                    </a:lnTo>
                  </a:path>
                </a:pathLst>
              </a:custGeom>
              <a:ln w="29552">
                <a:solidFill>
                  <a:srgbClr val="EDEDED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EYInterstate Light" panose="02000506000000020004" pitchFamily="2" charset="0"/>
                </a:endParaRPr>
              </a:p>
            </p:txBody>
          </p:sp>
          <p:sp>
            <p:nvSpPr>
              <p:cNvPr id="64" name="object 63"/>
              <p:cNvSpPr txBox="1"/>
              <p:nvPr/>
            </p:nvSpPr>
            <p:spPr>
              <a:xfrm>
                <a:off x="3271419" y="2828294"/>
                <a:ext cx="1345969" cy="340736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353060" marR="5080" indent="-340995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1000" b="1" spc="-2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Rise of</a:t>
                </a:r>
                <a:r>
                  <a:rPr sz="1000" b="1" spc="-14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 </a:t>
                </a:r>
                <a:r>
                  <a:rPr sz="1000" b="1" spc="-2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continuous  learning</a:t>
                </a:r>
                <a:endParaRPr sz="1000" dirty="0">
                  <a:solidFill>
                    <a:schemeClr val="tx2"/>
                  </a:solidFill>
                  <a:latin typeface="+mj-lt"/>
                  <a:cs typeface="EYInterstate Light"/>
                </a:endParaRPr>
              </a:p>
            </p:txBody>
          </p:sp>
          <p:sp>
            <p:nvSpPr>
              <p:cNvPr id="65" name="object 64"/>
              <p:cNvSpPr txBox="1"/>
              <p:nvPr/>
            </p:nvSpPr>
            <p:spPr>
              <a:xfrm>
                <a:off x="3037821" y="3965803"/>
                <a:ext cx="833305" cy="507498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065" marR="5080" indent="635" algn="ctr">
                  <a:lnSpc>
                    <a:spcPct val="101200"/>
                  </a:lnSpc>
                  <a:spcBef>
                    <a:spcPts val="95"/>
                  </a:spcBef>
                </a:pPr>
                <a:r>
                  <a:rPr sz="1000" b="1" spc="-2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Increasing  in</a:t>
                </a:r>
                <a:r>
                  <a:rPr sz="1000" b="1" spc="-4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t</a:t>
                </a:r>
                <a:r>
                  <a:rPr sz="1000" b="1" spc="-2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ernational  </a:t>
                </a:r>
                <a:r>
                  <a:rPr sz="1000" b="1" spc="-2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competition</a:t>
                </a:r>
                <a:endParaRPr sz="1000" dirty="0">
                  <a:solidFill>
                    <a:schemeClr val="tx2"/>
                  </a:solidFill>
                  <a:latin typeface="+mj-lt"/>
                  <a:cs typeface="EYInterstate Light"/>
                </a:endParaRPr>
              </a:p>
            </p:txBody>
          </p:sp>
          <p:sp>
            <p:nvSpPr>
              <p:cNvPr id="66" name="object 65"/>
              <p:cNvSpPr txBox="1"/>
              <p:nvPr/>
            </p:nvSpPr>
            <p:spPr>
              <a:xfrm>
                <a:off x="4114737" y="4924213"/>
                <a:ext cx="997947" cy="340736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89865" marR="5080" indent="-177800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1000" b="1" spc="-3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Evolving</a:t>
                </a:r>
                <a:r>
                  <a:rPr sz="1000" b="1" spc="-12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 </a:t>
                </a:r>
                <a:r>
                  <a:rPr sz="1000" b="1" spc="-2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digital  behaviour</a:t>
                </a:r>
                <a:endParaRPr sz="1000" dirty="0">
                  <a:solidFill>
                    <a:schemeClr val="tx2"/>
                  </a:solidFill>
                  <a:latin typeface="+mj-lt"/>
                  <a:cs typeface="EYInterstate Light"/>
                </a:endParaRPr>
              </a:p>
            </p:txBody>
          </p:sp>
          <p:sp>
            <p:nvSpPr>
              <p:cNvPr id="67" name="object 66"/>
              <p:cNvSpPr txBox="1"/>
              <p:nvPr/>
            </p:nvSpPr>
            <p:spPr>
              <a:xfrm>
                <a:off x="5309210" y="3965803"/>
                <a:ext cx="764011" cy="503962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065" marR="5080" indent="-38735" algn="ctr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1000" b="1" spc="-2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Blurring  industry  boundari</a:t>
                </a:r>
                <a:r>
                  <a:rPr sz="1000" b="1" spc="-3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e</a:t>
                </a:r>
                <a:r>
                  <a:rPr sz="1000" b="1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s</a:t>
                </a:r>
                <a:endParaRPr sz="1000" dirty="0">
                  <a:solidFill>
                    <a:schemeClr val="tx2"/>
                  </a:solidFill>
                  <a:latin typeface="+mj-lt"/>
                  <a:cs typeface="EYInterstate Light"/>
                </a:endParaRPr>
              </a:p>
            </p:txBody>
          </p:sp>
          <p:sp>
            <p:nvSpPr>
              <p:cNvPr id="68" name="object 67"/>
              <p:cNvSpPr txBox="1"/>
              <p:nvPr/>
            </p:nvSpPr>
            <p:spPr>
              <a:xfrm>
                <a:off x="4779628" y="2828294"/>
                <a:ext cx="1059165" cy="340736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280035" marR="5080" indent="-267970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1000" b="1" spc="-2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Changing</a:t>
                </a:r>
                <a:r>
                  <a:rPr sz="1000" b="1" spc="-10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 </a:t>
                </a:r>
                <a:r>
                  <a:rPr sz="1000" b="1" spc="-3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world  </a:t>
                </a:r>
                <a:r>
                  <a:rPr sz="1000" b="1" spc="-2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of</a:t>
                </a:r>
                <a:r>
                  <a:rPr sz="1000" b="1" spc="-55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 </a:t>
                </a:r>
                <a:r>
                  <a:rPr sz="1000" b="1" spc="-30" dirty="0">
                    <a:solidFill>
                      <a:schemeClr val="tx2"/>
                    </a:solidFill>
                    <a:latin typeface="+mj-lt"/>
                    <a:cs typeface="EYInterstate Light"/>
                  </a:rPr>
                  <a:t>work</a:t>
                </a:r>
                <a:endParaRPr sz="1000" dirty="0">
                  <a:solidFill>
                    <a:schemeClr val="tx2"/>
                  </a:solidFill>
                  <a:latin typeface="+mj-lt"/>
                  <a:cs typeface="EYInterstate Light"/>
                </a:endParaRPr>
              </a:p>
            </p:txBody>
          </p:sp>
          <p:sp>
            <p:nvSpPr>
              <p:cNvPr id="74" name="Freeform 5"/>
              <p:cNvSpPr>
                <a:spLocks noEditPoints="1"/>
              </p:cNvSpPr>
              <p:nvPr/>
            </p:nvSpPr>
            <p:spPr bwMode="auto">
              <a:xfrm>
                <a:off x="2539857" y="1881847"/>
                <a:ext cx="4057159" cy="4059839"/>
              </a:xfrm>
              <a:custGeom>
                <a:avLst/>
                <a:gdLst>
                  <a:gd name="T0" fmla="*/ 603 w 1279"/>
                  <a:gd name="T1" fmla="*/ 1279 h 1280"/>
                  <a:gd name="T2" fmla="*/ 1 w 1279"/>
                  <a:gd name="T3" fmla="*/ 676 h 1280"/>
                  <a:gd name="T4" fmla="*/ 0 w 1279"/>
                  <a:gd name="T5" fmla="*/ 669 h 1280"/>
                  <a:gd name="T6" fmla="*/ 0 w 1279"/>
                  <a:gd name="T7" fmla="*/ 665 h 1280"/>
                  <a:gd name="T8" fmla="*/ 0 w 1279"/>
                  <a:gd name="T9" fmla="*/ 656 h 1280"/>
                  <a:gd name="T10" fmla="*/ 0 w 1279"/>
                  <a:gd name="T11" fmla="*/ 626 h 1280"/>
                  <a:gd name="T12" fmla="*/ 0 w 1279"/>
                  <a:gd name="T13" fmla="*/ 616 h 1280"/>
                  <a:gd name="T14" fmla="*/ 0 w 1279"/>
                  <a:gd name="T15" fmla="*/ 612 h 1280"/>
                  <a:gd name="T16" fmla="*/ 1 w 1279"/>
                  <a:gd name="T17" fmla="*/ 605 h 1280"/>
                  <a:gd name="T18" fmla="*/ 145 w 1279"/>
                  <a:gd name="T19" fmla="*/ 235 h 1280"/>
                  <a:gd name="T20" fmla="*/ 452 w 1279"/>
                  <a:gd name="T21" fmla="*/ 30 h 1280"/>
                  <a:gd name="T22" fmla="*/ 586 w 1279"/>
                  <a:gd name="T23" fmla="*/ 4 h 1280"/>
                  <a:gd name="T24" fmla="*/ 700 w 1279"/>
                  <a:gd name="T25" fmla="*/ 4 h 1280"/>
                  <a:gd name="T26" fmla="*/ 1029 w 1279"/>
                  <a:gd name="T27" fmla="*/ 134 h 1280"/>
                  <a:gd name="T28" fmla="*/ 1250 w 1279"/>
                  <a:gd name="T29" fmla="*/ 452 h 1280"/>
                  <a:gd name="T30" fmla="*/ 1276 w 1279"/>
                  <a:gd name="T31" fmla="*/ 588 h 1280"/>
                  <a:gd name="T32" fmla="*/ 1276 w 1279"/>
                  <a:gd name="T33" fmla="*/ 701 h 1280"/>
                  <a:gd name="T34" fmla="*/ 1134 w 1279"/>
                  <a:gd name="T35" fmla="*/ 1046 h 1280"/>
                  <a:gd name="T36" fmla="*/ 803 w 1279"/>
                  <a:gd name="T37" fmla="*/ 1259 h 1280"/>
                  <a:gd name="T38" fmla="*/ 692 w 1279"/>
                  <a:gd name="T39" fmla="*/ 1277 h 1280"/>
                  <a:gd name="T40" fmla="*/ 675 w 1279"/>
                  <a:gd name="T41" fmla="*/ 1279 h 1280"/>
                  <a:gd name="T42" fmla="*/ 667 w 1279"/>
                  <a:gd name="T43" fmla="*/ 1280 h 1280"/>
                  <a:gd name="T44" fmla="*/ 663 w 1279"/>
                  <a:gd name="T45" fmla="*/ 1280 h 1280"/>
                  <a:gd name="T46" fmla="*/ 654 w 1279"/>
                  <a:gd name="T47" fmla="*/ 1280 h 1280"/>
                  <a:gd name="T48" fmla="*/ 624 w 1279"/>
                  <a:gd name="T49" fmla="*/ 1280 h 1280"/>
                  <a:gd name="T50" fmla="*/ 615 w 1279"/>
                  <a:gd name="T51" fmla="*/ 1280 h 1280"/>
                  <a:gd name="T52" fmla="*/ 610 w 1279"/>
                  <a:gd name="T53" fmla="*/ 1280 h 1280"/>
                  <a:gd name="T54" fmla="*/ 603 w 1279"/>
                  <a:gd name="T55" fmla="*/ 1279 h 1280"/>
                  <a:gd name="T56" fmla="*/ 640 w 1279"/>
                  <a:gd name="T57" fmla="*/ 10 h 1280"/>
                  <a:gd name="T58" fmla="*/ 8 w 1279"/>
                  <a:gd name="T59" fmla="*/ 640 h 1280"/>
                  <a:gd name="T60" fmla="*/ 639 w 1279"/>
                  <a:gd name="T61" fmla="*/ 1272 h 1280"/>
                  <a:gd name="T62" fmla="*/ 1270 w 1279"/>
                  <a:gd name="T63" fmla="*/ 641 h 1280"/>
                  <a:gd name="T64" fmla="*/ 640 w 1279"/>
                  <a:gd name="T65" fmla="*/ 10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9" h="1280">
                    <a:moveTo>
                      <a:pt x="603" y="1279"/>
                    </a:moveTo>
                    <a:cubicBezTo>
                      <a:pt x="279" y="1261"/>
                      <a:pt x="19" y="1001"/>
                      <a:pt x="1" y="676"/>
                    </a:cubicBezTo>
                    <a:cubicBezTo>
                      <a:pt x="0" y="674"/>
                      <a:pt x="1" y="672"/>
                      <a:pt x="0" y="669"/>
                    </a:cubicBezTo>
                    <a:cubicBezTo>
                      <a:pt x="0" y="668"/>
                      <a:pt x="0" y="667"/>
                      <a:pt x="0" y="665"/>
                    </a:cubicBezTo>
                    <a:cubicBezTo>
                      <a:pt x="1" y="662"/>
                      <a:pt x="1" y="659"/>
                      <a:pt x="0" y="656"/>
                    </a:cubicBezTo>
                    <a:cubicBezTo>
                      <a:pt x="0" y="646"/>
                      <a:pt x="0" y="636"/>
                      <a:pt x="0" y="626"/>
                    </a:cubicBezTo>
                    <a:cubicBezTo>
                      <a:pt x="1" y="622"/>
                      <a:pt x="1" y="619"/>
                      <a:pt x="0" y="616"/>
                    </a:cubicBezTo>
                    <a:cubicBezTo>
                      <a:pt x="0" y="615"/>
                      <a:pt x="0" y="613"/>
                      <a:pt x="0" y="612"/>
                    </a:cubicBezTo>
                    <a:cubicBezTo>
                      <a:pt x="1" y="610"/>
                      <a:pt x="0" y="607"/>
                      <a:pt x="1" y="605"/>
                    </a:cubicBezTo>
                    <a:cubicBezTo>
                      <a:pt x="10" y="466"/>
                      <a:pt x="57" y="343"/>
                      <a:pt x="145" y="235"/>
                    </a:cubicBezTo>
                    <a:cubicBezTo>
                      <a:pt x="227" y="136"/>
                      <a:pt x="329" y="68"/>
                      <a:pt x="452" y="30"/>
                    </a:cubicBezTo>
                    <a:cubicBezTo>
                      <a:pt x="495" y="16"/>
                      <a:pt x="540" y="8"/>
                      <a:pt x="586" y="4"/>
                    </a:cubicBezTo>
                    <a:cubicBezTo>
                      <a:pt x="624" y="0"/>
                      <a:pt x="662" y="0"/>
                      <a:pt x="700" y="4"/>
                    </a:cubicBezTo>
                    <a:cubicBezTo>
                      <a:pt x="822" y="16"/>
                      <a:pt x="932" y="59"/>
                      <a:pt x="1029" y="134"/>
                    </a:cubicBezTo>
                    <a:cubicBezTo>
                      <a:pt x="1136" y="217"/>
                      <a:pt x="1210" y="323"/>
                      <a:pt x="1250" y="452"/>
                    </a:cubicBezTo>
                    <a:cubicBezTo>
                      <a:pt x="1264" y="497"/>
                      <a:pt x="1272" y="542"/>
                      <a:pt x="1276" y="588"/>
                    </a:cubicBezTo>
                    <a:cubicBezTo>
                      <a:pt x="1279" y="626"/>
                      <a:pt x="1279" y="663"/>
                      <a:pt x="1276" y="701"/>
                    </a:cubicBezTo>
                    <a:cubicBezTo>
                      <a:pt x="1263" y="830"/>
                      <a:pt x="1216" y="945"/>
                      <a:pt x="1134" y="1046"/>
                    </a:cubicBezTo>
                    <a:cubicBezTo>
                      <a:pt x="1046" y="1152"/>
                      <a:pt x="936" y="1223"/>
                      <a:pt x="803" y="1259"/>
                    </a:cubicBezTo>
                    <a:cubicBezTo>
                      <a:pt x="767" y="1268"/>
                      <a:pt x="730" y="1275"/>
                      <a:pt x="692" y="1277"/>
                    </a:cubicBezTo>
                    <a:cubicBezTo>
                      <a:pt x="686" y="1278"/>
                      <a:pt x="681" y="1278"/>
                      <a:pt x="675" y="1279"/>
                    </a:cubicBezTo>
                    <a:cubicBezTo>
                      <a:pt x="672" y="1280"/>
                      <a:pt x="669" y="1278"/>
                      <a:pt x="667" y="1280"/>
                    </a:cubicBezTo>
                    <a:cubicBezTo>
                      <a:pt x="665" y="1280"/>
                      <a:pt x="664" y="1280"/>
                      <a:pt x="663" y="1280"/>
                    </a:cubicBezTo>
                    <a:cubicBezTo>
                      <a:pt x="660" y="1279"/>
                      <a:pt x="657" y="1279"/>
                      <a:pt x="654" y="1280"/>
                    </a:cubicBezTo>
                    <a:cubicBezTo>
                      <a:pt x="644" y="1280"/>
                      <a:pt x="634" y="1280"/>
                      <a:pt x="624" y="1280"/>
                    </a:cubicBezTo>
                    <a:cubicBezTo>
                      <a:pt x="621" y="1279"/>
                      <a:pt x="618" y="1279"/>
                      <a:pt x="615" y="1280"/>
                    </a:cubicBezTo>
                    <a:cubicBezTo>
                      <a:pt x="613" y="1280"/>
                      <a:pt x="612" y="1280"/>
                      <a:pt x="610" y="1280"/>
                    </a:cubicBezTo>
                    <a:cubicBezTo>
                      <a:pt x="608" y="1278"/>
                      <a:pt x="606" y="1280"/>
                      <a:pt x="603" y="1279"/>
                    </a:cubicBezTo>
                    <a:close/>
                    <a:moveTo>
                      <a:pt x="640" y="10"/>
                    </a:moveTo>
                    <a:cubicBezTo>
                      <a:pt x="291" y="9"/>
                      <a:pt x="8" y="292"/>
                      <a:pt x="8" y="640"/>
                    </a:cubicBezTo>
                    <a:cubicBezTo>
                      <a:pt x="8" y="989"/>
                      <a:pt x="291" y="1272"/>
                      <a:pt x="639" y="1272"/>
                    </a:cubicBezTo>
                    <a:cubicBezTo>
                      <a:pt x="987" y="1272"/>
                      <a:pt x="1270" y="989"/>
                      <a:pt x="1270" y="641"/>
                    </a:cubicBezTo>
                    <a:cubicBezTo>
                      <a:pt x="1270" y="293"/>
                      <a:pt x="988" y="10"/>
                      <a:pt x="640" y="10"/>
                    </a:cubicBezTo>
                    <a:close/>
                  </a:path>
                </a:pathLst>
              </a:custGeom>
              <a:solidFill>
                <a:srgbClr val="FFE6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2" name="Title 1"/>
          <p:cNvSpPr txBox="1">
            <a:spLocks/>
          </p:cNvSpPr>
          <p:nvPr/>
        </p:nvSpPr>
        <p:spPr>
          <a:xfrm>
            <a:off x="136236" y="1754668"/>
            <a:ext cx="2132830" cy="12247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AU" sz="2300" dirty="0">
                <a:solidFill>
                  <a:srgbClr val="333333"/>
                </a:solidFill>
                <a:latin typeface="+mj-lt"/>
              </a:rPr>
              <a:t>Five transformative external forces are driving change in higher education</a:t>
            </a:r>
          </a:p>
        </p:txBody>
      </p:sp>
    </p:spTree>
    <p:extLst>
      <p:ext uri="{BB962C8B-B14F-4D97-AF65-F5344CB8AC3E}">
        <p14:creationId xmlns:p14="http://schemas.microsoft.com/office/powerpoint/2010/main" val="2712731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04" t="29425" r="232" b="41515"/>
          <a:stretch/>
        </p:blipFill>
        <p:spPr>
          <a:xfrm flipV="1">
            <a:off x="880111" y="-1"/>
            <a:ext cx="8263889" cy="612894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201613"/>
            <a:ext cx="8231188" cy="8603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endParaRPr lang="en-US" sz="2400" b="0" spc="-20" dirty="0">
              <a:solidFill>
                <a:srgbClr val="646464"/>
              </a:solidFill>
              <a:latin typeface="+mj-lt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63857" y="2228253"/>
            <a:ext cx="1899564" cy="16724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200" dirty="0">
                <a:solidFill>
                  <a:srgbClr val="333333"/>
                </a:solidFill>
                <a:latin typeface="+mj-lt"/>
              </a:rPr>
              <a:t>New stakeholder demands are redefining the purpose of universities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74848" y="2309097"/>
            <a:ext cx="1349329" cy="1349329"/>
            <a:chOff x="4301388" y="2006213"/>
            <a:chExt cx="2340999" cy="2340999"/>
          </a:xfrm>
        </p:grpSpPr>
        <p:grpSp>
          <p:nvGrpSpPr>
            <p:cNvPr id="8" name="Group 7"/>
            <p:cNvGrpSpPr/>
            <p:nvPr/>
          </p:nvGrpSpPr>
          <p:grpSpPr>
            <a:xfrm>
              <a:off x="4301388" y="2006213"/>
              <a:ext cx="2340999" cy="2340999"/>
              <a:chOff x="2960649" y="2201339"/>
              <a:chExt cx="3178098" cy="3178098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2960649" y="2201339"/>
                <a:ext cx="3178098" cy="3178098"/>
              </a:xfrm>
              <a:prstGeom prst="ellipse">
                <a:avLst/>
              </a:prstGeom>
              <a:noFill/>
              <a:ln w="6350" cap="flat" cmpd="sng" algn="ctr">
                <a:solidFill>
                  <a:srgbClr val="808080"/>
                </a:solidFill>
                <a:prstDash val="dash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200535" y="2441225"/>
                <a:ext cx="2698326" cy="2698326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lvl="0" algn="ctr">
                  <a:defRPr/>
                </a:pPr>
                <a:endParaRPr lang="en-US" sz="1600" kern="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560796" y="2612511"/>
              <a:ext cx="1822182" cy="1190228"/>
              <a:chOff x="4560796" y="2612511"/>
              <a:chExt cx="1822182" cy="1190228"/>
            </a:xfrm>
          </p:grpSpPr>
          <p:sp>
            <p:nvSpPr>
              <p:cNvPr id="12" name="Freeform 107"/>
              <p:cNvSpPr>
                <a:spLocks noChangeAspect="1" noEditPoints="1"/>
              </p:cNvSpPr>
              <p:nvPr/>
            </p:nvSpPr>
            <p:spPr bwMode="auto">
              <a:xfrm>
                <a:off x="5144151" y="2612511"/>
                <a:ext cx="655472" cy="601189"/>
              </a:xfrm>
              <a:custGeom>
                <a:avLst/>
                <a:gdLst>
                  <a:gd name="T0" fmla="*/ 2147483647 w 5198"/>
                  <a:gd name="T1" fmla="*/ 2147483647 h 4763"/>
                  <a:gd name="T2" fmla="*/ 2147483647 w 5198"/>
                  <a:gd name="T3" fmla="*/ 2147483647 h 4763"/>
                  <a:gd name="T4" fmla="*/ 2147483647 w 5198"/>
                  <a:gd name="T5" fmla="*/ 2147483647 h 4763"/>
                  <a:gd name="T6" fmla="*/ 2147483647 w 5198"/>
                  <a:gd name="T7" fmla="*/ 2147483647 h 4763"/>
                  <a:gd name="T8" fmla="*/ 2147483647 w 5198"/>
                  <a:gd name="T9" fmla="*/ 2147483647 h 4763"/>
                  <a:gd name="T10" fmla="*/ 2147483647 w 5198"/>
                  <a:gd name="T11" fmla="*/ 2147483647 h 4763"/>
                  <a:gd name="T12" fmla="*/ 2147483647 w 5198"/>
                  <a:gd name="T13" fmla="*/ 2147483647 h 4763"/>
                  <a:gd name="T14" fmla="*/ 2147483647 w 5198"/>
                  <a:gd name="T15" fmla="*/ 2147483647 h 4763"/>
                  <a:gd name="T16" fmla="*/ 2147483647 w 5198"/>
                  <a:gd name="T17" fmla="*/ 2147483647 h 4763"/>
                  <a:gd name="T18" fmla="*/ 2147483647 w 5198"/>
                  <a:gd name="T19" fmla="*/ 2147483647 h 4763"/>
                  <a:gd name="T20" fmla="*/ 2147483647 w 5198"/>
                  <a:gd name="T21" fmla="*/ 2147483647 h 4763"/>
                  <a:gd name="T22" fmla="*/ 2147483647 w 5198"/>
                  <a:gd name="T23" fmla="*/ 2147483647 h 4763"/>
                  <a:gd name="T24" fmla="*/ 2147483647 w 5198"/>
                  <a:gd name="T25" fmla="*/ 2147483647 h 4763"/>
                  <a:gd name="T26" fmla="*/ 2147483647 w 5198"/>
                  <a:gd name="T27" fmla="*/ 2147483647 h 4763"/>
                  <a:gd name="T28" fmla="*/ 2147483647 w 5198"/>
                  <a:gd name="T29" fmla="*/ 2147483647 h 4763"/>
                  <a:gd name="T30" fmla="*/ 2147483647 w 5198"/>
                  <a:gd name="T31" fmla="*/ 2147483647 h 4763"/>
                  <a:gd name="T32" fmla="*/ 2147483647 w 5198"/>
                  <a:gd name="T33" fmla="*/ 2147483647 h 4763"/>
                  <a:gd name="T34" fmla="*/ 2147483647 w 5198"/>
                  <a:gd name="T35" fmla="*/ 2147483647 h 4763"/>
                  <a:gd name="T36" fmla="*/ 2147483647 w 5198"/>
                  <a:gd name="T37" fmla="*/ 2147483647 h 4763"/>
                  <a:gd name="T38" fmla="*/ 2147483647 w 5198"/>
                  <a:gd name="T39" fmla="*/ 2147483647 h 4763"/>
                  <a:gd name="T40" fmla="*/ 2147483647 w 5198"/>
                  <a:gd name="T41" fmla="*/ 2147483647 h 4763"/>
                  <a:gd name="T42" fmla="*/ 2147483647 w 5198"/>
                  <a:gd name="T43" fmla="*/ 2147483647 h 4763"/>
                  <a:gd name="T44" fmla="*/ 2147483647 w 5198"/>
                  <a:gd name="T45" fmla="*/ 2147483647 h 4763"/>
                  <a:gd name="T46" fmla="*/ 2147483647 w 5198"/>
                  <a:gd name="T47" fmla="*/ 2147483647 h 4763"/>
                  <a:gd name="T48" fmla="*/ 2147483647 w 5198"/>
                  <a:gd name="T49" fmla="*/ 2147483647 h 4763"/>
                  <a:gd name="T50" fmla="*/ 2147483647 w 5198"/>
                  <a:gd name="T51" fmla="*/ 2147483647 h 4763"/>
                  <a:gd name="T52" fmla="*/ 2147483647 w 5198"/>
                  <a:gd name="T53" fmla="*/ 2147483647 h 4763"/>
                  <a:gd name="T54" fmla="*/ 2147483647 w 5198"/>
                  <a:gd name="T55" fmla="*/ 2147483647 h 4763"/>
                  <a:gd name="T56" fmla="*/ 2147483647 w 5198"/>
                  <a:gd name="T57" fmla="*/ 2147483647 h 4763"/>
                  <a:gd name="T58" fmla="*/ 2147483647 w 5198"/>
                  <a:gd name="T59" fmla="*/ 2147483647 h 4763"/>
                  <a:gd name="T60" fmla="*/ 2147483647 w 5198"/>
                  <a:gd name="T61" fmla="*/ 2147483647 h 4763"/>
                  <a:gd name="T62" fmla="*/ 2147483647 w 5198"/>
                  <a:gd name="T63" fmla="*/ 2147483647 h 4763"/>
                  <a:gd name="T64" fmla="*/ 2147483647 w 5198"/>
                  <a:gd name="T65" fmla="*/ 2147483647 h 4763"/>
                  <a:gd name="T66" fmla="*/ 2147483647 w 5198"/>
                  <a:gd name="T67" fmla="*/ 2147483647 h 4763"/>
                  <a:gd name="T68" fmla="*/ 2147483647 w 5198"/>
                  <a:gd name="T69" fmla="*/ 2147483647 h 4763"/>
                  <a:gd name="T70" fmla="*/ 2147483647 w 5198"/>
                  <a:gd name="T71" fmla="*/ 2147483647 h 4763"/>
                  <a:gd name="T72" fmla="*/ 2147483647 w 5198"/>
                  <a:gd name="T73" fmla="*/ 2147483647 h 4763"/>
                  <a:gd name="T74" fmla="*/ 2147483647 w 5198"/>
                  <a:gd name="T75" fmla="*/ 2147483647 h 4763"/>
                  <a:gd name="T76" fmla="*/ 2147483647 w 5198"/>
                  <a:gd name="T77" fmla="*/ 2147483647 h 4763"/>
                  <a:gd name="T78" fmla="*/ 2147483647 w 5198"/>
                  <a:gd name="T79" fmla="*/ 2147483647 h 4763"/>
                  <a:gd name="T80" fmla="*/ 2147483647 w 5198"/>
                  <a:gd name="T81" fmla="*/ 2147483647 h 4763"/>
                  <a:gd name="T82" fmla="*/ 2147483647 w 5198"/>
                  <a:gd name="T83" fmla="*/ 2147483647 h 4763"/>
                  <a:gd name="T84" fmla="*/ 2147483647 w 5198"/>
                  <a:gd name="T85" fmla="*/ 2147483647 h 4763"/>
                  <a:gd name="T86" fmla="*/ 2147483647 w 5198"/>
                  <a:gd name="T87" fmla="*/ 2147483647 h 4763"/>
                  <a:gd name="T88" fmla="*/ 2147483647 w 5198"/>
                  <a:gd name="T89" fmla="*/ 2147483647 h 4763"/>
                  <a:gd name="T90" fmla="*/ 2147483647 w 5198"/>
                  <a:gd name="T91" fmla="*/ 2147483647 h 4763"/>
                  <a:gd name="T92" fmla="*/ 2147483647 w 5198"/>
                  <a:gd name="T93" fmla="*/ 2147483647 h 4763"/>
                  <a:gd name="T94" fmla="*/ 0 w 5198"/>
                  <a:gd name="T95" fmla="*/ 2147483647 h 4763"/>
                  <a:gd name="T96" fmla="*/ 2147483647 w 5198"/>
                  <a:gd name="T97" fmla="*/ 2147483647 h 4763"/>
                  <a:gd name="T98" fmla="*/ 2147483647 w 5198"/>
                  <a:gd name="T99" fmla="*/ 2147483647 h 4763"/>
                  <a:gd name="T100" fmla="*/ 2147483647 w 5198"/>
                  <a:gd name="T101" fmla="*/ 2147483647 h 476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198"/>
                  <a:gd name="T154" fmla="*/ 0 h 4763"/>
                  <a:gd name="T155" fmla="*/ 5198 w 5198"/>
                  <a:gd name="T156" fmla="*/ 4763 h 476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198" h="4763">
                    <a:moveTo>
                      <a:pt x="2825" y="2032"/>
                    </a:moveTo>
                    <a:lnTo>
                      <a:pt x="2304" y="2553"/>
                    </a:lnTo>
                    <a:lnTo>
                      <a:pt x="2304" y="4072"/>
                    </a:lnTo>
                    <a:lnTo>
                      <a:pt x="2825" y="4072"/>
                    </a:lnTo>
                    <a:lnTo>
                      <a:pt x="2825" y="2032"/>
                    </a:lnTo>
                    <a:close/>
                    <a:moveTo>
                      <a:pt x="2198" y="2032"/>
                    </a:moveTo>
                    <a:lnTo>
                      <a:pt x="2126" y="2032"/>
                    </a:lnTo>
                    <a:lnTo>
                      <a:pt x="2110" y="2030"/>
                    </a:lnTo>
                    <a:lnTo>
                      <a:pt x="2095" y="2026"/>
                    </a:lnTo>
                    <a:lnTo>
                      <a:pt x="2080" y="2020"/>
                    </a:lnTo>
                    <a:lnTo>
                      <a:pt x="2068" y="2011"/>
                    </a:lnTo>
                    <a:lnTo>
                      <a:pt x="2058" y="2000"/>
                    </a:lnTo>
                    <a:lnTo>
                      <a:pt x="2051" y="1988"/>
                    </a:lnTo>
                    <a:lnTo>
                      <a:pt x="2049" y="1982"/>
                    </a:lnTo>
                    <a:lnTo>
                      <a:pt x="2046" y="1974"/>
                    </a:lnTo>
                    <a:lnTo>
                      <a:pt x="2045" y="1967"/>
                    </a:lnTo>
                    <a:lnTo>
                      <a:pt x="2045" y="1961"/>
                    </a:lnTo>
                    <a:lnTo>
                      <a:pt x="2045" y="1651"/>
                    </a:lnTo>
                    <a:lnTo>
                      <a:pt x="2198" y="1651"/>
                    </a:lnTo>
                    <a:lnTo>
                      <a:pt x="2930" y="1651"/>
                    </a:lnTo>
                    <a:lnTo>
                      <a:pt x="3085" y="1651"/>
                    </a:lnTo>
                    <a:lnTo>
                      <a:pt x="3085" y="1961"/>
                    </a:lnTo>
                    <a:lnTo>
                      <a:pt x="3085" y="1967"/>
                    </a:lnTo>
                    <a:lnTo>
                      <a:pt x="3084" y="1974"/>
                    </a:lnTo>
                    <a:lnTo>
                      <a:pt x="3081" y="1982"/>
                    </a:lnTo>
                    <a:lnTo>
                      <a:pt x="3078" y="1988"/>
                    </a:lnTo>
                    <a:lnTo>
                      <a:pt x="3070" y="2000"/>
                    </a:lnTo>
                    <a:lnTo>
                      <a:pt x="3061" y="2011"/>
                    </a:lnTo>
                    <a:lnTo>
                      <a:pt x="3048" y="2020"/>
                    </a:lnTo>
                    <a:lnTo>
                      <a:pt x="3035" y="2026"/>
                    </a:lnTo>
                    <a:lnTo>
                      <a:pt x="3019" y="2030"/>
                    </a:lnTo>
                    <a:lnTo>
                      <a:pt x="3003" y="2032"/>
                    </a:lnTo>
                    <a:lnTo>
                      <a:pt x="2930" y="2032"/>
                    </a:lnTo>
                    <a:lnTo>
                      <a:pt x="2930" y="4072"/>
                    </a:lnTo>
                    <a:lnTo>
                      <a:pt x="3638" y="4072"/>
                    </a:lnTo>
                    <a:lnTo>
                      <a:pt x="3638" y="2032"/>
                    </a:lnTo>
                    <a:lnTo>
                      <a:pt x="3566" y="2032"/>
                    </a:lnTo>
                    <a:lnTo>
                      <a:pt x="3549" y="2030"/>
                    </a:lnTo>
                    <a:lnTo>
                      <a:pt x="3533" y="2026"/>
                    </a:lnTo>
                    <a:lnTo>
                      <a:pt x="3520" y="2020"/>
                    </a:lnTo>
                    <a:lnTo>
                      <a:pt x="3508" y="2011"/>
                    </a:lnTo>
                    <a:lnTo>
                      <a:pt x="3497" y="2000"/>
                    </a:lnTo>
                    <a:lnTo>
                      <a:pt x="3489" y="1988"/>
                    </a:lnTo>
                    <a:lnTo>
                      <a:pt x="3487" y="1982"/>
                    </a:lnTo>
                    <a:lnTo>
                      <a:pt x="3484" y="1974"/>
                    </a:lnTo>
                    <a:lnTo>
                      <a:pt x="3484" y="1967"/>
                    </a:lnTo>
                    <a:lnTo>
                      <a:pt x="3483" y="1961"/>
                    </a:lnTo>
                    <a:lnTo>
                      <a:pt x="3483" y="1651"/>
                    </a:lnTo>
                    <a:lnTo>
                      <a:pt x="3638" y="1651"/>
                    </a:lnTo>
                    <a:lnTo>
                      <a:pt x="4427" y="1651"/>
                    </a:lnTo>
                    <a:lnTo>
                      <a:pt x="4687" y="1651"/>
                    </a:lnTo>
                    <a:lnTo>
                      <a:pt x="4687" y="1945"/>
                    </a:lnTo>
                    <a:lnTo>
                      <a:pt x="4686" y="1965"/>
                    </a:lnTo>
                    <a:lnTo>
                      <a:pt x="4683" y="1984"/>
                    </a:lnTo>
                    <a:lnTo>
                      <a:pt x="4678" y="2003"/>
                    </a:lnTo>
                    <a:lnTo>
                      <a:pt x="4670" y="2018"/>
                    </a:lnTo>
                    <a:lnTo>
                      <a:pt x="4662" y="2034"/>
                    </a:lnTo>
                    <a:lnTo>
                      <a:pt x="4652" y="2049"/>
                    </a:lnTo>
                    <a:lnTo>
                      <a:pt x="4640" y="2062"/>
                    </a:lnTo>
                    <a:lnTo>
                      <a:pt x="4627" y="2075"/>
                    </a:lnTo>
                    <a:lnTo>
                      <a:pt x="4614" y="2085"/>
                    </a:lnTo>
                    <a:lnTo>
                      <a:pt x="4598" y="2095"/>
                    </a:lnTo>
                    <a:lnTo>
                      <a:pt x="4583" y="2102"/>
                    </a:lnTo>
                    <a:lnTo>
                      <a:pt x="4566" y="2109"/>
                    </a:lnTo>
                    <a:lnTo>
                      <a:pt x="4551" y="2114"/>
                    </a:lnTo>
                    <a:lnTo>
                      <a:pt x="4533" y="2118"/>
                    </a:lnTo>
                    <a:lnTo>
                      <a:pt x="4516" y="2121"/>
                    </a:lnTo>
                    <a:lnTo>
                      <a:pt x="4501" y="2121"/>
                    </a:lnTo>
                    <a:lnTo>
                      <a:pt x="4480" y="2121"/>
                    </a:lnTo>
                    <a:lnTo>
                      <a:pt x="4480" y="4072"/>
                    </a:lnTo>
                    <a:lnTo>
                      <a:pt x="4867" y="4072"/>
                    </a:lnTo>
                    <a:lnTo>
                      <a:pt x="4867" y="4448"/>
                    </a:lnTo>
                    <a:lnTo>
                      <a:pt x="4762" y="4448"/>
                    </a:lnTo>
                    <a:lnTo>
                      <a:pt x="4762" y="4177"/>
                    </a:lnTo>
                    <a:lnTo>
                      <a:pt x="4427" y="4177"/>
                    </a:lnTo>
                    <a:lnTo>
                      <a:pt x="3638" y="4177"/>
                    </a:lnTo>
                    <a:lnTo>
                      <a:pt x="2930" y="4177"/>
                    </a:lnTo>
                    <a:lnTo>
                      <a:pt x="2198" y="4177"/>
                    </a:lnTo>
                    <a:lnTo>
                      <a:pt x="1492" y="4177"/>
                    </a:lnTo>
                    <a:lnTo>
                      <a:pt x="705" y="4177"/>
                    </a:lnTo>
                    <a:lnTo>
                      <a:pt x="436" y="4177"/>
                    </a:lnTo>
                    <a:lnTo>
                      <a:pt x="436" y="4448"/>
                    </a:lnTo>
                    <a:lnTo>
                      <a:pt x="331" y="4448"/>
                    </a:lnTo>
                    <a:lnTo>
                      <a:pt x="331" y="4072"/>
                    </a:lnTo>
                    <a:lnTo>
                      <a:pt x="653" y="4072"/>
                    </a:lnTo>
                    <a:lnTo>
                      <a:pt x="653" y="2121"/>
                    </a:lnTo>
                    <a:lnTo>
                      <a:pt x="632" y="2121"/>
                    </a:lnTo>
                    <a:lnTo>
                      <a:pt x="616" y="2121"/>
                    </a:lnTo>
                    <a:lnTo>
                      <a:pt x="599" y="2118"/>
                    </a:lnTo>
                    <a:lnTo>
                      <a:pt x="582" y="2114"/>
                    </a:lnTo>
                    <a:lnTo>
                      <a:pt x="566" y="2109"/>
                    </a:lnTo>
                    <a:lnTo>
                      <a:pt x="549" y="2102"/>
                    </a:lnTo>
                    <a:lnTo>
                      <a:pt x="535" y="2095"/>
                    </a:lnTo>
                    <a:lnTo>
                      <a:pt x="519" y="2085"/>
                    </a:lnTo>
                    <a:lnTo>
                      <a:pt x="506" y="2075"/>
                    </a:lnTo>
                    <a:lnTo>
                      <a:pt x="492" y="2062"/>
                    </a:lnTo>
                    <a:lnTo>
                      <a:pt x="481" y="2049"/>
                    </a:lnTo>
                    <a:lnTo>
                      <a:pt x="470" y="2034"/>
                    </a:lnTo>
                    <a:lnTo>
                      <a:pt x="462" y="2018"/>
                    </a:lnTo>
                    <a:lnTo>
                      <a:pt x="454" y="2003"/>
                    </a:lnTo>
                    <a:lnTo>
                      <a:pt x="449" y="1984"/>
                    </a:lnTo>
                    <a:lnTo>
                      <a:pt x="447" y="1965"/>
                    </a:lnTo>
                    <a:lnTo>
                      <a:pt x="445" y="1945"/>
                    </a:lnTo>
                    <a:lnTo>
                      <a:pt x="445" y="1651"/>
                    </a:lnTo>
                    <a:lnTo>
                      <a:pt x="705" y="1651"/>
                    </a:lnTo>
                    <a:lnTo>
                      <a:pt x="1492" y="1651"/>
                    </a:lnTo>
                    <a:lnTo>
                      <a:pt x="1646" y="1651"/>
                    </a:lnTo>
                    <a:lnTo>
                      <a:pt x="1646" y="1961"/>
                    </a:lnTo>
                    <a:lnTo>
                      <a:pt x="1646" y="1967"/>
                    </a:lnTo>
                    <a:lnTo>
                      <a:pt x="1644" y="1974"/>
                    </a:lnTo>
                    <a:lnTo>
                      <a:pt x="1643" y="1982"/>
                    </a:lnTo>
                    <a:lnTo>
                      <a:pt x="1640" y="1988"/>
                    </a:lnTo>
                    <a:lnTo>
                      <a:pt x="1632" y="2000"/>
                    </a:lnTo>
                    <a:lnTo>
                      <a:pt x="1622" y="2011"/>
                    </a:lnTo>
                    <a:lnTo>
                      <a:pt x="1610" y="2020"/>
                    </a:lnTo>
                    <a:lnTo>
                      <a:pt x="1596" y="2026"/>
                    </a:lnTo>
                    <a:lnTo>
                      <a:pt x="1581" y="2030"/>
                    </a:lnTo>
                    <a:lnTo>
                      <a:pt x="1564" y="2032"/>
                    </a:lnTo>
                    <a:lnTo>
                      <a:pt x="1492" y="2032"/>
                    </a:lnTo>
                    <a:lnTo>
                      <a:pt x="1492" y="4072"/>
                    </a:lnTo>
                    <a:lnTo>
                      <a:pt x="2198" y="4072"/>
                    </a:lnTo>
                    <a:lnTo>
                      <a:pt x="2198" y="2032"/>
                    </a:lnTo>
                    <a:close/>
                    <a:moveTo>
                      <a:pt x="1387" y="2045"/>
                    </a:moveTo>
                    <a:lnTo>
                      <a:pt x="863" y="2569"/>
                    </a:lnTo>
                    <a:lnTo>
                      <a:pt x="863" y="4072"/>
                    </a:lnTo>
                    <a:lnTo>
                      <a:pt x="1387" y="4072"/>
                    </a:lnTo>
                    <a:lnTo>
                      <a:pt x="1387" y="2045"/>
                    </a:lnTo>
                    <a:close/>
                    <a:moveTo>
                      <a:pt x="4270" y="4072"/>
                    </a:moveTo>
                    <a:lnTo>
                      <a:pt x="4270" y="2053"/>
                    </a:lnTo>
                    <a:lnTo>
                      <a:pt x="3743" y="2580"/>
                    </a:lnTo>
                    <a:lnTo>
                      <a:pt x="3743" y="4072"/>
                    </a:lnTo>
                    <a:lnTo>
                      <a:pt x="4270" y="4072"/>
                    </a:lnTo>
                    <a:close/>
                    <a:moveTo>
                      <a:pt x="104" y="4553"/>
                    </a:moveTo>
                    <a:lnTo>
                      <a:pt x="5094" y="4553"/>
                    </a:lnTo>
                    <a:lnTo>
                      <a:pt x="5094" y="4763"/>
                    </a:lnTo>
                    <a:lnTo>
                      <a:pt x="104" y="4763"/>
                    </a:lnTo>
                    <a:lnTo>
                      <a:pt x="104" y="4553"/>
                    </a:lnTo>
                    <a:close/>
                    <a:moveTo>
                      <a:pt x="0" y="1098"/>
                    </a:moveTo>
                    <a:lnTo>
                      <a:pt x="2594" y="0"/>
                    </a:lnTo>
                    <a:lnTo>
                      <a:pt x="5198" y="1098"/>
                    </a:lnTo>
                    <a:lnTo>
                      <a:pt x="5076" y="1548"/>
                    </a:lnTo>
                    <a:lnTo>
                      <a:pt x="122" y="1548"/>
                    </a:lnTo>
                    <a:lnTo>
                      <a:pt x="0" y="1098"/>
                    </a:lnTo>
                    <a:close/>
                    <a:moveTo>
                      <a:pt x="251" y="1220"/>
                    </a:moveTo>
                    <a:lnTo>
                      <a:pt x="284" y="1338"/>
                    </a:lnTo>
                    <a:lnTo>
                      <a:pt x="4914" y="1338"/>
                    </a:lnTo>
                    <a:lnTo>
                      <a:pt x="4947" y="1220"/>
                    </a:lnTo>
                    <a:lnTo>
                      <a:pt x="2594" y="228"/>
                    </a:lnTo>
                    <a:lnTo>
                      <a:pt x="251" y="12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4560796" y="3268766"/>
                <a:ext cx="1822182" cy="5339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defRPr/>
                </a:pPr>
                <a:r>
                  <a:rPr lang="en-US" sz="1400" b="1" kern="0" dirty="0">
                    <a:solidFill>
                      <a:srgbClr val="000000"/>
                    </a:solidFill>
                  </a:rPr>
                  <a:t>University</a:t>
                </a:r>
              </a:p>
            </p:txBody>
          </p:sp>
        </p:grpSp>
      </p:grpSp>
      <p:sp>
        <p:nvSpPr>
          <p:cNvPr id="14" name="Oval 13"/>
          <p:cNvSpPr/>
          <p:nvPr/>
        </p:nvSpPr>
        <p:spPr>
          <a:xfrm>
            <a:off x="3412204" y="1168178"/>
            <a:ext cx="1463040" cy="146304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79747" y="268439"/>
            <a:ext cx="1280160" cy="1280160"/>
          </a:xfrm>
          <a:prstGeom prst="ellipse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171450" indent="-171450" algn="ctr">
              <a:buSzPct val="70000"/>
              <a:buFont typeface="Arial" panose="020B0604020202020204" pitchFamily="34" charset="0"/>
              <a:buChar char="►"/>
            </a:pPr>
            <a:endParaRPr lang="en-US" sz="800" b="1" kern="0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95865" y="854754"/>
            <a:ext cx="1280160" cy="1280160"/>
          </a:xfrm>
          <a:prstGeom prst="ellipse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171450" indent="-171450" algn="ctr">
              <a:buSzPct val="70000"/>
              <a:buFont typeface="Arial" panose="020B0604020202020204" pitchFamily="34" charset="0"/>
              <a:buChar char="►"/>
            </a:pPr>
            <a:endParaRPr lang="en-US" sz="800" b="1" kern="0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422441" y="1666553"/>
            <a:ext cx="1280160" cy="1280160"/>
          </a:xfrm>
          <a:prstGeom prst="ellipse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171450" indent="-171450" algn="ctr">
              <a:buSzPct val="70000"/>
              <a:buFont typeface="Arial" panose="020B0604020202020204" pitchFamily="34" charset="0"/>
              <a:buChar char="►"/>
            </a:pPr>
            <a:endParaRPr lang="en-US" sz="800" b="1" kern="0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079747" y="2276418"/>
            <a:ext cx="1280160" cy="1280160"/>
          </a:xfrm>
          <a:prstGeom prst="ellipse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171450" indent="-171450" algn="ctr">
              <a:buSzPct val="70000"/>
              <a:buFont typeface="Arial" panose="020B0604020202020204" pitchFamily="34" charset="0"/>
              <a:buChar char="►"/>
            </a:pPr>
            <a:endParaRPr lang="en-US" sz="800" b="1" kern="0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747207" y="3914036"/>
            <a:ext cx="1463040" cy="146304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124027" y="1195521"/>
            <a:ext cx="1463040" cy="1463040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cxnSp>
        <p:nvCxnSpPr>
          <p:cNvPr id="13" name="Straight Connector 12"/>
          <p:cNvCxnSpPr>
            <a:stCxn id="14" idx="5"/>
          </p:cNvCxnSpPr>
          <p:nvPr/>
        </p:nvCxnSpPr>
        <p:spPr>
          <a:xfrm>
            <a:off x="4660987" y="2416961"/>
            <a:ext cx="233718" cy="194616"/>
          </a:xfrm>
          <a:prstGeom prst="line">
            <a:avLst/>
          </a:prstGeom>
          <a:ln w="15875">
            <a:solidFill>
              <a:schemeClr val="accent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1" idx="3"/>
          </p:cNvCxnSpPr>
          <p:nvPr/>
        </p:nvCxnSpPr>
        <p:spPr>
          <a:xfrm flipH="1">
            <a:off x="6067700" y="2444304"/>
            <a:ext cx="270584" cy="202408"/>
          </a:xfrm>
          <a:prstGeom prst="line">
            <a:avLst/>
          </a:prstGeom>
          <a:ln w="15875">
            <a:solidFill>
              <a:schemeClr val="accent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0" idx="0"/>
          </p:cNvCxnSpPr>
          <p:nvPr/>
        </p:nvCxnSpPr>
        <p:spPr>
          <a:xfrm flipV="1">
            <a:off x="5478727" y="3658426"/>
            <a:ext cx="0" cy="255610"/>
          </a:xfrm>
          <a:prstGeom prst="line">
            <a:avLst/>
          </a:prstGeom>
          <a:ln w="15875">
            <a:solidFill>
              <a:schemeClr val="accent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653636" y="2055386"/>
            <a:ext cx="9813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1600" kern="0" dirty="0">
                <a:solidFill>
                  <a:srgbClr val="333333"/>
                </a:solidFill>
              </a:rPr>
              <a:t>Learning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368346" y="2055386"/>
            <a:ext cx="1061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1600" kern="0" dirty="0">
                <a:solidFill>
                  <a:srgbClr val="333333"/>
                </a:solidFill>
              </a:rPr>
              <a:t>Research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67822" y="4869246"/>
            <a:ext cx="1221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1600" kern="0" dirty="0">
                <a:solidFill>
                  <a:srgbClr val="333333"/>
                </a:solidFill>
              </a:rPr>
              <a:t>Community</a:t>
            </a:r>
          </a:p>
        </p:txBody>
      </p:sp>
      <p:sp>
        <p:nvSpPr>
          <p:cNvPr id="38" name="Freeform 67"/>
          <p:cNvSpPr>
            <a:spLocks noChangeAspect="1" noEditPoints="1"/>
          </p:cNvSpPr>
          <p:nvPr/>
        </p:nvSpPr>
        <p:spPr bwMode="auto">
          <a:xfrm>
            <a:off x="3951980" y="1498614"/>
            <a:ext cx="263908" cy="600961"/>
          </a:xfrm>
          <a:custGeom>
            <a:avLst/>
            <a:gdLst>
              <a:gd name="T0" fmla="*/ 2147483647 w 2094"/>
              <a:gd name="T1" fmla="*/ 2147483647 h 4763"/>
              <a:gd name="T2" fmla="*/ 2147483647 w 2094"/>
              <a:gd name="T3" fmla="*/ 2147483647 h 4763"/>
              <a:gd name="T4" fmla="*/ 2147483647 w 2094"/>
              <a:gd name="T5" fmla="*/ 2147483647 h 4763"/>
              <a:gd name="T6" fmla="*/ 2147483647 w 2094"/>
              <a:gd name="T7" fmla="*/ 2147483647 h 4763"/>
              <a:gd name="T8" fmla="*/ 2147483647 w 2094"/>
              <a:gd name="T9" fmla="*/ 2147483647 h 4763"/>
              <a:gd name="T10" fmla="*/ 2147483647 w 2094"/>
              <a:gd name="T11" fmla="*/ 2147483647 h 4763"/>
              <a:gd name="T12" fmla="*/ 2147483647 w 2094"/>
              <a:gd name="T13" fmla="*/ 2147483647 h 4763"/>
              <a:gd name="T14" fmla="*/ 2147483647 w 2094"/>
              <a:gd name="T15" fmla="*/ 2147483647 h 4763"/>
              <a:gd name="T16" fmla="*/ 2147483647 w 2094"/>
              <a:gd name="T17" fmla="*/ 2147483647 h 4763"/>
              <a:gd name="T18" fmla="*/ 2147483647 w 2094"/>
              <a:gd name="T19" fmla="*/ 2147483647 h 4763"/>
              <a:gd name="T20" fmla="*/ 2147483647 w 2094"/>
              <a:gd name="T21" fmla="*/ 2147483647 h 4763"/>
              <a:gd name="T22" fmla="*/ 2147483647 w 2094"/>
              <a:gd name="T23" fmla="*/ 2147483647 h 4763"/>
              <a:gd name="T24" fmla="*/ 2147483647 w 2094"/>
              <a:gd name="T25" fmla="*/ 2147483647 h 4763"/>
              <a:gd name="T26" fmla="*/ 2147483647 w 2094"/>
              <a:gd name="T27" fmla="*/ 2147483647 h 4763"/>
              <a:gd name="T28" fmla="*/ 2147483647 w 2094"/>
              <a:gd name="T29" fmla="*/ 2147483647 h 4763"/>
              <a:gd name="T30" fmla="*/ 2147483647 w 2094"/>
              <a:gd name="T31" fmla="*/ 2147483647 h 4763"/>
              <a:gd name="T32" fmla="*/ 2147483647 w 2094"/>
              <a:gd name="T33" fmla="*/ 2147483647 h 4763"/>
              <a:gd name="T34" fmla="*/ 2147483647 w 2094"/>
              <a:gd name="T35" fmla="*/ 2147483647 h 4763"/>
              <a:gd name="T36" fmla="*/ 2147483647 w 2094"/>
              <a:gd name="T37" fmla="*/ 2147483647 h 4763"/>
              <a:gd name="T38" fmla="*/ 2147483647 w 2094"/>
              <a:gd name="T39" fmla="*/ 2147483647 h 4763"/>
              <a:gd name="T40" fmla="*/ 2147483647 w 2094"/>
              <a:gd name="T41" fmla="*/ 2147483647 h 4763"/>
              <a:gd name="T42" fmla="*/ 2147483647 w 2094"/>
              <a:gd name="T43" fmla="*/ 2147483647 h 4763"/>
              <a:gd name="T44" fmla="*/ 2147483647 w 2094"/>
              <a:gd name="T45" fmla="*/ 2147483647 h 4763"/>
              <a:gd name="T46" fmla="*/ 0 w 2094"/>
              <a:gd name="T47" fmla="*/ 2147483647 h 4763"/>
              <a:gd name="T48" fmla="*/ 2147483647 w 2094"/>
              <a:gd name="T49" fmla="*/ 2147483647 h 4763"/>
              <a:gd name="T50" fmla="*/ 2147483647 w 2094"/>
              <a:gd name="T51" fmla="*/ 2147483647 h 4763"/>
              <a:gd name="T52" fmla="*/ 2147483647 w 2094"/>
              <a:gd name="T53" fmla="*/ 2147483647 h 4763"/>
              <a:gd name="T54" fmla="*/ 2147483647 w 2094"/>
              <a:gd name="T55" fmla="*/ 2147483647 h 4763"/>
              <a:gd name="T56" fmla="*/ 2147483647 w 2094"/>
              <a:gd name="T57" fmla="*/ 2147483647 h 4763"/>
              <a:gd name="T58" fmla="*/ 2147483647 w 2094"/>
              <a:gd name="T59" fmla="*/ 2147483647 h 4763"/>
              <a:gd name="T60" fmla="*/ 2147483647 w 2094"/>
              <a:gd name="T61" fmla="*/ 2147483647 h 4763"/>
              <a:gd name="T62" fmla="*/ 2147483647 w 2094"/>
              <a:gd name="T63" fmla="*/ 2147483647 h 4763"/>
              <a:gd name="T64" fmla="*/ 2147483647 w 2094"/>
              <a:gd name="T65" fmla="*/ 2147483647 h 4763"/>
              <a:gd name="T66" fmla="*/ 2147483647 w 2094"/>
              <a:gd name="T67" fmla="*/ 2147483647 h 4763"/>
              <a:gd name="T68" fmla="*/ 2147483647 w 2094"/>
              <a:gd name="T69" fmla="*/ 2147483647 h 4763"/>
              <a:gd name="T70" fmla="*/ 2147483647 w 2094"/>
              <a:gd name="T71" fmla="*/ 2147483647 h 4763"/>
              <a:gd name="T72" fmla="*/ 2147483647 w 2094"/>
              <a:gd name="T73" fmla="*/ 2147483647 h 4763"/>
              <a:gd name="T74" fmla="*/ 2147483647 w 2094"/>
              <a:gd name="T75" fmla="*/ 2147483647 h 4763"/>
              <a:gd name="T76" fmla="*/ 2147483647 w 2094"/>
              <a:gd name="T77" fmla="*/ 2147483647 h 4763"/>
              <a:gd name="T78" fmla="*/ 2147483647 w 2094"/>
              <a:gd name="T79" fmla="*/ 2147483647 h 4763"/>
              <a:gd name="T80" fmla="*/ 2147483647 w 2094"/>
              <a:gd name="T81" fmla="*/ 2147483647 h 4763"/>
              <a:gd name="T82" fmla="*/ 2147483647 w 2094"/>
              <a:gd name="T83" fmla="*/ 2147483647 h 4763"/>
              <a:gd name="T84" fmla="*/ 2147483647 w 2094"/>
              <a:gd name="T85" fmla="*/ 2147483647 h 4763"/>
              <a:gd name="T86" fmla="*/ 2147483647 w 2094"/>
              <a:gd name="T87" fmla="*/ 2147483647 h 4763"/>
              <a:gd name="T88" fmla="*/ 2147483647 w 2094"/>
              <a:gd name="T89" fmla="*/ 2147483647 h 4763"/>
              <a:gd name="T90" fmla="*/ 2147483647 w 2094"/>
              <a:gd name="T91" fmla="*/ 2147483647 h 4763"/>
              <a:gd name="T92" fmla="*/ 2147483647 w 2094"/>
              <a:gd name="T93" fmla="*/ 2147483647 h 4763"/>
              <a:gd name="T94" fmla="*/ 2147483647 w 2094"/>
              <a:gd name="T95" fmla="*/ 2147483647 h 4763"/>
              <a:gd name="T96" fmla="*/ 2147483647 w 2094"/>
              <a:gd name="T97" fmla="*/ 2147483647 h 4763"/>
              <a:gd name="T98" fmla="*/ 2147483647 w 2094"/>
              <a:gd name="T99" fmla="*/ 2147483647 h 4763"/>
              <a:gd name="T100" fmla="*/ 2147483647 w 2094"/>
              <a:gd name="T101" fmla="*/ 2147483647 h 4763"/>
              <a:gd name="T102" fmla="*/ 2147483647 w 2094"/>
              <a:gd name="T103" fmla="*/ 2147483647 h 4763"/>
              <a:gd name="T104" fmla="*/ 2147483647 w 2094"/>
              <a:gd name="T105" fmla="*/ 2147483647 h 4763"/>
              <a:gd name="T106" fmla="*/ 2147483647 w 2094"/>
              <a:gd name="T107" fmla="*/ 2147483647 h 4763"/>
              <a:gd name="T108" fmla="*/ 2147483647 w 2094"/>
              <a:gd name="T109" fmla="*/ 2147483647 h 476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94"/>
              <a:gd name="T166" fmla="*/ 0 h 4763"/>
              <a:gd name="T167" fmla="*/ 2094 w 2094"/>
              <a:gd name="T168" fmla="*/ 4763 h 476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94" h="4763">
                <a:moveTo>
                  <a:pt x="1356" y="2923"/>
                </a:moveTo>
                <a:lnTo>
                  <a:pt x="1356" y="4763"/>
                </a:lnTo>
                <a:lnTo>
                  <a:pt x="1305" y="4763"/>
                </a:lnTo>
                <a:lnTo>
                  <a:pt x="1305" y="2923"/>
                </a:lnTo>
                <a:lnTo>
                  <a:pt x="1356" y="2923"/>
                </a:lnTo>
                <a:close/>
                <a:moveTo>
                  <a:pt x="613" y="2143"/>
                </a:moveTo>
                <a:lnTo>
                  <a:pt x="562" y="2143"/>
                </a:lnTo>
                <a:lnTo>
                  <a:pt x="562" y="2690"/>
                </a:lnTo>
                <a:lnTo>
                  <a:pt x="511" y="2690"/>
                </a:lnTo>
                <a:lnTo>
                  <a:pt x="511" y="2143"/>
                </a:lnTo>
                <a:lnTo>
                  <a:pt x="464" y="2143"/>
                </a:lnTo>
                <a:lnTo>
                  <a:pt x="464" y="2690"/>
                </a:lnTo>
                <a:lnTo>
                  <a:pt x="413" y="2690"/>
                </a:lnTo>
                <a:lnTo>
                  <a:pt x="413" y="2143"/>
                </a:lnTo>
                <a:lnTo>
                  <a:pt x="363" y="2143"/>
                </a:lnTo>
                <a:lnTo>
                  <a:pt x="363" y="2765"/>
                </a:lnTo>
                <a:lnTo>
                  <a:pt x="364" y="2772"/>
                </a:lnTo>
                <a:lnTo>
                  <a:pt x="365" y="2779"/>
                </a:lnTo>
                <a:lnTo>
                  <a:pt x="369" y="2785"/>
                </a:lnTo>
                <a:lnTo>
                  <a:pt x="374" y="2791"/>
                </a:lnTo>
                <a:lnTo>
                  <a:pt x="379" y="2796"/>
                </a:lnTo>
                <a:lnTo>
                  <a:pt x="386" y="2801"/>
                </a:lnTo>
                <a:lnTo>
                  <a:pt x="393" y="2805"/>
                </a:lnTo>
                <a:lnTo>
                  <a:pt x="402" y="2809"/>
                </a:lnTo>
                <a:lnTo>
                  <a:pt x="421" y="2815"/>
                </a:lnTo>
                <a:lnTo>
                  <a:pt x="441" y="2819"/>
                </a:lnTo>
                <a:lnTo>
                  <a:pt x="464" y="2822"/>
                </a:lnTo>
                <a:lnTo>
                  <a:pt x="487" y="2823"/>
                </a:lnTo>
                <a:lnTo>
                  <a:pt x="511" y="2822"/>
                </a:lnTo>
                <a:lnTo>
                  <a:pt x="533" y="2818"/>
                </a:lnTo>
                <a:lnTo>
                  <a:pt x="554" y="2813"/>
                </a:lnTo>
                <a:lnTo>
                  <a:pt x="573" y="2807"/>
                </a:lnTo>
                <a:lnTo>
                  <a:pt x="589" y="2799"/>
                </a:lnTo>
                <a:lnTo>
                  <a:pt x="596" y="2794"/>
                </a:lnTo>
                <a:lnTo>
                  <a:pt x="601" y="2789"/>
                </a:lnTo>
                <a:lnTo>
                  <a:pt x="606" y="2784"/>
                </a:lnTo>
                <a:lnTo>
                  <a:pt x="609" y="2777"/>
                </a:lnTo>
                <a:lnTo>
                  <a:pt x="611" y="2771"/>
                </a:lnTo>
                <a:lnTo>
                  <a:pt x="613" y="2765"/>
                </a:lnTo>
                <a:lnTo>
                  <a:pt x="613" y="2143"/>
                </a:lnTo>
                <a:close/>
                <a:moveTo>
                  <a:pt x="644" y="2092"/>
                </a:moveTo>
                <a:lnTo>
                  <a:pt x="644" y="1713"/>
                </a:lnTo>
                <a:lnTo>
                  <a:pt x="417" y="1997"/>
                </a:lnTo>
                <a:lnTo>
                  <a:pt x="420" y="2092"/>
                </a:lnTo>
                <a:lnTo>
                  <a:pt x="644" y="2092"/>
                </a:lnTo>
                <a:close/>
                <a:moveTo>
                  <a:pt x="1845" y="3374"/>
                </a:moveTo>
                <a:lnTo>
                  <a:pt x="1972" y="3271"/>
                </a:lnTo>
                <a:lnTo>
                  <a:pt x="2031" y="3032"/>
                </a:lnTo>
                <a:lnTo>
                  <a:pt x="2083" y="3032"/>
                </a:lnTo>
                <a:lnTo>
                  <a:pt x="2017" y="3300"/>
                </a:lnTo>
                <a:lnTo>
                  <a:pt x="1842" y="3442"/>
                </a:lnTo>
                <a:lnTo>
                  <a:pt x="1781" y="4763"/>
                </a:lnTo>
                <a:lnTo>
                  <a:pt x="1679" y="4763"/>
                </a:lnTo>
                <a:lnTo>
                  <a:pt x="1769" y="2818"/>
                </a:lnTo>
                <a:lnTo>
                  <a:pt x="890" y="2818"/>
                </a:lnTo>
                <a:lnTo>
                  <a:pt x="980" y="4763"/>
                </a:lnTo>
                <a:lnTo>
                  <a:pt x="879" y="4763"/>
                </a:lnTo>
                <a:lnTo>
                  <a:pt x="789" y="2818"/>
                </a:lnTo>
                <a:lnTo>
                  <a:pt x="644" y="2818"/>
                </a:lnTo>
                <a:lnTo>
                  <a:pt x="644" y="2817"/>
                </a:lnTo>
                <a:lnTo>
                  <a:pt x="637" y="2824"/>
                </a:lnTo>
                <a:lnTo>
                  <a:pt x="629" y="2832"/>
                </a:lnTo>
                <a:lnTo>
                  <a:pt x="620" y="2838"/>
                </a:lnTo>
                <a:lnTo>
                  <a:pt x="610" y="2845"/>
                </a:lnTo>
                <a:lnTo>
                  <a:pt x="600" y="2850"/>
                </a:lnTo>
                <a:lnTo>
                  <a:pt x="589" y="2855"/>
                </a:lnTo>
                <a:lnTo>
                  <a:pt x="564" y="2864"/>
                </a:lnTo>
                <a:lnTo>
                  <a:pt x="439" y="3035"/>
                </a:lnTo>
                <a:lnTo>
                  <a:pt x="77" y="2890"/>
                </a:lnTo>
                <a:lnTo>
                  <a:pt x="27" y="2741"/>
                </a:lnTo>
                <a:lnTo>
                  <a:pt x="80" y="2741"/>
                </a:lnTo>
                <a:lnTo>
                  <a:pt x="119" y="2852"/>
                </a:lnTo>
                <a:lnTo>
                  <a:pt x="421" y="2974"/>
                </a:lnTo>
                <a:lnTo>
                  <a:pt x="493" y="2874"/>
                </a:lnTo>
                <a:lnTo>
                  <a:pt x="477" y="2874"/>
                </a:lnTo>
                <a:lnTo>
                  <a:pt x="460" y="2874"/>
                </a:lnTo>
                <a:lnTo>
                  <a:pt x="444" y="2871"/>
                </a:lnTo>
                <a:lnTo>
                  <a:pt x="427" y="2869"/>
                </a:lnTo>
                <a:lnTo>
                  <a:pt x="412" y="2865"/>
                </a:lnTo>
                <a:lnTo>
                  <a:pt x="397" y="2861"/>
                </a:lnTo>
                <a:lnTo>
                  <a:pt x="383" y="2855"/>
                </a:lnTo>
                <a:lnTo>
                  <a:pt x="369" y="2850"/>
                </a:lnTo>
                <a:lnTo>
                  <a:pt x="358" y="2842"/>
                </a:lnTo>
                <a:lnTo>
                  <a:pt x="346" y="2833"/>
                </a:lnTo>
                <a:lnTo>
                  <a:pt x="336" y="2824"/>
                </a:lnTo>
                <a:lnTo>
                  <a:pt x="328" y="2814"/>
                </a:lnTo>
                <a:lnTo>
                  <a:pt x="321" y="2803"/>
                </a:lnTo>
                <a:lnTo>
                  <a:pt x="316" y="2791"/>
                </a:lnTo>
                <a:lnTo>
                  <a:pt x="313" y="2779"/>
                </a:lnTo>
                <a:lnTo>
                  <a:pt x="312" y="2765"/>
                </a:lnTo>
                <a:lnTo>
                  <a:pt x="312" y="2696"/>
                </a:lnTo>
                <a:lnTo>
                  <a:pt x="10" y="2696"/>
                </a:lnTo>
                <a:lnTo>
                  <a:pt x="0" y="1846"/>
                </a:lnTo>
                <a:lnTo>
                  <a:pt x="517" y="1205"/>
                </a:lnTo>
                <a:lnTo>
                  <a:pt x="544" y="1172"/>
                </a:lnTo>
                <a:lnTo>
                  <a:pt x="559" y="1156"/>
                </a:lnTo>
                <a:lnTo>
                  <a:pt x="575" y="1139"/>
                </a:lnTo>
                <a:lnTo>
                  <a:pt x="590" y="1125"/>
                </a:lnTo>
                <a:lnTo>
                  <a:pt x="608" y="1111"/>
                </a:lnTo>
                <a:lnTo>
                  <a:pt x="625" y="1101"/>
                </a:lnTo>
                <a:lnTo>
                  <a:pt x="634" y="1097"/>
                </a:lnTo>
                <a:lnTo>
                  <a:pt x="644" y="1095"/>
                </a:lnTo>
                <a:lnTo>
                  <a:pt x="1087" y="974"/>
                </a:lnTo>
                <a:lnTo>
                  <a:pt x="1311" y="1630"/>
                </a:lnTo>
                <a:lnTo>
                  <a:pt x="1535" y="976"/>
                </a:lnTo>
                <a:lnTo>
                  <a:pt x="1984" y="1092"/>
                </a:lnTo>
                <a:lnTo>
                  <a:pt x="1998" y="1097"/>
                </a:lnTo>
                <a:lnTo>
                  <a:pt x="2010" y="1104"/>
                </a:lnTo>
                <a:lnTo>
                  <a:pt x="2022" y="1111"/>
                </a:lnTo>
                <a:lnTo>
                  <a:pt x="2033" y="1120"/>
                </a:lnTo>
                <a:lnTo>
                  <a:pt x="2043" y="1129"/>
                </a:lnTo>
                <a:lnTo>
                  <a:pt x="2052" y="1138"/>
                </a:lnTo>
                <a:lnTo>
                  <a:pt x="2060" y="1148"/>
                </a:lnTo>
                <a:lnTo>
                  <a:pt x="2067" y="1160"/>
                </a:lnTo>
                <a:lnTo>
                  <a:pt x="2074" y="1170"/>
                </a:lnTo>
                <a:lnTo>
                  <a:pt x="2079" y="1181"/>
                </a:lnTo>
                <a:lnTo>
                  <a:pt x="2084" y="1193"/>
                </a:lnTo>
                <a:lnTo>
                  <a:pt x="2086" y="1205"/>
                </a:lnTo>
                <a:lnTo>
                  <a:pt x="2090" y="1217"/>
                </a:lnTo>
                <a:lnTo>
                  <a:pt x="2093" y="1228"/>
                </a:lnTo>
                <a:lnTo>
                  <a:pt x="2094" y="1252"/>
                </a:lnTo>
                <a:lnTo>
                  <a:pt x="2094" y="2982"/>
                </a:lnTo>
                <a:lnTo>
                  <a:pt x="2093" y="2982"/>
                </a:lnTo>
                <a:lnTo>
                  <a:pt x="1863" y="2982"/>
                </a:lnTo>
                <a:lnTo>
                  <a:pt x="1845" y="3374"/>
                </a:lnTo>
                <a:close/>
                <a:moveTo>
                  <a:pt x="1716" y="648"/>
                </a:moveTo>
                <a:lnTo>
                  <a:pt x="1716" y="325"/>
                </a:lnTo>
                <a:lnTo>
                  <a:pt x="1579" y="414"/>
                </a:lnTo>
                <a:lnTo>
                  <a:pt x="1579" y="653"/>
                </a:lnTo>
                <a:lnTo>
                  <a:pt x="1578" y="683"/>
                </a:lnTo>
                <a:lnTo>
                  <a:pt x="1574" y="713"/>
                </a:lnTo>
                <a:lnTo>
                  <a:pt x="1568" y="741"/>
                </a:lnTo>
                <a:lnTo>
                  <a:pt x="1559" y="769"/>
                </a:lnTo>
                <a:lnTo>
                  <a:pt x="1547" y="796"/>
                </a:lnTo>
                <a:lnTo>
                  <a:pt x="1535" y="820"/>
                </a:lnTo>
                <a:lnTo>
                  <a:pt x="1518" y="844"/>
                </a:lnTo>
                <a:lnTo>
                  <a:pt x="1502" y="865"/>
                </a:lnTo>
                <a:lnTo>
                  <a:pt x="1483" y="884"/>
                </a:lnTo>
                <a:lnTo>
                  <a:pt x="1461" y="902"/>
                </a:lnTo>
                <a:lnTo>
                  <a:pt x="1440" y="917"/>
                </a:lnTo>
                <a:lnTo>
                  <a:pt x="1415" y="930"/>
                </a:lnTo>
                <a:lnTo>
                  <a:pt x="1391" y="940"/>
                </a:lnTo>
                <a:lnTo>
                  <a:pt x="1365" y="948"/>
                </a:lnTo>
                <a:lnTo>
                  <a:pt x="1351" y="950"/>
                </a:lnTo>
                <a:lnTo>
                  <a:pt x="1338" y="953"/>
                </a:lnTo>
                <a:lnTo>
                  <a:pt x="1324" y="954"/>
                </a:lnTo>
                <a:lnTo>
                  <a:pt x="1309" y="954"/>
                </a:lnTo>
                <a:lnTo>
                  <a:pt x="1295" y="954"/>
                </a:lnTo>
                <a:lnTo>
                  <a:pt x="1281" y="953"/>
                </a:lnTo>
                <a:lnTo>
                  <a:pt x="1267" y="950"/>
                </a:lnTo>
                <a:lnTo>
                  <a:pt x="1254" y="948"/>
                </a:lnTo>
                <a:lnTo>
                  <a:pt x="1228" y="940"/>
                </a:lnTo>
                <a:lnTo>
                  <a:pt x="1204" y="930"/>
                </a:lnTo>
                <a:lnTo>
                  <a:pt x="1180" y="917"/>
                </a:lnTo>
                <a:lnTo>
                  <a:pt x="1157" y="902"/>
                </a:lnTo>
                <a:lnTo>
                  <a:pt x="1136" y="884"/>
                </a:lnTo>
                <a:lnTo>
                  <a:pt x="1117" y="865"/>
                </a:lnTo>
                <a:lnTo>
                  <a:pt x="1100" y="844"/>
                </a:lnTo>
                <a:lnTo>
                  <a:pt x="1084" y="820"/>
                </a:lnTo>
                <a:lnTo>
                  <a:pt x="1072" y="796"/>
                </a:lnTo>
                <a:lnTo>
                  <a:pt x="1060" y="769"/>
                </a:lnTo>
                <a:lnTo>
                  <a:pt x="1051" y="741"/>
                </a:lnTo>
                <a:lnTo>
                  <a:pt x="1045" y="713"/>
                </a:lnTo>
                <a:lnTo>
                  <a:pt x="1041" y="683"/>
                </a:lnTo>
                <a:lnTo>
                  <a:pt x="1039" y="653"/>
                </a:lnTo>
                <a:lnTo>
                  <a:pt x="1039" y="423"/>
                </a:lnTo>
                <a:lnTo>
                  <a:pt x="842" y="293"/>
                </a:lnTo>
                <a:lnTo>
                  <a:pt x="1304" y="0"/>
                </a:lnTo>
                <a:lnTo>
                  <a:pt x="1767" y="293"/>
                </a:lnTo>
                <a:lnTo>
                  <a:pt x="1767" y="648"/>
                </a:lnTo>
                <a:lnTo>
                  <a:pt x="1716" y="648"/>
                </a:lnTo>
                <a:close/>
                <a:moveTo>
                  <a:pt x="1092" y="549"/>
                </a:moveTo>
                <a:lnTo>
                  <a:pt x="1092" y="549"/>
                </a:lnTo>
                <a:lnTo>
                  <a:pt x="1091" y="565"/>
                </a:lnTo>
                <a:lnTo>
                  <a:pt x="1089" y="580"/>
                </a:lnTo>
                <a:lnTo>
                  <a:pt x="1089" y="653"/>
                </a:lnTo>
                <a:lnTo>
                  <a:pt x="1091" y="679"/>
                </a:lnTo>
                <a:lnTo>
                  <a:pt x="1095" y="704"/>
                </a:lnTo>
                <a:lnTo>
                  <a:pt x="1100" y="728"/>
                </a:lnTo>
                <a:lnTo>
                  <a:pt x="1107" y="751"/>
                </a:lnTo>
                <a:lnTo>
                  <a:pt x="1117" y="774"/>
                </a:lnTo>
                <a:lnTo>
                  <a:pt x="1129" y="794"/>
                </a:lnTo>
                <a:lnTo>
                  <a:pt x="1141" y="813"/>
                </a:lnTo>
                <a:lnTo>
                  <a:pt x="1155" y="831"/>
                </a:lnTo>
                <a:lnTo>
                  <a:pt x="1171" y="848"/>
                </a:lnTo>
                <a:lnTo>
                  <a:pt x="1188" y="862"/>
                </a:lnTo>
                <a:lnTo>
                  <a:pt x="1206" y="874"/>
                </a:lnTo>
                <a:lnTo>
                  <a:pt x="1225" y="884"/>
                </a:lnTo>
                <a:lnTo>
                  <a:pt x="1245" y="892"/>
                </a:lnTo>
                <a:lnTo>
                  <a:pt x="1266" y="898"/>
                </a:lnTo>
                <a:lnTo>
                  <a:pt x="1287" y="902"/>
                </a:lnTo>
                <a:lnTo>
                  <a:pt x="1309" y="903"/>
                </a:lnTo>
                <a:lnTo>
                  <a:pt x="1332" y="902"/>
                </a:lnTo>
                <a:lnTo>
                  <a:pt x="1353" y="898"/>
                </a:lnTo>
                <a:lnTo>
                  <a:pt x="1374" y="892"/>
                </a:lnTo>
                <a:lnTo>
                  <a:pt x="1394" y="884"/>
                </a:lnTo>
                <a:lnTo>
                  <a:pt x="1413" y="874"/>
                </a:lnTo>
                <a:lnTo>
                  <a:pt x="1431" y="862"/>
                </a:lnTo>
                <a:lnTo>
                  <a:pt x="1448" y="848"/>
                </a:lnTo>
                <a:lnTo>
                  <a:pt x="1464" y="831"/>
                </a:lnTo>
                <a:lnTo>
                  <a:pt x="1478" y="813"/>
                </a:lnTo>
                <a:lnTo>
                  <a:pt x="1490" y="794"/>
                </a:lnTo>
                <a:lnTo>
                  <a:pt x="1502" y="774"/>
                </a:lnTo>
                <a:lnTo>
                  <a:pt x="1511" y="751"/>
                </a:lnTo>
                <a:lnTo>
                  <a:pt x="1518" y="728"/>
                </a:lnTo>
                <a:lnTo>
                  <a:pt x="1525" y="704"/>
                </a:lnTo>
                <a:lnTo>
                  <a:pt x="1527" y="679"/>
                </a:lnTo>
                <a:lnTo>
                  <a:pt x="1528" y="653"/>
                </a:lnTo>
                <a:lnTo>
                  <a:pt x="1528" y="580"/>
                </a:lnTo>
                <a:lnTo>
                  <a:pt x="1528" y="560"/>
                </a:lnTo>
                <a:lnTo>
                  <a:pt x="1526" y="541"/>
                </a:lnTo>
                <a:lnTo>
                  <a:pt x="1092" y="54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36" name="Group 35"/>
          <p:cNvGrpSpPr/>
          <p:nvPr/>
        </p:nvGrpSpPr>
        <p:grpSpPr>
          <a:xfrm>
            <a:off x="6581564" y="1434780"/>
            <a:ext cx="547966" cy="640062"/>
            <a:chOff x="6757674" y="1250800"/>
            <a:chExt cx="623853" cy="728703"/>
          </a:xfrm>
          <a:solidFill>
            <a:schemeClr val="tx1"/>
          </a:solidFill>
        </p:grpSpPr>
        <p:sp>
          <p:nvSpPr>
            <p:cNvPr id="39" name="Freeform 100"/>
            <p:cNvSpPr>
              <a:spLocks noChangeAspect="1" noEditPoints="1"/>
            </p:cNvSpPr>
            <p:nvPr/>
          </p:nvSpPr>
          <p:spPr bwMode="auto">
            <a:xfrm>
              <a:off x="6757674" y="1250800"/>
              <a:ext cx="282852" cy="728703"/>
            </a:xfrm>
            <a:custGeom>
              <a:avLst/>
              <a:gdLst>
                <a:gd name="T0" fmla="*/ 2147483647 w 1850"/>
                <a:gd name="T1" fmla="*/ 2147483647 h 4763"/>
                <a:gd name="T2" fmla="*/ 0 w 1850"/>
                <a:gd name="T3" fmla="*/ 2147483647 h 4763"/>
                <a:gd name="T4" fmla="*/ 2147483647 w 1850"/>
                <a:gd name="T5" fmla="*/ 2147483647 h 4763"/>
                <a:gd name="T6" fmla="*/ 2147483647 w 1850"/>
                <a:gd name="T7" fmla="*/ 2147483647 h 4763"/>
                <a:gd name="T8" fmla="*/ 2147483647 w 1850"/>
                <a:gd name="T9" fmla="*/ 2147483647 h 4763"/>
                <a:gd name="T10" fmla="*/ 2147483647 w 1850"/>
                <a:gd name="T11" fmla="*/ 2147483647 h 4763"/>
                <a:gd name="T12" fmla="*/ 2147483647 w 1850"/>
                <a:gd name="T13" fmla="*/ 2147483647 h 4763"/>
                <a:gd name="T14" fmla="*/ 2147483647 w 1850"/>
                <a:gd name="T15" fmla="*/ 2147483647 h 4763"/>
                <a:gd name="T16" fmla="*/ 2147483647 w 1850"/>
                <a:gd name="T17" fmla="*/ 2147483647 h 4763"/>
                <a:gd name="T18" fmla="*/ 2147483647 w 1850"/>
                <a:gd name="T19" fmla="*/ 2147483647 h 4763"/>
                <a:gd name="T20" fmla="*/ 2147483647 w 1850"/>
                <a:gd name="T21" fmla="*/ 2147483647 h 4763"/>
                <a:gd name="T22" fmla="*/ 2147483647 w 1850"/>
                <a:gd name="T23" fmla="*/ 2147483647 h 4763"/>
                <a:gd name="T24" fmla="*/ 2147483647 w 1850"/>
                <a:gd name="T25" fmla="*/ 2147483647 h 4763"/>
                <a:gd name="T26" fmla="*/ 2147483647 w 1850"/>
                <a:gd name="T27" fmla="*/ 2147483647 h 4763"/>
                <a:gd name="T28" fmla="*/ 2147483647 w 1850"/>
                <a:gd name="T29" fmla="*/ 2147483647 h 4763"/>
                <a:gd name="T30" fmla="*/ 2147483647 w 1850"/>
                <a:gd name="T31" fmla="*/ 2147483647 h 4763"/>
                <a:gd name="T32" fmla="*/ 2147483647 w 1850"/>
                <a:gd name="T33" fmla="*/ 2147483647 h 4763"/>
                <a:gd name="T34" fmla="*/ 2147483647 w 1850"/>
                <a:gd name="T35" fmla="*/ 2147483647 h 4763"/>
                <a:gd name="T36" fmla="*/ 2147483647 w 1850"/>
                <a:gd name="T37" fmla="*/ 2147483647 h 4763"/>
                <a:gd name="T38" fmla="*/ 2147483647 w 1850"/>
                <a:gd name="T39" fmla="*/ 2147483647 h 4763"/>
                <a:gd name="T40" fmla="*/ 2147483647 w 1850"/>
                <a:gd name="T41" fmla="*/ 2147483647 h 4763"/>
                <a:gd name="T42" fmla="*/ 2147483647 w 1850"/>
                <a:gd name="T43" fmla="*/ 2147483647 h 4763"/>
                <a:gd name="T44" fmla="*/ 2147483647 w 1850"/>
                <a:gd name="T45" fmla="*/ 2147483647 h 4763"/>
                <a:gd name="T46" fmla="*/ 2147483647 w 1850"/>
                <a:gd name="T47" fmla="*/ 2147483647 h 4763"/>
                <a:gd name="T48" fmla="*/ 2147483647 w 1850"/>
                <a:gd name="T49" fmla="*/ 2147483647 h 4763"/>
                <a:gd name="T50" fmla="*/ 2147483647 w 1850"/>
                <a:gd name="T51" fmla="*/ 2147483647 h 4763"/>
                <a:gd name="T52" fmla="*/ 2147483647 w 1850"/>
                <a:gd name="T53" fmla="*/ 2147483647 h 4763"/>
                <a:gd name="T54" fmla="*/ 2147483647 w 1850"/>
                <a:gd name="T55" fmla="*/ 2147483647 h 4763"/>
                <a:gd name="T56" fmla="*/ 2147483647 w 1850"/>
                <a:gd name="T57" fmla="*/ 2147483647 h 4763"/>
                <a:gd name="T58" fmla="*/ 2147483647 w 1850"/>
                <a:gd name="T59" fmla="*/ 2147483647 h 4763"/>
                <a:gd name="T60" fmla="*/ 2147483647 w 1850"/>
                <a:gd name="T61" fmla="*/ 2147483647 h 4763"/>
                <a:gd name="T62" fmla="*/ 2147483647 w 1850"/>
                <a:gd name="T63" fmla="*/ 2147483647 h 4763"/>
                <a:gd name="T64" fmla="*/ 2147483647 w 1850"/>
                <a:gd name="T65" fmla="*/ 2147483647 h 4763"/>
                <a:gd name="T66" fmla="*/ 2147483647 w 1850"/>
                <a:gd name="T67" fmla="*/ 2147483647 h 4763"/>
                <a:gd name="T68" fmla="*/ 2147483647 w 1850"/>
                <a:gd name="T69" fmla="*/ 2147483647 h 4763"/>
                <a:gd name="T70" fmla="*/ 2147483647 w 1850"/>
                <a:gd name="T71" fmla="*/ 2147483647 h 4763"/>
                <a:gd name="T72" fmla="*/ 2147483647 w 1850"/>
                <a:gd name="T73" fmla="*/ 2147483647 h 4763"/>
                <a:gd name="T74" fmla="*/ 2147483647 w 1850"/>
                <a:gd name="T75" fmla="*/ 2147483647 h 4763"/>
                <a:gd name="T76" fmla="*/ 2147483647 w 1850"/>
                <a:gd name="T77" fmla="*/ 2147483647 h 4763"/>
                <a:gd name="T78" fmla="*/ 2147483647 w 1850"/>
                <a:gd name="T79" fmla="*/ 2147483647 h 4763"/>
                <a:gd name="T80" fmla="*/ 2147483647 w 1850"/>
                <a:gd name="T81" fmla="*/ 2147483647 h 4763"/>
                <a:gd name="T82" fmla="*/ 2147483647 w 1850"/>
                <a:gd name="T83" fmla="*/ 2147483647 h 4763"/>
                <a:gd name="T84" fmla="*/ 2147483647 w 1850"/>
                <a:gd name="T85" fmla="*/ 2147483647 h 4763"/>
                <a:gd name="T86" fmla="*/ 2147483647 w 1850"/>
                <a:gd name="T87" fmla="*/ 2147483647 h 4763"/>
                <a:gd name="T88" fmla="*/ 2147483647 w 1850"/>
                <a:gd name="T89" fmla="*/ 2147483647 h 4763"/>
                <a:gd name="T90" fmla="*/ 2147483647 w 1850"/>
                <a:gd name="T91" fmla="*/ 2147483647 h 4763"/>
                <a:gd name="T92" fmla="*/ 2147483647 w 1850"/>
                <a:gd name="T93" fmla="*/ 2147483647 h 4763"/>
                <a:gd name="T94" fmla="*/ 2147483647 w 1850"/>
                <a:gd name="T95" fmla="*/ 2147483647 h 4763"/>
                <a:gd name="T96" fmla="*/ 2147483647 w 1850"/>
                <a:gd name="T97" fmla="*/ 2147483647 h 4763"/>
                <a:gd name="T98" fmla="*/ 2147483647 w 1850"/>
                <a:gd name="T99" fmla="*/ 2147483647 h 4763"/>
                <a:gd name="T100" fmla="*/ 2147483647 w 1850"/>
                <a:gd name="T101" fmla="*/ 2147483647 h 4763"/>
                <a:gd name="T102" fmla="*/ 2147483647 w 1850"/>
                <a:gd name="T103" fmla="*/ 2147483647 h 4763"/>
                <a:gd name="T104" fmla="*/ 2147483647 w 1850"/>
                <a:gd name="T105" fmla="*/ 2147483647 h 4763"/>
                <a:gd name="T106" fmla="*/ 2147483647 w 1850"/>
                <a:gd name="T107" fmla="*/ 2147483647 h 4763"/>
                <a:gd name="T108" fmla="*/ 2147483647 w 1850"/>
                <a:gd name="T109" fmla="*/ 2147483647 h 4763"/>
                <a:gd name="T110" fmla="*/ 2147483647 w 1850"/>
                <a:gd name="T111" fmla="*/ 2147483647 h 4763"/>
                <a:gd name="T112" fmla="*/ 2147483647 w 1850"/>
                <a:gd name="T113" fmla="*/ 2147483647 h 4763"/>
                <a:gd name="T114" fmla="*/ 2147483647 w 1850"/>
                <a:gd name="T115" fmla="*/ 2147483647 h 4763"/>
                <a:gd name="T116" fmla="*/ 2147483647 w 1850"/>
                <a:gd name="T117" fmla="*/ 2147483647 h 4763"/>
                <a:gd name="T118" fmla="*/ 2147483647 w 1850"/>
                <a:gd name="T119" fmla="*/ 2147483647 h 47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50"/>
                <a:gd name="T181" fmla="*/ 0 h 4763"/>
                <a:gd name="T182" fmla="*/ 1850 w 1850"/>
                <a:gd name="T183" fmla="*/ 4763 h 47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50" h="4763">
                  <a:moveTo>
                    <a:pt x="352" y="3267"/>
                  </a:moveTo>
                  <a:lnTo>
                    <a:pt x="153" y="3107"/>
                  </a:lnTo>
                  <a:lnTo>
                    <a:pt x="70" y="2776"/>
                  </a:lnTo>
                  <a:lnTo>
                    <a:pt x="123" y="2776"/>
                  </a:lnTo>
                  <a:lnTo>
                    <a:pt x="200" y="3077"/>
                  </a:lnTo>
                  <a:lnTo>
                    <a:pt x="348" y="3198"/>
                  </a:lnTo>
                  <a:lnTo>
                    <a:pt x="326" y="2724"/>
                  </a:lnTo>
                  <a:lnTo>
                    <a:pt x="271" y="2724"/>
                  </a:lnTo>
                  <a:lnTo>
                    <a:pt x="110" y="2724"/>
                  </a:lnTo>
                  <a:lnTo>
                    <a:pt x="57" y="2724"/>
                  </a:lnTo>
                  <a:lnTo>
                    <a:pt x="0" y="2724"/>
                  </a:lnTo>
                  <a:lnTo>
                    <a:pt x="0" y="1160"/>
                  </a:lnTo>
                  <a:lnTo>
                    <a:pt x="0" y="1139"/>
                  </a:lnTo>
                  <a:lnTo>
                    <a:pt x="4" y="1121"/>
                  </a:lnTo>
                  <a:lnTo>
                    <a:pt x="9" y="1103"/>
                  </a:lnTo>
                  <a:lnTo>
                    <a:pt x="16" y="1087"/>
                  </a:lnTo>
                  <a:lnTo>
                    <a:pt x="23" y="1073"/>
                  </a:lnTo>
                  <a:lnTo>
                    <a:pt x="34" y="1059"/>
                  </a:lnTo>
                  <a:lnTo>
                    <a:pt x="45" y="1047"/>
                  </a:lnTo>
                  <a:lnTo>
                    <a:pt x="57" y="1035"/>
                  </a:lnTo>
                  <a:lnTo>
                    <a:pt x="71" y="1025"/>
                  </a:lnTo>
                  <a:lnTo>
                    <a:pt x="87" y="1016"/>
                  </a:lnTo>
                  <a:lnTo>
                    <a:pt x="103" y="1007"/>
                  </a:lnTo>
                  <a:lnTo>
                    <a:pt x="121" y="998"/>
                  </a:lnTo>
                  <a:lnTo>
                    <a:pt x="157" y="982"/>
                  </a:lnTo>
                  <a:lnTo>
                    <a:pt x="196" y="968"/>
                  </a:lnTo>
                  <a:lnTo>
                    <a:pt x="592" y="823"/>
                  </a:lnTo>
                  <a:lnTo>
                    <a:pt x="719" y="1576"/>
                  </a:lnTo>
                  <a:lnTo>
                    <a:pt x="780" y="1033"/>
                  </a:lnTo>
                  <a:lnTo>
                    <a:pt x="766" y="1025"/>
                  </a:lnTo>
                  <a:lnTo>
                    <a:pt x="753" y="1016"/>
                  </a:lnTo>
                  <a:lnTo>
                    <a:pt x="741" y="1004"/>
                  </a:lnTo>
                  <a:lnTo>
                    <a:pt x="732" y="991"/>
                  </a:lnTo>
                  <a:lnTo>
                    <a:pt x="831" y="898"/>
                  </a:lnTo>
                  <a:lnTo>
                    <a:pt x="930" y="991"/>
                  </a:lnTo>
                  <a:lnTo>
                    <a:pt x="920" y="1004"/>
                  </a:lnTo>
                  <a:lnTo>
                    <a:pt x="909" y="1016"/>
                  </a:lnTo>
                  <a:lnTo>
                    <a:pt x="897" y="1025"/>
                  </a:lnTo>
                  <a:lnTo>
                    <a:pt x="883" y="1033"/>
                  </a:lnTo>
                  <a:lnTo>
                    <a:pt x="943" y="1576"/>
                  </a:lnTo>
                  <a:lnTo>
                    <a:pt x="1070" y="823"/>
                  </a:lnTo>
                  <a:lnTo>
                    <a:pt x="1466" y="968"/>
                  </a:lnTo>
                  <a:lnTo>
                    <a:pt x="1505" y="982"/>
                  </a:lnTo>
                  <a:lnTo>
                    <a:pt x="1540" y="998"/>
                  </a:lnTo>
                  <a:lnTo>
                    <a:pt x="1555" y="1007"/>
                  </a:lnTo>
                  <a:lnTo>
                    <a:pt x="1571" y="1016"/>
                  </a:lnTo>
                  <a:lnTo>
                    <a:pt x="1584" y="1025"/>
                  </a:lnTo>
                  <a:lnTo>
                    <a:pt x="1597" y="1037"/>
                  </a:lnTo>
                  <a:lnTo>
                    <a:pt x="1610" y="1047"/>
                  </a:lnTo>
                  <a:lnTo>
                    <a:pt x="1620" y="1060"/>
                  </a:lnTo>
                  <a:lnTo>
                    <a:pt x="1631" y="1073"/>
                  </a:lnTo>
                  <a:lnTo>
                    <a:pt x="1638" y="1087"/>
                  </a:lnTo>
                  <a:lnTo>
                    <a:pt x="1646" y="1104"/>
                  </a:lnTo>
                  <a:lnTo>
                    <a:pt x="1653" y="1121"/>
                  </a:lnTo>
                  <a:lnTo>
                    <a:pt x="1658" y="1139"/>
                  </a:lnTo>
                  <a:lnTo>
                    <a:pt x="1663" y="1160"/>
                  </a:lnTo>
                  <a:lnTo>
                    <a:pt x="1842" y="2208"/>
                  </a:lnTo>
                  <a:lnTo>
                    <a:pt x="1422" y="2208"/>
                  </a:lnTo>
                  <a:lnTo>
                    <a:pt x="1449" y="2260"/>
                  </a:lnTo>
                  <a:lnTo>
                    <a:pt x="1850" y="2260"/>
                  </a:lnTo>
                  <a:lnTo>
                    <a:pt x="1850" y="2321"/>
                  </a:lnTo>
                  <a:lnTo>
                    <a:pt x="1733" y="2321"/>
                  </a:lnTo>
                  <a:lnTo>
                    <a:pt x="1422" y="2321"/>
                  </a:lnTo>
                  <a:lnTo>
                    <a:pt x="1340" y="2163"/>
                  </a:lnTo>
                  <a:lnTo>
                    <a:pt x="1333" y="2154"/>
                  </a:lnTo>
                  <a:lnTo>
                    <a:pt x="1328" y="2144"/>
                  </a:lnTo>
                  <a:lnTo>
                    <a:pt x="1322" y="2137"/>
                  </a:lnTo>
                  <a:lnTo>
                    <a:pt x="1315" y="2130"/>
                  </a:lnTo>
                  <a:lnTo>
                    <a:pt x="1301" y="2118"/>
                  </a:lnTo>
                  <a:lnTo>
                    <a:pt x="1287" y="2111"/>
                  </a:lnTo>
                  <a:lnTo>
                    <a:pt x="1272" y="2105"/>
                  </a:lnTo>
                  <a:lnTo>
                    <a:pt x="1258" y="2103"/>
                  </a:lnTo>
                  <a:lnTo>
                    <a:pt x="1244" y="2102"/>
                  </a:lnTo>
                  <a:lnTo>
                    <a:pt x="1229" y="2104"/>
                  </a:lnTo>
                  <a:lnTo>
                    <a:pt x="1215" y="2107"/>
                  </a:lnTo>
                  <a:lnTo>
                    <a:pt x="1203" y="2111"/>
                  </a:lnTo>
                  <a:lnTo>
                    <a:pt x="1192" y="2116"/>
                  </a:lnTo>
                  <a:lnTo>
                    <a:pt x="1183" y="2122"/>
                  </a:lnTo>
                  <a:lnTo>
                    <a:pt x="1174" y="2129"/>
                  </a:lnTo>
                  <a:lnTo>
                    <a:pt x="1168" y="2135"/>
                  </a:lnTo>
                  <a:lnTo>
                    <a:pt x="1165" y="2141"/>
                  </a:lnTo>
                  <a:lnTo>
                    <a:pt x="1162" y="2147"/>
                  </a:lnTo>
                  <a:lnTo>
                    <a:pt x="1157" y="2387"/>
                  </a:lnTo>
                  <a:lnTo>
                    <a:pt x="1157" y="2402"/>
                  </a:lnTo>
                  <a:lnTo>
                    <a:pt x="1159" y="2415"/>
                  </a:lnTo>
                  <a:lnTo>
                    <a:pt x="1162" y="2428"/>
                  </a:lnTo>
                  <a:lnTo>
                    <a:pt x="1166" y="2439"/>
                  </a:lnTo>
                  <a:lnTo>
                    <a:pt x="1171" y="2450"/>
                  </a:lnTo>
                  <a:lnTo>
                    <a:pt x="1176" y="2460"/>
                  </a:lnTo>
                  <a:lnTo>
                    <a:pt x="1184" y="2469"/>
                  </a:lnTo>
                  <a:lnTo>
                    <a:pt x="1192" y="2478"/>
                  </a:lnTo>
                  <a:lnTo>
                    <a:pt x="1200" y="2486"/>
                  </a:lnTo>
                  <a:lnTo>
                    <a:pt x="1210" y="2494"/>
                  </a:lnTo>
                  <a:lnTo>
                    <a:pt x="1220" y="2500"/>
                  </a:lnTo>
                  <a:lnTo>
                    <a:pt x="1231" y="2506"/>
                  </a:lnTo>
                  <a:lnTo>
                    <a:pt x="1242" y="2511"/>
                  </a:lnTo>
                  <a:lnTo>
                    <a:pt x="1254" y="2516"/>
                  </a:lnTo>
                  <a:lnTo>
                    <a:pt x="1279" y="2522"/>
                  </a:lnTo>
                  <a:lnTo>
                    <a:pt x="1305" y="2526"/>
                  </a:lnTo>
                  <a:lnTo>
                    <a:pt x="1332" y="2528"/>
                  </a:lnTo>
                  <a:lnTo>
                    <a:pt x="1359" y="2526"/>
                  </a:lnTo>
                  <a:lnTo>
                    <a:pt x="1385" y="2522"/>
                  </a:lnTo>
                  <a:lnTo>
                    <a:pt x="1411" y="2515"/>
                  </a:lnTo>
                  <a:lnTo>
                    <a:pt x="1437" y="2506"/>
                  </a:lnTo>
                  <a:lnTo>
                    <a:pt x="1459" y="2495"/>
                  </a:lnTo>
                  <a:lnTo>
                    <a:pt x="1471" y="2489"/>
                  </a:lnTo>
                  <a:lnTo>
                    <a:pt x="1480" y="2481"/>
                  </a:lnTo>
                  <a:lnTo>
                    <a:pt x="1620" y="2373"/>
                  </a:lnTo>
                  <a:lnTo>
                    <a:pt x="1705" y="2373"/>
                  </a:lnTo>
                  <a:lnTo>
                    <a:pt x="1512" y="2522"/>
                  </a:lnTo>
                  <a:lnTo>
                    <a:pt x="1498" y="2532"/>
                  </a:lnTo>
                  <a:lnTo>
                    <a:pt x="1483" y="2541"/>
                  </a:lnTo>
                  <a:lnTo>
                    <a:pt x="1464" y="2548"/>
                  </a:lnTo>
                  <a:lnTo>
                    <a:pt x="1446" y="2556"/>
                  </a:lnTo>
                  <a:lnTo>
                    <a:pt x="1345" y="4763"/>
                  </a:lnTo>
                  <a:lnTo>
                    <a:pt x="909" y="4763"/>
                  </a:lnTo>
                  <a:lnTo>
                    <a:pt x="909" y="2771"/>
                  </a:lnTo>
                  <a:lnTo>
                    <a:pt x="857" y="2771"/>
                  </a:lnTo>
                  <a:lnTo>
                    <a:pt x="857" y="4763"/>
                  </a:lnTo>
                  <a:lnTo>
                    <a:pt x="421" y="4763"/>
                  </a:lnTo>
                  <a:lnTo>
                    <a:pt x="352" y="3267"/>
                  </a:lnTo>
                  <a:close/>
                  <a:moveTo>
                    <a:pt x="1106" y="2321"/>
                  </a:moveTo>
                  <a:lnTo>
                    <a:pt x="645" y="2321"/>
                  </a:lnTo>
                  <a:lnTo>
                    <a:pt x="645" y="2372"/>
                  </a:lnTo>
                  <a:lnTo>
                    <a:pt x="1105" y="2372"/>
                  </a:lnTo>
                  <a:lnTo>
                    <a:pt x="1106" y="2321"/>
                  </a:lnTo>
                  <a:close/>
                  <a:moveTo>
                    <a:pt x="1109" y="2208"/>
                  </a:moveTo>
                  <a:lnTo>
                    <a:pt x="645" y="2208"/>
                  </a:lnTo>
                  <a:lnTo>
                    <a:pt x="645" y="2260"/>
                  </a:lnTo>
                  <a:lnTo>
                    <a:pt x="1107" y="2260"/>
                  </a:lnTo>
                  <a:lnTo>
                    <a:pt x="1109" y="2208"/>
                  </a:lnTo>
                  <a:close/>
                  <a:moveTo>
                    <a:pt x="1393" y="2152"/>
                  </a:moveTo>
                  <a:lnTo>
                    <a:pt x="1773" y="2152"/>
                  </a:lnTo>
                  <a:lnTo>
                    <a:pt x="1606" y="1820"/>
                  </a:lnTo>
                  <a:lnTo>
                    <a:pt x="660" y="1820"/>
                  </a:lnTo>
                  <a:lnTo>
                    <a:pt x="640" y="2152"/>
                  </a:lnTo>
                  <a:lnTo>
                    <a:pt x="1110" y="2152"/>
                  </a:lnTo>
                  <a:lnTo>
                    <a:pt x="1110" y="2146"/>
                  </a:lnTo>
                  <a:lnTo>
                    <a:pt x="1111" y="2134"/>
                  </a:lnTo>
                  <a:lnTo>
                    <a:pt x="1114" y="2124"/>
                  </a:lnTo>
                  <a:lnTo>
                    <a:pt x="1116" y="2115"/>
                  </a:lnTo>
                  <a:lnTo>
                    <a:pt x="1120" y="2105"/>
                  </a:lnTo>
                  <a:lnTo>
                    <a:pt x="1126" y="2096"/>
                  </a:lnTo>
                  <a:lnTo>
                    <a:pt x="1132" y="2089"/>
                  </a:lnTo>
                  <a:lnTo>
                    <a:pt x="1139" y="2082"/>
                  </a:lnTo>
                  <a:lnTo>
                    <a:pt x="1146" y="2076"/>
                  </a:lnTo>
                  <a:lnTo>
                    <a:pt x="1154" y="2070"/>
                  </a:lnTo>
                  <a:lnTo>
                    <a:pt x="1163" y="2065"/>
                  </a:lnTo>
                  <a:lnTo>
                    <a:pt x="1172" y="2061"/>
                  </a:lnTo>
                  <a:lnTo>
                    <a:pt x="1183" y="2059"/>
                  </a:lnTo>
                  <a:lnTo>
                    <a:pt x="1203" y="2054"/>
                  </a:lnTo>
                  <a:lnTo>
                    <a:pt x="1226" y="2052"/>
                  </a:lnTo>
                  <a:lnTo>
                    <a:pt x="1249" y="2054"/>
                  </a:lnTo>
                  <a:lnTo>
                    <a:pt x="1271" y="2057"/>
                  </a:lnTo>
                  <a:lnTo>
                    <a:pt x="1294" y="2064"/>
                  </a:lnTo>
                  <a:lnTo>
                    <a:pt x="1316" y="2073"/>
                  </a:lnTo>
                  <a:lnTo>
                    <a:pt x="1327" y="2078"/>
                  </a:lnTo>
                  <a:lnTo>
                    <a:pt x="1337" y="2085"/>
                  </a:lnTo>
                  <a:lnTo>
                    <a:pt x="1346" y="2092"/>
                  </a:lnTo>
                  <a:lnTo>
                    <a:pt x="1355" y="2100"/>
                  </a:lnTo>
                  <a:lnTo>
                    <a:pt x="1364" y="2108"/>
                  </a:lnTo>
                  <a:lnTo>
                    <a:pt x="1372" y="2117"/>
                  </a:lnTo>
                  <a:lnTo>
                    <a:pt x="1379" y="2128"/>
                  </a:lnTo>
                  <a:lnTo>
                    <a:pt x="1385" y="2138"/>
                  </a:lnTo>
                  <a:lnTo>
                    <a:pt x="1393" y="2152"/>
                  </a:lnTo>
                  <a:close/>
                  <a:moveTo>
                    <a:pt x="1114" y="504"/>
                  </a:moveTo>
                  <a:lnTo>
                    <a:pt x="1114" y="504"/>
                  </a:lnTo>
                  <a:lnTo>
                    <a:pt x="1109" y="531"/>
                  </a:lnTo>
                  <a:lnTo>
                    <a:pt x="1102" y="557"/>
                  </a:lnTo>
                  <a:lnTo>
                    <a:pt x="1093" y="583"/>
                  </a:lnTo>
                  <a:lnTo>
                    <a:pt x="1081" y="607"/>
                  </a:lnTo>
                  <a:lnTo>
                    <a:pt x="1068" y="630"/>
                  </a:lnTo>
                  <a:lnTo>
                    <a:pt x="1054" y="651"/>
                  </a:lnTo>
                  <a:lnTo>
                    <a:pt x="1039" y="672"/>
                  </a:lnTo>
                  <a:lnTo>
                    <a:pt x="1022" y="690"/>
                  </a:lnTo>
                  <a:lnTo>
                    <a:pt x="1002" y="707"/>
                  </a:lnTo>
                  <a:lnTo>
                    <a:pt x="981" y="721"/>
                  </a:lnTo>
                  <a:lnTo>
                    <a:pt x="961" y="734"/>
                  </a:lnTo>
                  <a:lnTo>
                    <a:pt x="939" y="746"/>
                  </a:lnTo>
                  <a:lnTo>
                    <a:pt x="914" y="755"/>
                  </a:lnTo>
                  <a:lnTo>
                    <a:pt x="889" y="760"/>
                  </a:lnTo>
                  <a:lnTo>
                    <a:pt x="865" y="764"/>
                  </a:lnTo>
                  <a:lnTo>
                    <a:pt x="839" y="765"/>
                  </a:lnTo>
                  <a:lnTo>
                    <a:pt x="813" y="764"/>
                  </a:lnTo>
                  <a:lnTo>
                    <a:pt x="787" y="760"/>
                  </a:lnTo>
                  <a:lnTo>
                    <a:pt x="762" y="753"/>
                  </a:lnTo>
                  <a:lnTo>
                    <a:pt x="739" y="746"/>
                  </a:lnTo>
                  <a:lnTo>
                    <a:pt x="715" y="734"/>
                  </a:lnTo>
                  <a:lnTo>
                    <a:pt x="695" y="721"/>
                  </a:lnTo>
                  <a:lnTo>
                    <a:pt x="674" y="707"/>
                  </a:lnTo>
                  <a:lnTo>
                    <a:pt x="656" y="690"/>
                  </a:lnTo>
                  <a:lnTo>
                    <a:pt x="637" y="670"/>
                  </a:lnTo>
                  <a:lnTo>
                    <a:pt x="622" y="651"/>
                  </a:lnTo>
                  <a:lnTo>
                    <a:pt x="608" y="629"/>
                  </a:lnTo>
                  <a:lnTo>
                    <a:pt x="595" y="607"/>
                  </a:lnTo>
                  <a:lnTo>
                    <a:pt x="584" y="582"/>
                  </a:lnTo>
                  <a:lnTo>
                    <a:pt x="575" y="557"/>
                  </a:lnTo>
                  <a:lnTo>
                    <a:pt x="567" y="530"/>
                  </a:lnTo>
                  <a:lnTo>
                    <a:pt x="563" y="503"/>
                  </a:lnTo>
                  <a:lnTo>
                    <a:pt x="557" y="492"/>
                  </a:lnTo>
                  <a:lnTo>
                    <a:pt x="552" y="479"/>
                  </a:lnTo>
                  <a:lnTo>
                    <a:pt x="547" y="468"/>
                  </a:lnTo>
                  <a:lnTo>
                    <a:pt x="543" y="455"/>
                  </a:lnTo>
                  <a:lnTo>
                    <a:pt x="540" y="442"/>
                  </a:lnTo>
                  <a:lnTo>
                    <a:pt x="537" y="427"/>
                  </a:lnTo>
                  <a:lnTo>
                    <a:pt x="536" y="413"/>
                  </a:lnTo>
                  <a:lnTo>
                    <a:pt x="536" y="397"/>
                  </a:lnTo>
                  <a:lnTo>
                    <a:pt x="536" y="179"/>
                  </a:lnTo>
                  <a:lnTo>
                    <a:pt x="537" y="168"/>
                  </a:lnTo>
                  <a:lnTo>
                    <a:pt x="540" y="156"/>
                  </a:lnTo>
                  <a:lnTo>
                    <a:pt x="544" y="143"/>
                  </a:lnTo>
                  <a:lnTo>
                    <a:pt x="549" y="131"/>
                  </a:lnTo>
                  <a:lnTo>
                    <a:pt x="557" y="119"/>
                  </a:lnTo>
                  <a:lnTo>
                    <a:pt x="566" y="109"/>
                  </a:lnTo>
                  <a:lnTo>
                    <a:pt x="575" y="97"/>
                  </a:lnTo>
                  <a:lnTo>
                    <a:pt x="587" y="87"/>
                  </a:lnTo>
                  <a:lnTo>
                    <a:pt x="598" y="77"/>
                  </a:lnTo>
                  <a:lnTo>
                    <a:pt x="613" y="68"/>
                  </a:lnTo>
                  <a:lnTo>
                    <a:pt x="626" y="58"/>
                  </a:lnTo>
                  <a:lnTo>
                    <a:pt x="641" y="49"/>
                  </a:lnTo>
                  <a:lnTo>
                    <a:pt x="657" y="42"/>
                  </a:lnTo>
                  <a:lnTo>
                    <a:pt x="672" y="34"/>
                  </a:lnTo>
                  <a:lnTo>
                    <a:pt x="689" y="27"/>
                  </a:lnTo>
                  <a:lnTo>
                    <a:pt x="708" y="21"/>
                  </a:lnTo>
                  <a:lnTo>
                    <a:pt x="724" y="16"/>
                  </a:lnTo>
                  <a:lnTo>
                    <a:pt x="743" y="10"/>
                  </a:lnTo>
                  <a:lnTo>
                    <a:pt x="759" y="6"/>
                  </a:lnTo>
                  <a:lnTo>
                    <a:pt x="778" y="4"/>
                  </a:lnTo>
                  <a:lnTo>
                    <a:pt x="796" y="1"/>
                  </a:lnTo>
                  <a:lnTo>
                    <a:pt x="813" y="0"/>
                  </a:lnTo>
                  <a:lnTo>
                    <a:pt x="831" y="0"/>
                  </a:lnTo>
                  <a:lnTo>
                    <a:pt x="848" y="1"/>
                  </a:lnTo>
                  <a:lnTo>
                    <a:pt x="865" y="3"/>
                  </a:lnTo>
                  <a:lnTo>
                    <a:pt x="880" y="5"/>
                  </a:lnTo>
                  <a:lnTo>
                    <a:pt x="896" y="9"/>
                  </a:lnTo>
                  <a:lnTo>
                    <a:pt x="910" y="16"/>
                  </a:lnTo>
                  <a:lnTo>
                    <a:pt x="924" y="22"/>
                  </a:lnTo>
                  <a:lnTo>
                    <a:pt x="937" y="30"/>
                  </a:lnTo>
                  <a:lnTo>
                    <a:pt x="949" y="39"/>
                  </a:lnTo>
                  <a:lnTo>
                    <a:pt x="959" y="49"/>
                  </a:lnTo>
                  <a:lnTo>
                    <a:pt x="971" y="45"/>
                  </a:lnTo>
                  <a:lnTo>
                    <a:pt x="983" y="42"/>
                  </a:lnTo>
                  <a:lnTo>
                    <a:pt x="993" y="39"/>
                  </a:lnTo>
                  <a:lnTo>
                    <a:pt x="1004" y="38"/>
                  </a:lnTo>
                  <a:lnTo>
                    <a:pt x="1014" y="38"/>
                  </a:lnTo>
                  <a:lnTo>
                    <a:pt x="1023" y="38"/>
                  </a:lnTo>
                  <a:lnTo>
                    <a:pt x="1032" y="39"/>
                  </a:lnTo>
                  <a:lnTo>
                    <a:pt x="1041" y="40"/>
                  </a:lnTo>
                  <a:lnTo>
                    <a:pt x="1049" y="43"/>
                  </a:lnTo>
                  <a:lnTo>
                    <a:pt x="1057" y="47"/>
                  </a:lnTo>
                  <a:lnTo>
                    <a:pt x="1065" y="51"/>
                  </a:lnTo>
                  <a:lnTo>
                    <a:pt x="1072" y="55"/>
                  </a:lnTo>
                  <a:lnTo>
                    <a:pt x="1085" y="66"/>
                  </a:lnTo>
                  <a:lnTo>
                    <a:pt x="1097" y="81"/>
                  </a:lnTo>
                  <a:lnTo>
                    <a:pt x="1107" y="97"/>
                  </a:lnTo>
                  <a:lnTo>
                    <a:pt x="1116" y="116"/>
                  </a:lnTo>
                  <a:lnTo>
                    <a:pt x="1124" y="135"/>
                  </a:lnTo>
                  <a:lnTo>
                    <a:pt x="1131" y="157"/>
                  </a:lnTo>
                  <a:lnTo>
                    <a:pt x="1135" y="181"/>
                  </a:lnTo>
                  <a:lnTo>
                    <a:pt x="1139" y="205"/>
                  </a:lnTo>
                  <a:lnTo>
                    <a:pt x="1140" y="230"/>
                  </a:lnTo>
                  <a:lnTo>
                    <a:pt x="1141" y="257"/>
                  </a:lnTo>
                  <a:lnTo>
                    <a:pt x="1141" y="397"/>
                  </a:lnTo>
                  <a:lnTo>
                    <a:pt x="1140" y="413"/>
                  </a:lnTo>
                  <a:lnTo>
                    <a:pt x="1139" y="427"/>
                  </a:lnTo>
                  <a:lnTo>
                    <a:pt x="1137" y="442"/>
                  </a:lnTo>
                  <a:lnTo>
                    <a:pt x="1133" y="455"/>
                  </a:lnTo>
                  <a:lnTo>
                    <a:pt x="1129" y="468"/>
                  </a:lnTo>
                  <a:lnTo>
                    <a:pt x="1126" y="481"/>
                  </a:lnTo>
                  <a:lnTo>
                    <a:pt x="1120" y="492"/>
                  </a:lnTo>
                  <a:lnTo>
                    <a:pt x="1114" y="504"/>
                  </a:lnTo>
                  <a:close/>
                  <a:moveTo>
                    <a:pt x="619" y="313"/>
                  </a:moveTo>
                  <a:lnTo>
                    <a:pt x="619" y="313"/>
                  </a:lnTo>
                  <a:lnTo>
                    <a:pt x="615" y="329"/>
                  </a:lnTo>
                  <a:lnTo>
                    <a:pt x="613" y="346"/>
                  </a:lnTo>
                  <a:lnTo>
                    <a:pt x="611" y="362"/>
                  </a:lnTo>
                  <a:lnTo>
                    <a:pt x="611" y="379"/>
                  </a:lnTo>
                  <a:lnTo>
                    <a:pt x="611" y="455"/>
                  </a:lnTo>
                  <a:lnTo>
                    <a:pt x="611" y="471"/>
                  </a:lnTo>
                  <a:lnTo>
                    <a:pt x="613" y="488"/>
                  </a:lnTo>
                  <a:lnTo>
                    <a:pt x="615" y="505"/>
                  </a:lnTo>
                  <a:lnTo>
                    <a:pt x="619" y="522"/>
                  </a:lnTo>
                  <a:lnTo>
                    <a:pt x="623" y="538"/>
                  </a:lnTo>
                  <a:lnTo>
                    <a:pt x="628" y="553"/>
                  </a:lnTo>
                  <a:lnTo>
                    <a:pt x="635" y="569"/>
                  </a:lnTo>
                  <a:lnTo>
                    <a:pt x="641" y="583"/>
                  </a:lnTo>
                  <a:lnTo>
                    <a:pt x="649" y="597"/>
                  </a:lnTo>
                  <a:lnTo>
                    <a:pt x="657" y="610"/>
                  </a:lnTo>
                  <a:lnTo>
                    <a:pt x="667" y="625"/>
                  </a:lnTo>
                  <a:lnTo>
                    <a:pt x="676" y="636"/>
                  </a:lnTo>
                  <a:lnTo>
                    <a:pt x="688" y="648"/>
                  </a:lnTo>
                  <a:lnTo>
                    <a:pt x="698" y="659"/>
                  </a:lnTo>
                  <a:lnTo>
                    <a:pt x="711" y="669"/>
                  </a:lnTo>
                  <a:lnTo>
                    <a:pt x="723" y="678"/>
                  </a:lnTo>
                  <a:lnTo>
                    <a:pt x="736" y="686"/>
                  </a:lnTo>
                  <a:lnTo>
                    <a:pt x="750" y="694"/>
                  </a:lnTo>
                  <a:lnTo>
                    <a:pt x="763" y="699"/>
                  </a:lnTo>
                  <a:lnTo>
                    <a:pt x="778" y="704"/>
                  </a:lnTo>
                  <a:lnTo>
                    <a:pt x="793" y="708"/>
                  </a:lnTo>
                  <a:lnTo>
                    <a:pt x="808" y="712"/>
                  </a:lnTo>
                  <a:lnTo>
                    <a:pt x="823" y="713"/>
                  </a:lnTo>
                  <a:lnTo>
                    <a:pt x="839" y="713"/>
                  </a:lnTo>
                  <a:lnTo>
                    <a:pt x="854" y="713"/>
                  </a:lnTo>
                  <a:lnTo>
                    <a:pt x="869" y="712"/>
                  </a:lnTo>
                  <a:lnTo>
                    <a:pt x="884" y="708"/>
                  </a:lnTo>
                  <a:lnTo>
                    <a:pt x="898" y="704"/>
                  </a:lnTo>
                  <a:lnTo>
                    <a:pt x="913" y="699"/>
                  </a:lnTo>
                  <a:lnTo>
                    <a:pt x="927" y="694"/>
                  </a:lnTo>
                  <a:lnTo>
                    <a:pt x="940" y="686"/>
                  </a:lnTo>
                  <a:lnTo>
                    <a:pt x="953" y="678"/>
                  </a:lnTo>
                  <a:lnTo>
                    <a:pt x="966" y="669"/>
                  </a:lnTo>
                  <a:lnTo>
                    <a:pt x="978" y="660"/>
                  </a:lnTo>
                  <a:lnTo>
                    <a:pt x="988" y="648"/>
                  </a:lnTo>
                  <a:lnTo>
                    <a:pt x="1000" y="638"/>
                  </a:lnTo>
                  <a:lnTo>
                    <a:pt x="1009" y="625"/>
                  </a:lnTo>
                  <a:lnTo>
                    <a:pt x="1019" y="612"/>
                  </a:lnTo>
                  <a:lnTo>
                    <a:pt x="1027" y="599"/>
                  </a:lnTo>
                  <a:lnTo>
                    <a:pt x="1035" y="584"/>
                  </a:lnTo>
                  <a:lnTo>
                    <a:pt x="1042" y="569"/>
                  </a:lnTo>
                  <a:lnTo>
                    <a:pt x="1048" y="555"/>
                  </a:lnTo>
                  <a:lnTo>
                    <a:pt x="1053" y="539"/>
                  </a:lnTo>
                  <a:lnTo>
                    <a:pt x="1058" y="523"/>
                  </a:lnTo>
                  <a:lnTo>
                    <a:pt x="1061" y="507"/>
                  </a:lnTo>
                  <a:lnTo>
                    <a:pt x="1063" y="490"/>
                  </a:lnTo>
                  <a:lnTo>
                    <a:pt x="1065" y="471"/>
                  </a:lnTo>
                  <a:lnTo>
                    <a:pt x="1066" y="455"/>
                  </a:lnTo>
                  <a:lnTo>
                    <a:pt x="1066" y="379"/>
                  </a:lnTo>
                  <a:lnTo>
                    <a:pt x="1065" y="349"/>
                  </a:lnTo>
                  <a:lnTo>
                    <a:pt x="1059" y="320"/>
                  </a:lnTo>
                  <a:lnTo>
                    <a:pt x="1053" y="292"/>
                  </a:lnTo>
                  <a:lnTo>
                    <a:pt x="1042" y="266"/>
                  </a:lnTo>
                  <a:lnTo>
                    <a:pt x="1031" y="242"/>
                  </a:lnTo>
                  <a:lnTo>
                    <a:pt x="1017" y="218"/>
                  </a:lnTo>
                  <a:lnTo>
                    <a:pt x="1001" y="197"/>
                  </a:lnTo>
                  <a:lnTo>
                    <a:pt x="983" y="179"/>
                  </a:lnTo>
                  <a:lnTo>
                    <a:pt x="940" y="200"/>
                  </a:lnTo>
                  <a:lnTo>
                    <a:pt x="896" y="221"/>
                  </a:lnTo>
                  <a:lnTo>
                    <a:pt x="850" y="239"/>
                  </a:lnTo>
                  <a:lnTo>
                    <a:pt x="806" y="256"/>
                  </a:lnTo>
                  <a:lnTo>
                    <a:pt x="759" y="273"/>
                  </a:lnTo>
                  <a:lnTo>
                    <a:pt x="714" y="287"/>
                  </a:lnTo>
                  <a:lnTo>
                    <a:pt x="666" y="300"/>
                  </a:lnTo>
                  <a:lnTo>
                    <a:pt x="619" y="3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Freeform 65"/>
            <p:cNvSpPr>
              <a:spLocks noChangeAspect="1" noEditPoints="1"/>
            </p:cNvSpPr>
            <p:nvPr/>
          </p:nvSpPr>
          <p:spPr bwMode="auto">
            <a:xfrm>
              <a:off x="7124337" y="1250800"/>
              <a:ext cx="257190" cy="728703"/>
            </a:xfrm>
            <a:custGeom>
              <a:avLst/>
              <a:gdLst>
                <a:gd name="T0" fmla="*/ 250 w 900"/>
                <a:gd name="T1" fmla="*/ 441 h 2550"/>
                <a:gd name="T2" fmla="*/ 496 w 900"/>
                <a:gd name="T3" fmla="*/ 535 h 2550"/>
                <a:gd name="T4" fmla="*/ 536 w 900"/>
                <a:gd name="T5" fmla="*/ 1029 h 2550"/>
                <a:gd name="T6" fmla="*/ 574 w 900"/>
                <a:gd name="T7" fmla="*/ 1054 h 2550"/>
                <a:gd name="T8" fmla="*/ 900 w 900"/>
                <a:gd name="T9" fmla="*/ 1123 h 2550"/>
                <a:gd name="T10" fmla="*/ 900 w 900"/>
                <a:gd name="T11" fmla="*/ 1064 h 2550"/>
                <a:gd name="T12" fmla="*/ 745 w 900"/>
                <a:gd name="T13" fmla="*/ 541 h 2550"/>
                <a:gd name="T14" fmla="*/ 694 w 900"/>
                <a:gd name="T15" fmla="*/ 479 h 2550"/>
                <a:gd name="T16" fmla="*/ 619 w 900"/>
                <a:gd name="T17" fmla="*/ 452 h 2550"/>
                <a:gd name="T18" fmla="*/ 401 w 900"/>
                <a:gd name="T19" fmla="*/ 794 h 2550"/>
                <a:gd name="T20" fmla="*/ 180 w 900"/>
                <a:gd name="T21" fmla="*/ 454 h 2550"/>
                <a:gd name="T22" fmla="*/ 114 w 900"/>
                <a:gd name="T23" fmla="*/ 477 h 2550"/>
                <a:gd name="T24" fmla="*/ 56 w 900"/>
                <a:gd name="T25" fmla="*/ 531 h 2550"/>
                <a:gd name="T26" fmla="*/ 38 w 900"/>
                <a:gd name="T27" fmla="*/ 1201 h 2550"/>
                <a:gd name="T28" fmla="*/ 89 w 900"/>
                <a:gd name="T29" fmla="*/ 1328 h 2550"/>
                <a:gd name="T30" fmla="*/ 249 w 900"/>
                <a:gd name="T31" fmla="*/ 2024 h 2550"/>
                <a:gd name="T32" fmla="*/ 487 w 900"/>
                <a:gd name="T33" fmla="*/ 2550 h 2550"/>
                <a:gd name="T34" fmla="*/ 726 w 900"/>
                <a:gd name="T35" fmla="*/ 1152 h 2550"/>
                <a:gd name="T36" fmla="*/ 596 w 900"/>
                <a:gd name="T37" fmla="*/ 1210 h 2550"/>
                <a:gd name="T38" fmla="*/ 537 w 900"/>
                <a:gd name="T39" fmla="*/ 1203 h 2550"/>
                <a:gd name="T40" fmla="*/ 504 w 900"/>
                <a:gd name="T41" fmla="*/ 1164 h 2550"/>
                <a:gd name="T42" fmla="*/ 505 w 900"/>
                <a:gd name="T43" fmla="*/ 1038 h 2550"/>
                <a:gd name="T44" fmla="*/ 536 w 900"/>
                <a:gd name="T45" fmla="*/ 1029 h 2550"/>
                <a:gd name="T46" fmla="*/ 475 w 900"/>
                <a:gd name="T47" fmla="*/ 1094 h 2550"/>
                <a:gd name="T48" fmla="*/ 486 w 900"/>
                <a:gd name="T49" fmla="*/ 1016 h 2550"/>
                <a:gd name="T50" fmla="*/ 856 w 900"/>
                <a:gd name="T51" fmla="*/ 1032 h 2550"/>
                <a:gd name="T52" fmla="*/ 561 w 900"/>
                <a:gd name="T53" fmla="*/ 1006 h 2550"/>
                <a:gd name="T54" fmla="*/ 505 w 900"/>
                <a:gd name="T55" fmla="*/ 1004 h 2550"/>
                <a:gd name="T56" fmla="*/ 280 w 900"/>
                <a:gd name="T57" fmla="*/ 380 h 2550"/>
                <a:gd name="T58" fmla="*/ 325 w 900"/>
                <a:gd name="T59" fmla="*/ 377 h 2550"/>
                <a:gd name="T60" fmla="*/ 397 w 900"/>
                <a:gd name="T61" fmla="*/ 399 h 2550"/>
                <a:gd name="T62" fmla="*/ 444 w 900"/>
                <a:gd name="T63" fmla="*/ 389 h 2550"/>
                <a:gd name="T64" fmla="*/ 550 w 900"/>
                <a:gd name="T65" fmla="*/ 378 h 2550"/>
                <a:gd name="T66" fmla="*/ 584 w 900"/>
                <a:gd name="T67" fmla="*/ 368 h 2550"/>
                <a:gd name="T68" fmla="*/ 591 w 900"/>
                <a:gd name="T69" fmla="*/ 246 h 2550"/>
                <a:gd name="T70" fmla="*/ 575 w 900"/>
                <a:gd name="T71" fmla="*/ 123 h 2550"/>
                <a:gd name="T72" fmla="*/ 532 w 900"/>
                <a:gd name="T73" fmla="*/ 48 h 2550"/>
                <a:gd name="T74" fmla="*/ 438 w 900"/>
                <a:gd name="T75" fmla="*/ 3 h 2550"/>
                <a:gd name="T76" fmla="*/ 327 w 900"/>
                <a:gd name="T77" fmla="*/ 10 h 2550"/>
                <a:gd name="T78" fmla="*/ 252 w 900"/>
                <a:gd name="T79" fmla="*/ 69 h 2550"/>
                <a:gd name="T80" fmla="*/ 225 w 900"/>
                <a:gd name="T81" fmla="*/ 147 h 2550"/>
                <a:gd name="T82" fmla="*/ 208 w 900"/>
                <a:gd name="T83" fmla="*/ 347 h 2550"/>
                <a:gd name="T84" fmla="*/ 234 w 900"/>
                <a:gd name="T85" fmla="*/ 373 h 2550"/>
                <a:gd name="T86" fmla="*/ 284 w 900"/>
                <a:gd name="T87" fmla="*/ 209 h 2550"/>
                <a:gd name="T88" fmla="*/ 305 w 900"/>
                <a:gd name="T89" fmla="*/ 189 h 2550"/>
                <a:gd name="T90" fmla="*/ 365 w 900"/>
                <a:gd name="T91" fmla="*/ 197 h 2550"/>
                <a:gd name="T92" fmla="*/ 476 w 900"/>
                <a:gd name="T93" fmla="*/ 168 h 2550"/>
                <a:gd name="T94" fmla="*/ 511 w 900"/>
                <a:gd name="T95" fmla="*/ 209 h 2550"/>
                <a:gd name="T96" fmla="*/ 502 w 900"/>
                <a:gd name="T97" fmla="*/ 292 h 2550"/>
                <a:gd name="T98" fmla="*/ 460 w 900"/>
                <a:gd name="T99" fmla="*/ 349 h 2550"/>
                <a:gd name="T100" fmla="*/ 397 w 900"/>
                <a:gd name="T101" fmla="*/ 370 h 2550"/>
                <a:gd name="T102" fmla="*/ 343 w 900"/>
                <a:gd name="T103" fmla="*/ 354 h 2550"/>
                <a:gd name="T104" fmla="*/ 297 w 900"/>
                <a:gd name="T105" fmla="*/ 304 h 2550"/>
                <a:gd name="T106" fmla="*/ 284 w 900"/>
                <a:gd name="T107" fmla="*/ 209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0" h="2550">
                  <a:moveTo>
                    <a:pt x="558" y="443"/>
                  </a:moveTo>
                  <a:lnTo>
                    <a:pt x="509" y="434"/>
                  </a:lnTo>
                  <a:lnTo>
                    <a:pt x="401" y="662"/>
                  </a:lnTo>
                  <a:lnTo>
                    <a:pt x="291" y="432"/>
                  </a:lnTo>
                  <a:lnTo>
                    <a:pt x="250" y="441"/>
                  </a:lnTo>
                  <a:lnTo>
                    <a:pt x="250" y="441"/>
                  </a:lnTo>
                  <a:lnTo>
                    <a:pt x="249" y="515"/>
                  </a:lnTo>
                  <a:lnTo>
                    <a:pt x="312" y="535"/>
                  </a:lnTo>
                  <a:lnTo>
                    <a:pt x="259" y="581"/>
                  </a:lnTo>
                  <a:lnTo>
                    <a:pt x="401" y="749"/>
                  </a:lnTo>
                  <a:lnTo>
                    <a:pt x="549" y="581"/>
                  </a:lnTo>
                  <a:lnTo>
                    <a:pt x="496" y="535"/>
                  </a:lnTo>
                  <a:lnTo>
                    <a:pt x="559" y="515"/>
                  </a:lnTo>
                  <a:lnTo>
                    <a:pt x="559" y="515"/>
                  </a:lnTo>
                  <a:lnTo>
                    <a:pt x="558" y="443"/>
                  </a:lnTo>
                  <a:lnTo>
                    <a:pt x="558" y="443"/>
                  </a:lnTo>
                  <a:close/>
                  <a:moveTo>
                    <a:pt x="536" y="1029"/>
                  </a:moveTo>
                  <a:lnTo>
                    <a:pt x="536" y="1029"/>
                  </a:lnTo>
                  <a:lnTo>
                    <a:pt x="542" y="1030"/>
                  </a:lnTo>
                  <a:lnTo>
                    <a:pt x="549" y="1032"/>
                  </a:lnTo>
                  <a:lnTo>
                    <a:pt x="556" y="1037"/>
                  </a:lnTo>
                  <a:lnTo>
                    <a:pt x="561" y="1041"/>
                  </a:lnTo>
                  <a:lnTo>
                    <a:pt x="568" y="1047"/>
                  </a:lnTo>
                  <a:lnTo>
                    <a:pt x="574" y="1054"/>
                  </a:lnTo>
                  <a:lnTo>
                    <a:pt x="584" y="1069"/>
                  </a:lnTo>
                  <a:lnTo>
                    <a:pt x="584" y="1069"/>
                  </a:lnTo>
                  <a:lnTo>
                    <a:pt x="594" y="1087"/>
                  </a:lnTo>
                  <a:lnTo>
                    <a:pt x="602" y="1104"/>
                  </a:lnTo>
                  <a:lnTo>
                    <a:pt x="609" y="1123"/>
                  </a:lnTo>
                  <a:lnTo>
                    <a:pt x="900" y="1123"/>
                  </a:lnTo>
                  <a:lnTo>
                    <a:pt x="900" y="1094"/>
                  </a:lnTo>
                  <a:lnTo>
                    <a:pt x="629" y="1094"/>
                  </a:lnTo>
                  <a:lnTo>
                    <a:pt x="629" y="1094"/>
                  </a:lnTo>
                  <a:lnTo>
                    <a:pt x="623" y="1080"/>
                  </a:lnTo>
                  <a:lnTo>
                    <a:pt x="614" y="1064"/>
                  </a:lnTo>
                  <a:lnTo>
                    <a:pt x="900" y="1064"/>
                  </a:lnTo>
                  <a:lnTo>
                    <a:pt x="768" y="607"/>
                  </a:lnTo>
                  <a:lnTo>
                    <a:pt x="768" y="607"/>
                  </a:lnTo>
                  <a:lnTo>
                    <a:pt x="764" y="589"/>
                  </a:lnTo>
                  <a:lnTo>
                    <a:pt x="757" y="571"/>
                  </a:lnTo>
                  <a:lnTo>
                    <a:pt x="752" y="555"/>
                  </a:lnTo>
                  <a:lnTo>
                    <a:pt x="745" y="541"/>
                  </a:lnTo>
                  <a:lnTo>
                    <a:pt x="738" y="527"/>
                  </a:lnTo>
                  <a:lnTo>
                    <a:pt x="730" y="516"/>
                  </a:lnTo>
                  <a:lnTo>
                    <a:pt x="722" y="505"/>
                  </a:lnTo>
                  <a:lnTo>
                    <a:pt x="713" y="496"/>
                  </a:lnTo>
                  <a:lnTo>
                    <a:pt x="704" y="487"/>
                  </a:lnTo>
                  <a:lnTo>
                    <a:pt x="694" y="479"/>
                  </a:lnTo>
                  <a:lnTo>
                    <a:pt x="683" y="473"/>
                  </a:lnTo>
                  <a:lnTo>
                    <a:pt x="672" y="468"/>
                  </a:lnTo>
                  <a:lnTo>
                    <a:pt x="660" y="462"/>
                  </a:lnTo>
                  <a:lnTo>
                    <a:pt x="647" y="459"/>
                  </a:lnTo>
                  <a:lnTo>
                    <a:pt x="633" y="455"/>
                  </a:lnTo>
                  <a:lnTo>
                    <a:pt x="619" y="452"/>
                  </a:lnTo>
                  <a:lnTo>
                    <a:pt x="588" y="447"/>
                  </a:lnTo>
                  <a:lnTo>
                    <a:pt x="588" y="447"/>
                  </a:lnTo>
                  <a:lnTo>
                    <a:pt x="590" y="536"/>
                  </a:lnTo>
                  <a:lnTo>
                    <a:pt x="555" y="548"/>
                  </a:lnTo>
                  <a:lnTo>
                    <a:pt x="591" y="579"/>
                  </a:lnTo>
                  <a:lnTo>
                    <a:pt x="401" y="794"/>
                  </a:lnTo>
                  <a:lnTo>
                    <a:pt x="218" y="579"/>
                  </a:lnTo>
                  <a:lnTo>
                    <a:pt x="254" y="548"/>
                  </a:lnTo>
                  <a:lnTo>
                    <a:pt x="219" y="536"/>
                  </a:lnTo>
                  <a:lnTo>
                    <a:pt x="219" y="536"/>
                  </a:lnTo>
                  <a:lnTo>
                    <a:pt x="221" y="446"/>
                  </a:lnTo>
                  <a:lnTo>
                    <a:pt x="180" y="454"/>
                  </a:lnTo>
                  <a:lnTo>
                    <a:pt x="180" y="454"/>
                  </a:lnTo>
                  <a:lnTo>
                    <a:pt x="167" y="458"/>
                  </a:lnTo>
                  <a:lnTo>
                    <a:pt x="152" y="461"/>
                  </a:lnTo>
                  <a:lnTo>
                    <a:pt x="138" y="465"/>
                  </a:lnTo>
                  <a:lnTo>
                    <a:pt x="126" y="471"/>
                  </a:lnTo>
                  <a:lnTo>
                    <a:pt x="114" y="477"/>
                  </a:lnTo>
                  <a:lnTo>
                    <a:pt x="102" y="483"/>
                  </a:lnTo>
                  <a:lnTo>
                    <a:pt x="91" y="490"/>
                  </a:lnTo>
                  <a:lnTo>
                    <a:pt x="81" y="499"/>
                  </a:lnTo>
                  <a:lnTo>
                    <a:pt x="72" y="508"/>
                  </a:lnTo>
                  <a:lnTo>
                    <a:pt x="63" y="519"/>
                  </a:lnTo>
                  <a:lnTo>
                    <a:pt x="56" y="531"/>
                  </a:lnTo>
                  <a:lnTo>
                    <a:pt x="50" y="544"/>
                  </a:lnTo>
                  <a:lnTo>
                    <a:pt x="45" y="558"/>
                  </a:lnTo>
                  <a:lnTo>
                    <a:pt x="42" y="573"/>
                  </a:lnTo>
                  <a:lnTo>
                    <a:pt x="39" y="589"/>
                  </a:lnTo>
                  <a:lnTo>
                    <a:pt x="38" y="607"/>
                  </a:lnTo>
                  <a:lnTo>
                    <a:pt x="38" y="1201"/>
                  </a:lnTo>
                  <a:lnTo>
                    <a:pt x="180" y="1201"/>
                  </a:lnTo>
                  <a:lnTo>
                    <a:pt x="146" y="1355"/>
                  </a:lnTo>
                  <a:lnTo>
                    <a:pt x="109" y="1318"/>
                  </a:lnTo>
                  <a:lnTo>
                    <a:pt x="97" y="1221"/>
                  </a:lnTo>
                  <a:lnTo>
                    <a:pt x="75" y="1221"/>
                  </a:lnTo>
                  <a:lnTo>
                    <a:pt x="89" y="1328"/>
                  </a:lnTo>
                  <a:lnTo>
                    <a:pt x="141" y="1380"/>
                  </a:lnTo>
                  <a:lnTo>
                    <a:pt x="0" y="2024"/>
                  </a:lnTo>
                  <a:lnTo>
                    <a:pt x="189" y="2024"/>
                  </a:lnTo>
                  <a:lnTo>
                    <a:pt x="261" y="2550"/>
                  </a:lnTo>
                  <a:lnTo>
                    <a:pt x="321" y="2550"/>
                  </a:lnTo>
                  <a:lnTo>
                    <a:pt x="249" y="2024"/>
                  </a:lnTo>
                  <a:lnTo>
                    <a:pt x="389" y="2024"/>
                  </a:lnTo>
                  <a:lnTo>
                    <a:pt x="389" y="2550"/>
                  </a:lnTo>
                  <a:lnTo>
                    <a:pt x="421" y="2550"/>
                  </a:lnTo>
                  <a:lnTo>
                    <a:pt x="421" y="2024"/>
                  </a:lnTo>
                  <a:lnTo>
                    <a:pt x="559" y="2024"/>
                  </a:lnTo>
                  <a:lnTo>
                    <a:pt x="487" y="2550"/>
                  </a:lnTo>
                  <a:lnTo>
                    <a:pt x="546" y="2550"/>
                  </a:lnTo>
                  <a:lnTo>
                    <a:pt x="619" y="2024"/>
                  </a:lnTo>
                  <a:lnTo>
                    <a:pt x="808" y="2024"/>
                  </a:lnTo>
                  <a:lnTo>
                    <a:pt x="633" y="1223"/>
                  </a:lnTo>
                  <a:lnTo>
                    <a:pt x="633" y="1223"/>
                  </a:lnTo>
                  <a:lnTo>
                    <a:pt x="726" y="1152"/>
                  </a:lnTo>
                  <a:lnTo>
                    <a:pt x="677" y="1152"/>
                  </a:lnTo>
                  <a:lnTo>
                    <a:pt x="677" y="1152"/>
                  </a:lnTo>
                  <a:lnTo>
                    <a:pt x="613" y="1202"/>
                  </a:lnTo>
                  <a:lnTo>
                    <a:pt x="613" y="1202"/>
                  </a:lnTo>
                  <a:lnTo>
                    <a:pt x="605" y="1206"/>
                  </a:lnTo>
                  <a:lnTo>
                    <a:pt x="596" y="1210"/>
                  </a:lnTo>
                  <a:lnTo>
                    <a:pt x="587" y="1212"/>
                  </a:lnTo>
                  <a:lnTo>
                    <a:pt x="577" y="1213"/>
                  </a:lnTo>
                  <a:lnTo>
                    <a:pt x="577" y="1213"/>
                  </a:lnTo>
                  <a:lnTo>
                    <a:pt x="564" y="1212"/>
                  </a:lnTo>
                  <a:lnTo>
                    <a:pt x="550" y="1209"/>
                  </a:lnTo>
                  <a:lnTo>
                    <a:pt x="537" y="1203"/>
                  </a:lnTo>
                  <a:lnTo>
                    <a:pt x="525" y="1196"/>
                  </a:lnTo>
                  <a:lnTo>
                    <a:pt x="525" y="1196"/>
                  </a:lnTo>
                  <a:lnTo>
                    <a:pt x="516" y="1188"/>
                  </a:lnTo>
                  <a:lnTo>
                    <a:pt x="510" y="1179"/>
                  </a:lnTo>
                  <a:lnTo>
                    <a:pt x="505" y="1172"/>
                  </a:lnTo>
                  <a:lnTo>
                    <a:pt x="504" y="1164"/>
                  </a:lnTo>
                  <a:lnTo>
                    <a:pt x="504" y="1164"/>
                  </a:lnTo>
                  <a:lnTo>
                    <a:pt x="504" y="1043"/>
                  </a:lnTo>
                  <a:lnTo>
                    <a:pt x="504" y="1043"/>
                  </a:lnTo>
                  <a:lnTo>
                    <a:pt x="504" y="1043"/>
                  </a:lnTo>
                  <a:lnTo>
                    <a:pt x="504" y="1040"/>
                  </a:lnTo>
                  <a:lnTo>
                    <a:pt x="505" y="1038"/>
                  </a:lnTo>
                  <a:lnTo>
                    <a:pt x="506" y="1036"/>
                  </a:lnTo>
                  <a:lnTo>
                    <a:pt x="510" y="1033"/>
                  </a:lnTo>
                  <a:lnTo>
                    <a:pt x="515" y="1031"/>
                  </a:lnTo>
                  <a:lnTo>
                    <a:pt x="524" y="1030"/>
                  </a:lnTo>
                  <a:lnTo>
                    <a:pt x="536" y="1029"/>
                  </a:lnTo>
                  <a:lnTo>
                    <a:pt x="536" y="1029"/>
                  </a:lnTo>
                  <a:close/>
                  <a:moveTo>
                    <a:pt x="475" y="1154"/>
                  </a:moveTo>
                  <a:lnTo>
                    <a:pt x="254" y="1154"/>
                  </a:lnTo>
                  <a:lnTo>
                    <a:pt x="254" y="1123"/>
                  </a:lnTo>
                  <a:lnTo>
                    <a:pt x="475" y="1123"/>
                  </a:lnTo>
                  <a:lnTo>
                    <a:pt x="475" y="1154"/>
                  </a:lnTo>
                  <a:close/>
                  <a:moveTo>
                    <a:pt x="475" y="1094"/>
                  </a:moveTo>
                  <a:lnTo>
                    <a:pt x="254" y="1094"/>
                  </a:lnTo>
                  <a:lnTo>
                    <a:pt x="254" y="1064"/>
                  </a:lnTo>
                  <a:lnTo>
                    <a:pt x="475" y="1064"/>
                  </a:lnTo>
                  <a:lnTo>
                    <a:pt x="475" y="1094"/>
                  </a:lnTo>
                  <a:close/>
                  <a:moveTo>
                    <a:pt x="486" y="1016"/>
                  </a:moveTo>
                  <a:lnTo>
                    <a:pt x="486" y="1016"/>
                  </a:lnTo>
                  <a:lnTo>
                    <a:pt x="479" y="1024"/>
                  </a:lnTo>
                  <a:lnTo>
                    <a:pt x="476" y="1032"/>
                  </a:lnTo>
                  <a:lnTo>
                    <a:pt x="251" y="1032"/>
                  </a:lnTo>
                  <a:lnTo>
                    <a:pt x="266" y="844"/>
                  </a:lnTo>
                  <a:lnTo>
                    <a:pt x="758" y="844"/>
                  </a:lnTo>
                  <a:lnTo>
                    <a:pt x="856" y="1032"/>
                  </a:lnTo>
                  <a:lnTo>
                    <a:pt x="593" y="1032"/>
                  </a:lnTo>
                  <a:lnTo>
                    <a:pt x="593" y="1032"/>
                  </a:lnTo>
                  <a:lnTo>
                    <a:pt x="582" y="1020"/>
                  </a:lnTo>
                  <a:lnTo>
                    <a:pt x="575" y="1014"/>
                  </a:lnTo>
                  <a:lnTo>
                    <a:pt x="568" y="1010"/>
                  </a:lnTo>
                  <a:lnTo>
                    <a:pt x="561" y="1006"/>
                  </a:lnTo>
                  <a:lnTo>
                    <a:pt x="554" y="1003"/>
                  </a:lnTo>
                  <a:lnTo>
                    <a:pt x="545" y="1001"/>
                  </a:lnTo>
                  <a:lnTo>
                    <a:pt x="536" y="1000"/>
                  </a:lnTo>
                  <a:lnTo>
                    <a:pt x="536" y="1000"/>
                  </a:lnTo>
                  <a:lnTo>
                    <a:pt x="519" y="1001"/>
                  </a:lnTo>
                  <a:lnTo>
                    <a:pt x="505" y="1004"/>
                  </a:lnTo>
                  <a:lnTo>
                    <a:pt x="500" y="1006"/>
                  </a:lnTo>
                  <a:lnTo>
                    <a:pt x="494" y="1010"/>
                  </a:lnTo>
                  <a:lnTo>
                    <a:pt x="489" y="1013"/>
                  </a:lnTo>
                  <a:lnTo>
                    <a:pt x="486" y="1016"/>
                  </a:lnTo>
                  <a:lnTo>
                    <a:pt x="486" y="1016"/>
                  </a:lnTo>
                  <a:close/>
                  <a:moveTo>
                    <a:pt x="280" y="380"/>
                  </a:moveTo>
                  <a:lnTo>
                    <a:pt x="280" y="380"/>
                  </a:lnTo>
                  <a:lnTo>
                    <a:pt x="295" y="380"/>
                  </a:lnTo>
                  <a:lnTo>
                    <a:pt x="307" y="380"/>
                  </a:lnTo>
                  <a:lnTo>
                    <a:pt x="317" y="379"/>
                  </a:lnTo>
                  <a:lnTo>
                    <a:pt x="325" y="377"/>
                  </a:lnTo>
                  <a:lnTo>
                    <a:pt x="325" y="377"/>
                  </a:lnTo>
                  <a:lnTo>
                    <a:pt x="342" y="386"/>
                  </a:lnTo>
                  <a:lnTo>
                    <a:pt x="359" y="394"/>
                  </a:lnTo>
                  <a:lnTo>
                    <a:pt x="368" y="396"/>
                  </a:lnTo>
                  <a:lnTo>
                    <a:pt x="378" y="397"/>
                  </a:lnTo>
                  <a:lnTo>
                    <a:pt x="387" y="398"/>
                  </a:lnTo>
                  <a:lnTo>
                    <a:pt x="397" y="399"/>
                  </a:lnTo>
                  <a:lnTo>
                    <a:pt x="397" y="399"/>
                  </a:lnTo>
                  <a:lnTo>
                    <a:pt x="407" y="398"/>
                  </a:lnTo>
                  <a:lnTo>
                    <a:pt x="417" y="397"/>
                  </a:lnTo>
                  <a:lnTo>
                    <a:pt x="426" y="396"/>
                  </a:lnTo>
                  <a:lnTo>
                    <a:pt x="435" y="392"/>
                  </a:lnTo>
                  <a:lnTo>
                    <a:pt x="444" y="389"/>
                  </a:lnTo>
                  <a:lnTo>
                    <a:pt x="453" y="386"/>
                  </a:lnTo>
                  <a:lnTo>
                    <a:pt x="470" y="377"/>
                  </a:lnTo>
                  <a:lnTo>
                    <a:pt x="470" y="377"/>
                  </a:lnTo>
                  <a:lnTo>
                    <a:pt x="501" y="378"/>
                  </a:lnTo>
                  <a:lnTo>
                    <a:pt x="534" y="378"/>
                  </a:lnTo>
                  <a:lnTo>
                    <a:pt x="550" y="378"/>
                  </a:lnTo>
                  <a:lnTo>
                    <a:pt x="564" y="377"/>
                  </a:lnTo>
                  <a:lnTo>
                    <a:pt x="575" y="374"/>
                  </a:lnTo>
                  <a:lnTo>
                    <a:pt x="578" y="373"/>
                  </a:lnTo>
                  <a:lnTo>
                    <a:pt x="582" y="372"/>
                  </a:lnTo>
                  <a:lnTo>
                    <a:pt x="582" y="372"/>
                  </a:lnTo>
                  <a:lnTo>
                    <a:pt x="584" y="368"/>
                  </a:lnTo>
                  <a:lnTo>
                    <a:pt x="586" y="361"/>
                  </a:lnTo>
                  <a:lnTo>
                    <a:pt x="588" y="352"/>
                  </a:lnTo>
                  <a:lnTo>
                    <a:pt x="591" y="341"/>
                  </a:lnTo>
                  <a:lnTo>
                    <a:pt x="592" y="314"/>
                  </a:lnTo>
                  <a:lnTo>
                    <a:pt x="592" y="281"/>
                  </a:lnTo>
                  <a:lnTo>
                    <a:pt x="591" y="246"/>
                  </a:lnTo>
                  <a:lnTo>
                    <a:pt x="588" y="211"/>
                  </a:lnTo>
                  <a:lnTo>
                    <a:pt x="585" y="178"/>
                  </a:lnTo>
                  <a:lnTo>
                    <a:pt x="581" y="148"/>
                  </a:lnTo>
                  <a:lnTo>
                    <a:pt x="581" y="148"/>
                  </a:lnTo>
                  <a:lnTo>
                    <a:pt x="578" y="136"/>
                  </a:lnTo>
                  <a:lnTo>
                    <a:pt x="575" y="123"/>
                  </a:lnTo>
                  <a:lnTo>
                    <a:pt x="570" y="109"/>
                  </a:lnTo>
                  <a:lnTo>
                    <a:pt x="565" y="96"/>
                  </a:lnTo>
                  <a:lnTo>
                    <a:pt x="558" y="83"/>
                  </a:lnTo>
                  <a:lnTo>
                    <a:pt x="551" y="71"/>
                  </a:lnTo>
                  <a:lnTo>
                    <a:pt x="542" y="60"/>
                  </a:lnTo>
                  <a:lnTo>
                    <a:pt x="532" y="48"/>
                  </a:lnTo>
                  <a:lnTo>
                    <a:pt x="520" y="38"/>
                  </a:lnTo>
                  <a:lnTo>
                    <a:pt x="507" y="29"/>
                  </a:lnTo>
                  <a:lnTo>
                    <a:pt x="493" y="20"/>
                  </a:lnTo>
                  <a:lnTo>
                    <a:pt x="476" y="13"/>
                  </a:lnTo>
                  <a:lnTo>
                    <a:pt x="458" y="8"/>
                  </a:lnTo>
                  <a:lnTo>
                    <a:pt x="438" y="3"/>
                  </a:lnTo>
                  <a:lnTo>
                    <a:pt x="416" y="1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68" y="1"/>
                  </a:lnTo>
                  <a:lnTo>
                    <a:pt x="347" y="4"/>
                  </a:lnTo>
                  <a:lnTo>
                    <a:pt x="327" y="10"/>
                  </a:lnTo>
                  <a:lnTo>
                    <a:pt x="311" y="17"/>
                  </a:lnTo>
                  <a:lnTo>
                    <a:pt x="295" y="25"/>
                  </a:lnTo>
                  <a:lnTo>
                    <a:pt x="281" y="35"/>
                  </a:lnTo>
                  <a:lnTo>
                    <a:pt x="270" y="45"/>
                  </a:lnTo>
                  <a:lnTo>
                    <a:pt x="261" y="56"/>
                  </a:lnTo>
                  <a:lnTo>
                    <a:pt x="252" y="69"/>
                  </a:lnTo>
                  <a:lnTo>
                    <a:pt x="245" y="80"/>
                  </a:lnTo>
                  <a:lnTo>
                    <a:pt x="240" y="92"/>
                  </a:lnTo>
                  <a:lnTo>
                    <a:pt x="235" y="105"/>
                  </a:lnTo>
                  <a:lnTo>
                    <a:pt x="231" y="116"/>
                  </a:lnTo>
                  <a:lnTo>
                    <a:pt x="228" y="127"/>
                  </a:lnTo>
                  <a:lnTo>
                    <a:pt x="225" y="147"/>
                  </a:lnTo>
                  <a:lnTo>
                    <a:pt x="225" y="147"/>
                  </a:lnTo>
                  <a:lnTo>
                    <a:pt x="218" y="195"/>
                  </a:lnTo>
                  <a:lnTo>
                    <a:pt x="212" y="257"/>
                  </a:lnTo>
                  <a:lnTo>
                    <a:pt x="207" y="315"/>
                  </a:lnTo>
                  <a:lnTo>
                    <a:pt x="207" y="335"/>
                  </a:lnTo>
                  <a:lnTo>
                    <a:pt x="208" y="347"/>
                  </a:lnTo>
                  <a:lnTo>
                    <a:pt x="208" y="347"/>
                  </a:lnTo>
                  <a:lnTo>
                    <a:pt x="209" y="353"/>
                  </a:lnTo>
                  <a:lnTo>
                    <a:pt x="213" y="359"/>
                  </a:lnTo>
                  <a:lnTo>
                    <a:pt x="218" y="363"/>
                  </a:lnTo>
                  <a:lnTo>
                    <a:pt x="225" y="369"/>
                  </a:lnTo>
                  <a:lnTo>
                    <a:pt x="234" y="373"/>
                  </a:lnTo>
                  <a:lnTo>
                    <a:pt x="246" y="377"/>
                  </a:lnTo>
                  <a:lnTo>
                    <a:pt x="261" y="379"/>
                  </a:lnTo>
                  <a:lnTo>
                    <a:pt x="280" y="380"/>
                  </a:lnTo>
                  <a:lnTo>
                    <a:pt x="280" y="380"/>
                  </a:lnTo>
                  <a:close/>
                  <a:moveTo>
                    <a:pt x="284" y="209"/>
                  </a:moveTo>
                  <a:lnTo>
                    <a:pt x="284" y="209"/>
                  </a:lnTo>
                  <a:lnTo>
                    <a:pt x="285" y="191"/>
                  </a:lnTo>
                  <a:lnTo>
                    <a:pt x="288" y="175"/>
                  </a:lnTo>
                  <a:lnTo>
                    <a:pt x="288" y="175"/>
                  </a:lnTo>
                  <a:lnTo>
                    <a:pt x="293" y="180"/>
                  </a:lnTo>
                  <a:lnTo>
                    <a:pt x="298" y="184"/>
                  </a:lnTo>
                  <a:lnTo>
                    <a:pt x="305" y="189"/>
                  </a:lnTo>
                  <a:lnTo>
                    <a:pt x="313" y="192"/>
                  </a:lnTo>
                  <a:lnTo>
                    <a:pt x="323" y="196"/>
                  </a:lnTo>
                  <a:lnTo>
                    <a:pt x="334" y="198"/>
                  </a:lnTo>
                  <a:lnTo>
                    <a:pt x="349" y="198"/>
                  </a:lnTo>
                  <a:lnTo>
                    <a:pt x="365" y="197"/>
                  </a:lnTo>
                  <a:lnTo>
                    <a:pt x="365" y="197"/>
                  </a:lnTo>
                  <a:lnTo>
                    <a:pt x="383" y="193"/>
                  </a:lnTo>
                  <a:lnTo>
                    <a:pt x="397" y="189"/>
                  </a:lnTo>
                  <a:lnTo>
                    <a:pt x="423" y="179"/>
                  </a:lnTo>
                  <a:lnTo>
                    <a:pt x="437" y="174"/>
                  </a:lnTo>
                  <a:lnTo>
                    <a:pt x="455" y="170"/>
                  </a:lnTo>
                  <a:lnTo>
                    <a:pt x="476" y="168"/>
                  </a:lnTo>
                  <a:lnTo>
                    <a:pt x="504" y="166"/>
                  </a:lnTo>
                  <a:lnTo>
                    <a:pt x="504" y="166"/>
                  </a:lnTo>
                  <a:lnTo>
                    <a:pt x="507" y="177"/>
                  </a:lnTo>
                  <a:lnTo>
                    <a:pt x="509" y="187"/>
                  </a:lnTo>
                  <a:lnTo>
                    <a:pt x="511" y="198"/>
                  </a:lnTo>
                  <a:lnTo>
                    <a:pt x="511" y="209"/>
                  </a:lnTo>
                  <a:lnTo>
                    <a:pt x="511" y="243"/>
                  </a:lnTo>
                  <a:lnTo>
                    <a:pt x="511" y="243"/>
                  </a:lnTo>
                  <a:lnTo>
                    <a:pt x="511" y="255"/>
                  </a:lnTo>
                  <a:lnTo>
                    <a:pt x="509" y="269"/>
                  </a:lnTo>
                  <a:lnTo>
                    <a:pt x="505" y="281"/>
                  </a:lnTo>
                  <a:lnTo>
                    <a:pt x="502" y="292"/>
                  </a:lnTo>
                  <a:lnTo>
                    <a:pt x="497" y="304"/>
                  </a:lnTo>
                  <a:lnTo>
                    <a:pt x="492" y="314"/>
                  </a:lnTo>
                  <a:lnTo>
                    <a:pt x="485" y="324"/>
                  </a:lnTo>
                  <a:lnTo>
                    <a:pt x="477" y="333"/>
                  </a:lnTo>
                  <a:lnTo>
                    <a:pt x="469" y="341"/>
                  </a:lnTo>
                  <a:lnTo>
                    <a:pt x="460" y="349"/>
                  </a:lnTo>
                  <a:lnTo>
                    <a:pt x="451" y="354"/>
                  </a:lnTo>
                  <a:lnTo>
                    <a:pt x="441" y="360"/>
                  </a:lnTo>
                  <a:lnTo>
                    <a:pt x="431" y="364"/>
                  </a:lnTo>
                  <a:lnTo>
                    <a:pt x="420" y="367"/>
                  </a:lnTo>
                  <a:lnTo>
                    <a:pt x="408" y="369"/>
                  </a:lnTo>
                  <a:lnTo>
                    <a:pt x="397" y="370"/>
                  </a:lnTo>
                  <a:lnTo>
                    <a:pt x="397" y="370"/>
                  </a:lnTo>
                  <a:lnTo>
                    <a:pt x="386" y="369"/>
                  </a:lnTo>
                  <a:lnTo>
                    <a:pt x="375" y="367"/>
                  </a:lnTo>
                  <a:lnTo>
                    <a:pt x="365" y="364"/>
                  </a:lnTo>
                  <a:lnTo>
                    <a:pt x="353" y="360"/>
                  </a:lnTo>
                  <a:lnTo>
                    <a:pt x="343" y="354"/>
                  </a:lnTo>
                  <a:lnTo>
                    <a:pt x="334" y="349"/>
                  </a:lnTo>
                  <a:lnTo>
                    <a:pt x="325" y="341"/>
                  </a:lnTo>
                  <a:lnTo>
                    <a:pt x="317" y="333"/>
                  </a:lnTo>
                  <a:lnTo>
                    <a:pt x="311" y="324"/>
                  </a:lnTo>
                  <a:lnTo>
                    <a:pt x="304" y="314"/>
                  </a:lnTo>
                  <a:lnTo>
                    <a:pt x="297" y="304"/>
                  </a:lnTo>
                  <a:lnTo>
                    <a:pt x="293" y="292"/>
                  </a:lnTo>
                  <a:lnTo>
                    <a:pt x="289" y="281"/>
                  </a:lnTo>
                  <a:lnTo>
                    <a:pt x="286" y="269"/>
                  </a:lnTo>
                  <a:lnTo>
                    <a:pt x="285" y="255"/>
                  </a:lnTo>
                  <a:lnTo>
                    <a:pt x="284" y="243"/>
                  </a:lnTo>
                  <a:lnTo>
                    <a:pt x="284" y="2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41" name="Freeform 92"/>
          <p:cNvSpPr>
            <a:spLocks noChangeAspect="1" noEditPoints="1"/>
          </p:cNvSpPr>
          <p:nvPr/>
        </p:nvSpPr>
        <p:spPr bwMode="auto">
          <a:xfrm>
            <a:off x="5184438" y="4259470"/>
            <a:ext cx="516982" cy="610424"/>
          </a:xfrm>
          <a:custGeom>
            <a:avLst/>
            <a:gdLst>
              <a:gd name="T0" fmla="*/ 2147483647 w 3994"/>
              <a:gd name="T1" fmla="*/ 2147483647 h 4711"/>
              <a:gd name="T2" fmla="*/ 2147483647 w 3994"/>
              <a:gd name="T3" fmla="*/ 2147483647 h 4711"/>
              <a:gd name="T4" fmla="*/ 2147483647 w 3994"/>
              <a:gd name="T5" fmla="*/ 2147483647 h 4711"/>
              <a:gd name="T6" fmla="*/ 2147483647 w 3994"/>
              <a:gd name="T7" fmla="*/ 2147483647 h 4711"/>
              <a:gd name="T8" fmla="*/ 2147483647 w 3994"/>
              <a:gd name="T9" fmla="*/ 2147483647 h 4711"/>
              <a:gd name="T10" fmla="*/ 2147483647 w 3994"/>
              <a:gd name="T11" fmla="*/ 2147483647 h 4711"/>
              <a:gd name="T12" fmla="*/ 2147483647 w 3994"/>
              <a:gd name="T13" fmla="*/ 2147483647 h 4711"/>
              <a:gd name="T14" fmla="*/ 2147483647 w 3994"/>
              <a:gd name="T15" fmla="*/ 2147483647 h 4711"/>
              <a:gd name="T16" fmla="*/ 2147483647 w 3994"/>
              <a:gd name="T17" fmla="*/ 2147483647 h 4711"/>
              <a:gd name="T18" fmla="*/ 2147483647 w 3994"/>
              <a:gd name="T19" fmla="*/ 2147483647 h 4711"/>
              <a:gd name="T20" fmla="*/ 2147483647 w 3994"/>
              <a:gd name="T21" fmla="*/ 2147483647 h 4711"/>
              <a:gd name="T22" fmla="*/ 2147483647 w 3994"/>
              <a:gd name="T23" fmla="*/ 2147483647 h 4711"/>
              <a:gd name="T24" fmla="*/ 2147483647 w 3994"/>
              <a:gd name="T25" fmla="*/ 2147483647 h 4711"/>
              <a:gd name="T26" fmla="*/ 2147483647 w 3994"/>
              <a:gd name="T27" fmla="*/ 2147483647 h 4711"/>
              <a:gd name="T28" fmla="*/ 2147483647 w 3994"/>
              <a:gd name="T29" fmla="*/ 2147483647 h 4711"/>
              <a:gd name="T30" fmla="*/ 2147483647 w 3994"/>
              <a:gd name="T31" fmla="*/ 2147483647 h 4711"/>
              <a:gd name="T32" fmla="*/ 2147483647 w 3994"/>
              <a:gd name="T33" fmla="*/ 2147483647 h 4711"/>
              <a:gd name="T34" fmla="*/ 2147483647 w 3994"/>
              <a:gd name="T35" fmla="*/ 2147483647 h 4711"/>
              <a:gd name="T36" fmla="*/ 2147483647 w 3994"/>
              <a:gd name="T37" fmla="*/ 2147483647 h 4711"/>
              <a:gd name="T38" fmla="*/ 2147483647 w 3994"/>
              <a:gd name="T39" fmla="*/ 2147483647 h 4711"/>
              <a:gd name="T40" fmla="*/ 2147483647 w 3994"/>
              <a:gd name="T41" fmla="*/ 2147483647 h 4711"/>
              <a:gd name="T42" fmla="*/ 2147483647 w 3994"/>
              <a:gd name="T43" fmla="*/ 2147483647 h 4711"/>
              <a:gd name="T44" fmla="*/ 2147483647 w 3994"/>
              <a:gd name="T45" fmla="*/ 2147483647 h 4711"/>
              <a:gd name="T46" fmla="*/ 2147483647 w 3994"/>
              <a:gd name="T47" fmla="*/ 2147483647 h 4711"/>
              <a:gd name="T48" fmla="*/ 2147483647 w 3994"/>
              <a:gd name="T49" fmla="*/ 2147483647 h 4711"/>
              <a:gd name="T50" fmla="*/ 2147483647 w 3994"/>
              <a:gd name="T51" fmla="*/ 2147483647 h 4711"/>
              <a:gd name="T52" fmla="*/ 2147483647 w 3994"/>
              <a:gd name="T53" fmla="*/ 2147483647 h 4711"/>
              <a:gd name="T54" fmla="*/ 2147483647 w 3994"/>
              <a:gd name="T55" fmla="*/ 2147483647 h 4711"/>
              <a:gd name="T56" fmla="*/ 2147483647 w 3994"/>
              <a:gd name="T57" fmla="*/ 2147483647 h 4711"/>
              <a:gd name="T58" fmla="*/ 2147483647 w 3994"/>
              <a:gd name="T59" fmla="*/ 2147483647 h 4711"/>
              <a:gd name="T60" fmla="*/ 2147483647 w 3994"/>
              <a:gd name="T61" fmla="*/ 2147483647 h 4711"/>
              <a:gd name="T62" fmla="*/ 2147483647 w 3994"/>
              <a:gd name="T63" fmla="*/ 2147483647 h 4711"/>
              <a:gd name="T64" fmla="*/ 2147483647 w 3994"/>
              <a:gd name="T65" fmla="*/ 2147483647 h 4711"/>
              <a:gd name="T66" fmla="*/ 2147483647 w 3994"/>
              <a:gd name="T67" fmla="*/ 2147483647 h 4711"/>
              <a:gd name="T68" fmla="*/ 2147483647 w 3994"/>
              <a:gd name="T69" fmla="*/ 2147483647 h 4711"/>
              <a:gd name="T70" fmla="*/ 2147483647 w 3994"/>
              <a:gd name="T71" fmla="*/ 2147483647 h 4711"/>
              <a:gd name="T72" fmla="*/ 2147483647 w 3994"/>
              <a:gd name="T73" fmla="*/ 2147483647 h 4711"/>
              <a:gd name="T74" fmla="*/ 2147483647 w 3994"/>
              <a:gd name="T75" fmla="*/ 2147483647 h 4711"/>
              <a:gd name="T76" fmla="*/ 2147483647 w 3994"/>
              <a:gd name="T77" fmla="*/ 2147483647 h 4711"/>
              <a:gd name="T78" fmla="*/ 2147483647 w 3994"/>
              <a:gd name="T79" fmla="*/ 2147483647 h 4711"/>
              <a:gd name="T80" fmla="*/ 2147483647 w 3994"/>
              <a:gd name="T81" fmla="*/ 2147483647 h 4711"/>
              <a:gd name="T82" fmla="*/ 2147483647 w 3994"/>
              <a:gd name="T83" fmla="*/ 2147483647 h 4711"/>
              <a:gd name="T84" fmla="*/ 2147483647 w 3994"/>
              <a:gd name="T85" fmla="*/ 2147483647 h 4711"/>
              <a:gd name="T86" fmla="*/ 2147483647 w 3994"/>
              <a:gd name="T87" fmla="*/ 2147483647 h 4711"/>
              <a:gd name="T88" fmla="*/ 2147483647 w 3994"/>
              <a:gd name="T89" fmla="*/ 2147483647 h 4711"/>
              <a:gd name="T90" fmla="*/ 2147483647 w 3994"/>
              <a:gd name="T91" fmla="*/ 2147483647 h 4711"/>
              <a:gd name="T92" fmla="*/ 2147483647 w 3994"/>
              <a:gd name="T93" fmla="*/ 2147483647 h 4711"/>
              <a:gd name="T94" fmla="*/ 2147483647 w 3994"/>
              <a:gd name="T95" fmla="*/ 2147483647 h 4711"/>
              <a:gd name="T96" fmla="*/ 2147483647 w 3994"/>
              <a:gd name="T97" fmla="*/ 2147483647 h 4711"/>
              <a:gd name="T98" fmla="*/ 2147483647 w 3994"/>
              <a:gd name="T99" fmla="*/ 2147483647 h 4711"/>
              <a:gd name="T100" fmla="*/ 2147483647 w 3994"/>
              <a:gd name="T101" fmla="*/ 2147483647 h 4711"/>
              <a:gd name="T102" fmla="*/ 2147483647 w 3994"/>
              <a:gd name="T103" fmla="*/ 2147483647 h 4711"/>
              <a:gd name="T104" fmla="*/ 2147483647 w 3994"/>
              <a:gd name="T105" fmla="*/ 2147483647 h 4711"/>
              <a:gd name="T106" fmla="*/ 2147483647 w 3994"/>
              <a:gd name="T107" fmla="*/ 2147483647 h 4711"/>
              <a:gd name="T108" fmla="*/ 2147483647 w 3994"/>
              <a:gd name="T109" fmla="*/ 2147483647 h 4711"/>
              <a:gd name="T110" fmla="*/ 2147483647 w 3994"/>
              <a:gd name="T111" fmla="*/ 2147483647 h 4711"/>
              <a:gd name="T112" fmla="*/ 2147483647 w 3994"/>
              <a:gd name="T113" fmla="*/ 2147483647 h 4711"/>
              <a:gd name="T114" fmla="*/ 2147483647 w 3994"/>
              <a:gd name="T115" fmla="*/ 2147483647 h 4711"/>
              <a:gd name="T116" fmla="*/ 2147483647 w 3994"/>
              <a:gd name="T117" fmla="*/ 2147483647 h 4711"/>
              <a:gd name="T118" fmla="*/ 2147483647 w 3994"/>
              <a:gd name="T119" fmla="*/ 2147483647 h 4711"/>
              <a:gd name="T120" fmla="*/ 2147483647 w 3994"/>
              <a:gd name="T121" fmla="*/ 2147483647 h 4711"/>
              <a:gd name="T122" fmla="*/ 2147483647 w 3994"/>
              <a:gd name="T123" fmla="*/ 2147483647 h 4711"/>
              <a:gd name="T124" fmla="*/ 2147483647 w 3994"/>
              <a:gd name="T125" fmla="*/ 2147483647 h 47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994"/>
              <a:gd name="T190" fmla="*/ 0 h 4711"/>
              <a:gd name="T191" fmla="*/ 3994 w 3994"/>
              <a:gd name="T192" fmla="*/ 4711 h 47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994" h="4711">
                <a:moveTo>
                  <a:pt x="1052" y="492"/>
                </a:moveTo>
                <a:lnTo>
                  <a:pt x="1052" y="563"/>
                </a:lnTo>
                <a:lnTo>
                  <a:pt x="1050" y="588"/>
                </a:lnTo>
                <a:lnTo>
                  <a:pt x="1048" y="613"/>
                </a:lnTo>
                <a:lnTo>
                  <a:pt x="1042" y="638"/>
                </a:lnTo>
                <a:lnTo>
                  <a:pt x="1035" y="660"/>
                </a:lnTo>
                <a:lnTo>
                  <a:pt x="1026" y="682"/>
                </a:lnTo>
                <a:lnTo>
                  <a:pt x="1015" y="701"/>
                </a:lnTo>
                <a:lnTo>
                  <a:pt x="1002" y="720"/>
                </a:lnTo>
                <a:lnTo>
                  <a:pt x="989" y="738"/>
                </a:lnTo>
                <a:lnTo>
                  <a:pt x="973" y="753"/>
                </a:lnTo>
                <a:lnTo>
                  <a:pt x="957" y="767"/>
                </a:lnTo>
                <a:lnTo>
                  <a:pt x="939" y="779"/>
                </a:lnTo>
                <a:lnTo>
                  <a:pt x="920" y="789"/>
                </a:lnTo>
                <a:lnTo>
                  <a:pt x="900" y="797"/>
                </a:lnTo>
                <a:lnTo>
                  <a:pt x="880" y="804"/>
                </a:lnTo>
                <a:lnTo>
                  <a:pt x="859" y="807"/>
                </a:lnTo>
                <a:lnTo>
                  <a:pt x="837" y="808"/>
                </a:lnTo>
                <a:lnTo>
                  <a:pt x="816" y="807"/>
                </a:lnTo>
                <a:lnTo>
                  <a:pt x="796" y="804"/>
                </a:lnTo>
                <a:lnTo>
                  <a:pt x="775" y="797"/>
                </a:lnTo>
                <a:lnTo>
                  <a:pt x="754" y="789"/>
                </a:lnTo>
                <a:lnTo>
                  <a:pt x="737" y="779"/>
                </a:lnTo>
                <a:lnTo>
                  <a:pt x="719" y="767"/>
                </a:lnTo>
                <a:lnTo>
                  <a:pt x="702" y="753"/>
                </a:lnTo>
                <a:lnTo>
                  <a:pt x="687" y="738"/>
                </a:lnTo>
                <a:lnTo>
                  <a:pt x="672" y="720"/>
                </a:lnTo>
                <a:lnTo>
                  <a:pt x="659" y="701"/>
                </a:lnTo>
                <a:lnTo>
                  <a:pt x="648" y="682"/>
                </a:lnTo>
                <a:lnTo>
                  <a:pt x="640" y="660"/>
                </a:lnTo>
                <a:lnTo>
                  <a:pt x="632" y="638"/>
                </a:lnTo>
                <a:lnTo>
                  <a:pt x="628" y="613"/>
                </a:lnTo>
                <a:lnTo>
                  <a:pt x="624" y="588"/>
                </a:lnTo>
                <a:lnTo>
                  <a:pt x="622" y="563"/>
                </a:lnTo>
                <a:lnTo>
                  <a:pt x="624" y="449"/>
                </a:lnTo>
                <a:lnTo>
                  <a:pt x="646" y="454"/>
                </a:lnTo>
                <a:lnTo>
                  <a:pt x="670" y="459"/>
                </a:lnTo>
                <a:lnTo>
                  <a:pt x="694" y="460"/>
                </a:lnTo>
                <a:lnTo>
                  <a:pt x="719" y="461"/>
                </a:lnTo>
                <a:lnTo>
                  <a:pt x="738" y="461"/>
                </a:lnTo>
                <a:lnTo>
                  <a:pt x="756" y="459"/>
                </a:lnTo>
                <a:lnTo>
                  <a:pt x="775" y="457"/>
                </a:lnTo>
                <a:lnTo>
                  <a:pt x="793" y="453"/>
                </a:lnTo>
                <a:lnTo>
                  <a:pt x="811" y="449"/>
                </a:lnTo>
                <a:lnTo>
                  <a:pt x="829" y="443"/>
                </a:lnTo>
                <a:lnTo>
                  <a:pt x="847" y="438"/>
                </a:lnTo>
                <a:lnTo>
                  <a:pt x="863" y="431"/>
                </a:lnTo>
                <a:lnTo>
                  <a:pt x="880" y="423"/>
                </a:lnTo>
                <a:lnTo>
                  <a:pt x="896" y="414"/>
                </a:lnTo>
                <a:lnTo>
                  <a:pt x="911" y="405"/>
                </a:lnTo>
                <a:lnTo>
                  <a:pt x="927" y="395"/>
                </a:lnTo>
                <a:lnTo>
                  <a:pt x="940" y="384"/>
                </a:lnTo>
                <a:lnTo>
                  <a:pt x="954" y="373"/>
                </a:lnTo>
                <a:lnTo>
                  <a:pt x="968" y="361"/>
                </a:lnTo>
                <a:lnTo>
                  <a:pt x="980" y="348"/>
                </a:lnTo>
                <a:lnTo>
                  <a:pt x="990" y="354"/>
                </a:lnTo>
                <a:lnTo>
                  <a:pt x="1001" y="361"/>
                </a:lnTo>
                <a:lnTo>
                  <a:pt x="1013" y="370"/>
                </a:lnTo>
                <a:lnTo>
                  <a:pt x="1019" y="376"/>
                </a:lnTo>
                <a:lnTo>
                  <a:pt x="1024" y="383"/>
                </a:lnTo>
                <a:lnTo>
                  <a:pt x="1030" y="391"/>
                </a:lnTo>
                <a:lnTo>
                  <a:pt x="1035" y="401"/>
                </a:lnTo>
                <a:lnTo>
                  <a:pt x="1039" y="412"/>
                </a:lnTo>
                <a:lnTo>
                  <a:pt x="1044" y="424"/>
                </a:lnTo>
                <a:lnTo>
                  <a:pt x="1048" y="438"/>
                </a:lnTo>
                <a:lnTo>
                  <a:pt x="1050" y="454"/>
                </a:lnTo>
                <a:lnTo>
                  <a:pt x="1052" y="471"/>
                </a:lnTo>
                <a:lnTo>
                  <a:pt x="1052" y="492"/>
                </a:lnTo>
                <a:close/>
                <a:moveTo>
                  <a:pt x="570" y="598"/>
                </a:moveTo>
                <a:lnTo>
                  <a:pt x="505" y="403"/>
                </a:lnTo>
                <a:lnTo>
                  <a:pt x="501" y="384"/>
                </a:lnTo>
                <a:lnTo>
                  <a:pt x="500" y="365"/>
                </a:lnTo>
                <a:lnTo>
                  <a:pt x="501" y="347"/>
                </a:lnTo>
                <a:lnTo>
                  <a:pt x="505" y="329"/>
                </a:lnTo>
                <a:lnTo>
                  <a:pt x="512" y="313"/>
                </a:lnTo>
                <a:lnTo>
                  <a:pt x="522" y="296"/>
                </a:lnTo>
                <a:lnTo>
                  <a:pt x="534" y="280"/>
                </a:lnTo>
                <a:lnTo>
                  <a:pt x="548" y="264"/>
                </a:lnTo>
                <a:lnTo>
                  <a:pt x="564" y="251"/>
                </a:lnTo>
                <a:lnTo>
                  <a:pt x="582" y="237"/>
                </a:lnTo>
                <a:lnTo>
                  <a:pt x="600" y="223"/>
                </a:lnTo>
                <a:lnTo>
                  <a:pt x="621" y="211"/>
                </a:lnTo>
                <a:lnTo>
                  <a:pt x="643" y="200"/>
                </a:lnTo>
                <a:lnTo>
                  <a:pt x="665" y="189"/>
                </a:lnTo>
                <a:lnTo>
                  <a:pt x="688" y="178"/>
                </a:lnTo>
                <a:lnTo>
                  <a:pt x="712" y="169"/>
                </a:lnTo>
                <a:lnTo>
                  <a:pt x="735" y="161"/>
                </a:lnTo>
                <a:lnTo>
                  <a:pt x="760" y="153"/>
                </a:lnTo>
                <a:lnTo>
                  <a:pt x="783" y="146"/>
                </a:lnTo>
                <a:lnTo>
                  <a:pt x="807" y="140"/>
                </a:lnTo>
                <a:lnTo>
                  <a:pt x="830" y="136"/>
                </a:lnTo>
                <a:lnTo>
                  <a:pt x="854" y="132"/>
                </a:lnTo>
                <a:lnTo>
                  <a:pt x="874" y="129"/>
                </a:lnTo>
                <a:lnTo>
                  <a:pt x="895" y="128"/>
                </a:lnTo>
                <a:lnTo>
                  <a:pt x="914" y="127"/>
                </a:lnTo>
                <a:lnTo>
                  <a:pt x="932" y="128"/>
                </a:lnTo>
                <a:lnTo>
                  <a:pt x="949" y="129"/>
                </a:lnTo>
                <a:lnTo>
                  <a:pt x="962" y="132"/>
                </a:lnTo>
                <a:lnTo>
                  <a:pt x="975" y="136"/>
                </a:lnTo>
                <a:lnTo>
                  <a:pt x="986" y="140"/>
                </a:lnTo>
                <a:lnTo>
                  <a:pt x="993" y="147"/>
                </a:lnTo>
                <a:lnTo>
                  <a:pt x="998" y="154"/>
                </a:lnTo>
                <a:lnTo>
                  <a:pt x="1013" y="187"/>
                </a:lnTo>
                <a:lnTo>
                  <a:pt x="1073" y="209"/>
                </a:lnTo>
                <a:lnTo>
                  <a:pt x="1082" y="215"/>
                </a:lnTo>
                <a:lnTo>
                  <a:pt x="1092" y="220"/>
                </a:lnTo>
                <a:lnTo>
                  <a:pt x="1100" y="227"/>
                </a:lnTo>
                <a:lnTo>
                  <a:pt x="1108" y="235"/>
                </a:lnTo>
                <a:lnTo>
                  <a:pt x="1117" y="245"/>
                </a:lnTo>
                <a:lnTo>
                  <a:pt x="1123" y="255"/>
                </a:lnTo>
                <a:lnTo>
                  <a:pt x="1129" y="267"/>
                </a:lnTo>
                <a:lnTo>
                  <a:pt x="1136" y="278"/>
                </a:lnTo>
                <a:lnTo>
                  <a:pt x="1140" y="292"/>
                </a:lnTo>
                <a:lnTo>
                  <a:pt x="1144" y="306"/>
                </a:lnTo>
                <a:lnTo>
                  <a:pt x="1147" y="319"/>
                </a:lnTo>
                <a:lnTo>
                  <a:pt x="1150" y="333"/>
                </a:lnTo>
                <a:lnTo>
                  <a:pt x="1150" y="348"/>
                </a:lnTo>
                <a:lnTo>
                  <a:pt x="1150" y="364"/>
                </a:lnTo>
                <a:lnTo>
                  <a:pt x="1148" y="379"/>
                </a:lnTo>
                <a:lnTo>
                  <a:pt x="1147" y="394"/>
                </a:lnTo>
                <a:lnTo>
                  <a:pt x="1107" y="587"/>
                </a:lnTo>
                <a:lnTo>
                  <a:pt x="1103" y="614"/>
                </a:lnTo>
                <a:lnTo>
                  <a:pt x="1097" y="642"/>
                </a:lnTo>
                <a:lnTo>
                  <a:pt x="1090" y="669"/>
                </a:lnTo>
                <a:lnTo>
                  <a:pt x="1081" y="694"/>
                </a:lnTo>
                <a:lnTo>
                  <a:pt x="1068" y="719"/>
                </a:lnTo>
                <a:lnTo>
                  <a:pt x="1055" y="741"/>
                </a:lnTo>
                <a:lnTo>
                  <a:pt x="1039" y="763"/>
                </a:lnTo>
                <a:lnTo>
                  <a:pt x="1022" y="782"/>
                </a:lnTo>
                <a:lnTo>
                  <a:pt x="1004" y="800"/>
                </a:lnTo>
                <a:lnTo>
                  <a:pt x="983" y="817"/>
                </a:lnTo>
                <a:lnTo>
                  <a:pt x="962" y="830"/>
                </a:lnTo>
                <a:lnTo>
                  <a:pt x="939" y="841"/>
                </a:lnTo>
                <a:lnTo>
                  <a:pt x="916" y="851"/>
                </a:lnTo>
                <a:lnTo>
                  <a:pt x="891" y="858"/>
                </a:lnTo>
                <a:lnTo>
                  <a:pt x="865" y="862"/>
                </a:lnTo>
                <a:lnTo>
                  <a:pt x="837" y="863"/>
                </a:lnTo>
                <a:lnTo>
                  <a:pt x="811" y="862"/>
                </a:lnTo>
                <a:lnTo>
                  <a:pt x="786" y="858"/>
                </a:lnTo>
                <a:lnTo>
                  <a:pt x="761" y="851"/>
                </a:lnTo>
                <a:lnTo>
                  <a:pt x="738" y="843"/>
                </a:lnTo>
                <a:lnTo>
                  <a:pt x="716" y="832"/>
                </a:lnTo>
                <a:lnTo>
                  <a:pt x="695" y="818"/>
                </a:lnTo>
                <a:lnTo>
                  <a:pt x="675" y="803"/>
                </a:lnTo>
                <a:lnTo>
                  <a:pt x="657" y="786"/>
                </a:lnTo>
                <a:lnTo>
                  <a:pt x="639" y="767"/>
                </a:lnTo>
                <a:lnTo>
                  <a:pt x="624" y="746"/>
                </a:lnTo>
                <a:lnTo>
                  <a:pt x="610" y="724"/>
                </a:lnTo>
                <a:lnTo>
                  <a:pt x="598" y="701"/>
                </a:lnTo>
                <a:lnTo>
                  <a:pt x="588" y="676"/>
                </a:lnTo>
                <a:lnTo>
                  <a:pt x="580" y="651"/>
                </a:lnTo>
                <a:lnTo>
                  <a:pt x="574" y="625"/>
                </a:lnTo>
                <a:lnTo>
                  <a:pt x="570" y="598"/>
                </a:lnTo>
                <a:close/>
                <a:moveTo>
                  <a:pt x="2740" y="2532"/>
                </a:moveTo>
                <a:lnTo>
                  <a:pt x="2740" y="2532"/>
                </a:lnTo>
                <a:lnTo>
                  <a:pt x="2748" y="2534"/>
                </a:lnTo>
                <a:lnTo>
                  <a:pt x="2755" y="2535"/>
                </a:lnTo>
                <a:lnTo>
                  <a:pt x="2760" y="2539"/>
                </a:lnTo>
                <a:lnTo>
                  <a:pt x="2767" y="2543"/>
                </a:lnTo>
                <a:lnTo>
                  <a:pt x="2771" y="2549"/>
                </a:lnTo>
                <a:lnTo>
                  <a:pt x="2774" y="2556"/>
                </a:lnTo>
                <a:lnTo>
                  <a:pt x="2777" y="2563"/>
                </a:lnTo>
                <a:lnTo>
                  <a:pt x="2777" y="2571"/>
                </a:lnTo>
                <a:lnTo>
                  <a:pt x="2777" y="2578"/>
                </a:lnTo>
                <a:lnTo>
                  <a:pt x="2774" y="2585"/>
                </a:lnTo>
                <a:lnTo>
                  <a:pt x="2771" y="2591"/>
                </a:lnTo>
                <a:lnTo>
                  <a:pt x="2767" y="2597"/>
                </a:lnTo>
                <a:lnTo>
                  <a:pt x="2760" y="2601"/>
                </a:lnTo>
                <a:lnTo>
                  <a:pt x="2755" y="2605"/>
                </a:lnTo>
                <a:lnTo>
                  <a:pt x="2748" y="2607"/>
                </a:lnTo>
                <a:lnTo>
                  <a:pt x="2740" y="2608"/>
                </a:lnTo>
                <a:lnTo>
                  <a:pt x="2733" y="2607"/>
                </a:lnTo>
                <a:lnTo>
                  <a:pt x="2726" y="2605"/>
                </a:lnTo>
                <a:lnTo>
                  <a:pt x="2719" y="2601"/>
                </a:lnTo>
                <a:lnTo>
                  <a:pt x="2714" y="2597"/>
                </a:lnTo>
                <a:lnTo>
                  <a:pt x="2709" y="2591"/>
                </a:lnTo>
                <a:lnTo>
                  <a:pt x="2705" y="2585"/>
                </a:lnTo>
                <a:lnTo>
                  <a:pt x="2703" y="2578"/>
                </a:lnTo>
                <a:lnTo>
                  <a:pt x="2703" y="2571"/>
                </a:lnTo>
                <a:lnTo>
                  <a:pt x="2703" y="2563"/>
                </a:lnTo>
                <a:lnTo>
                  <a:pt x="2705" y="2556"/>
                </a:lnTo>
                <a:lnTo>
                  <a:pt x="2709" y="2549"/>
                </a:lnTo>
                <a:lnTo>
                  <a:pt x="2714" y="2543"/>
                </a:lnTo>
                <a:lnTo>
                  <a:pt x="2719" y="2539"/>
                </a:lnTo>
                <a:lnTo>
                  <a:pt x="2726" y="2535"/>
                </a:lnTo>
                <a:lnTo>
                  <a:pt x="2733" y="2534"/>
                </a:lnTo>
                <a:lnTo>
                  <a:pt x="2740" y="2532"/>
                </a:lnTo>
                <a:close/>
                <a:moveTo>
                  <a:pt x="1256" y="2571"/>
                </a:moveTo>
                <a:lnTo>
                  <a:pt x="1256" y="2571"/>
                </a:lnTo>
                <a:lnTo>
                  <a:pt x="1256" y="2578"/>
                </a:lnTo>
                <a:lnTo>
                  <a:pt x="1258" y="2585"/>
                </a:lnTo>
                <a:lnTo>
                  <a:pt x="1261" y="2591"/>
                </a:lnTo>
                <a:lnTo>
                  <a:pt x="1267" y="2597"/>
                </a:lnTo>
                <a:lnTo>
                  <a:pt x="1272" y="2601"/>
                </a:lnTo>
                <a:lnTo>
                  <a:pt x="1278" y="2605"/>
                </a:lnTo>
                <a:lnTo>
                  <a:pt x="1285" y="2607"/>
                </a:lnTo>
                <a:lnTo>
                  <a:pt x="1293" y="2608"/>
                </a:lnTo>
                <a:lnTo>
                  <a:pt x="1300" y="2607"/>
                </a:lnTo>
                <a:lnTo>
                  <a:pt x="1308" y="2605"/>
                </a:lnTo>
                <a:lnTo>
                  <a:pt x="1313" y="2601"/>
                </a:lnTo>
                <a:lnTo>
                  <a:pt x="1319" y="2597"/>
                </a:lnTo>
                <a:lnTo>
                  <a:pt x="1324" y="2591"/>
                </a:lnTo>
                <a:lnTo>
                  <a:pt x="1327" y="2585"/>
                </a:lnTo>
                <a:lnTo>
                  <a:pt x="1330" y="2578"/>
                </a:lnTo>
                <a:lnTo>
                  <a:pt x="1330" y="2571"/>
                </a:lnTo>
                <a:lnTo>
                  <a:pt x="1330" y="2563"/>
                </a:lnTo>
                <a:lnTo>
                  <a:pt x="1327" y="2556"/>
                </a:lnTo>
                <a:lnTo>
                  <a:pt x="1324" y="2549"/>
                </a:lnTo>
                <a:lnTo>
                  <a:pt x="1319" y="2543"/>
                </a:lnTo>
                <a:lnTo>
                  <a:pt x="1313" y="2539"/>
                </a:lnTo>
                <a:lnTo>
                  <a:pt x="1308" y="2535"/>
                </a:lnTo>
                <a:lnTo>
                  <a:pt x="1300" y="2534"/>
                </a:lnTo>
                <a:lnTo>
                  <a:pt x="1293" y="2532"/>
                </a:lnTo>
                <a:lnTo>
                  <a:pt x="1285" y="2534"/>
                </a:lnTo>
                <a:lnTo>
                  <a:pt x="1278" y="2535"/>
                </a:lnTo>
                <a:lnTo>
                  <a:pt x="1272" y="2539"/>
                </a:lnTo>
                <a:lnTo>
                  <a:pt x="1267" y="2543"/>
                </a:lnTo>
                <a:lnTo>
                  <a:pt x="1261" y="2549"/>
                </a:lnTo>
                <a:lnTo>
                  <a:pt x="1258" y="2556"/>
                </a:lnTo>
                <a:lnTo>
                  <a:pt x="1256" y="2563"/>
                </a:lnTo>
                <a:lnTo>
                  <a:pt x="1256" y="2571"/>
                </a:lnTo>
                <a:close/>
                <a:moveTo>
                  <a:pt x="1251" y="2704"/>
                </a:moveTo>
                <a:lnTo>
                  <a:pt x="1505" y="3027"/>
                </a:lnTo>
                <a:lnTo>
                  <a:pt x="1486" y="2704"/>
                </a:lnTo>
                <a:lnTo>
                  <a:pt x="1251" y="2704"/>
                </a:lnTo>
                <a:close/>
                <a:moveTo>
                  <a:pt x="2785" y="2704"/>
                </a:moveTo>
                <a:lnTo>
                  <a:pt x="2546" y="2704"/>
                </a:lnTo>
                <a:lnTo>
                  <a:pt x="2526" y="3034"/>
                </a:lnTo>
                <a:lnTo>
                  <a:pt x="2785" y="2704"/>
                </a:lnTo>
                <a:close/>
                <a:moveTo>
                  <a:pt x="3814" y="2411"/>
                </a:moveTo>
                <a:lnTo>
                  <a:pt x="3636" y="2411"/>
                </a:lnTo>
                <a:lnTo>
                  <a:pt x="3704" y="2710"/>
                </a:lnTo>
                <a:lnTo>
                  <a:pt x="3814" y="2412"/>
                </a:lnTo>
                <a:lnTo>
                  <a:pt x="3814" y="2411"/>
                </a:lnTo>
                <a:close/>
                <a:moveTo>
                  <a:pt x="3072" y="1142"/>
                </a:moveTo>
                <a:lnTo>
                  <a:pt x="2858" y="1197"/>
                </a:lnTo>
                <a:lnTo>
                  <a:pt x="2858" y="2601"/>
                </a:lnTo>
                <a:lnTo>
                  <a:pt x="2939" y="2200"/>
                </a:lnTo>
                <a:lnTo>
                  <a:pt x="3552" y="2200"/>
                </a:lnTo>
                <a:lnTo>
                  <a:pt x="3552" y="1625"/>
                </a:lnTo>
                <a:lnTo>
                  <a:pt x="3581" y="1462"/>
                </a:lnTo>
                <a:lnTo>
                  <a:pt x="3635" y="1472"/>
                </a:lnTo>
                <a:lnTo>
                  <a:pt x="3607" y="1630"/>
                </a:lnTo>
                <a:lnTo>
                  <a:pt x="3607" y="2278"/>
                </a:lnTo>
                <a:lnTo>
                  <a:pt x="3624" y="2356"/>
                </a:lnTo>
                <a:lnTo>
                  <a:pt x="3811" y="2356"/>
                </a:lnTo>
                <a:lnTo>
                  <a:pt x="3750" y="1301"/>
                </a:lnTo>
                <a:lnTo>
                  <a:pt x="3749" y="1287"/>
                </a:lnTo>
                <a:lnTo>
                  <a:pt x="3743" y="1275"/>
                </a:lnTo>
                <a:lnTo>
                  <a:pt x="3737" y="1263"/>
                </a:lnTo>
                <a:lnTo>
                  <a:pt x="3727" y="1250"/>
                </a:lnTo>
                <a:lnTo>
                  <a:pt x="3715" y="1239"/>
                </a:lnTo>
                <a:lnTo>
                  <a:pt x="3701" y="1230"/>
                </a:lnTo>
                <a:lnTo>
                  <a:pt x="3686" y="1220"/>
                </a:lnTo>
                <a:lnTo>
                  <a:pt x="3668" y="1213"/>
                </a:lnTo>
                <a:lnTo>
                  <a:pt x="3471" y="1142"/>
                </a:lnTo>
                <a:lnTo>
                  <a:pt x="3388" y="1471"/>
                </a:lnTo>
                <a:lnTo>
                  <a:pt x="3385" y="1483"/>
                </a:lnTo>
                <a:lnTo>
                  <a:pt x="3381" y="1494"/>
                </a:lnTo>
                <a:lnTo>
                  <a:pt x="3376" y="1504"/>
                </a:lnTo>
                <a:lnTo>
                  <a:pt x="3370" y="1513"/>
                </a:lnTo>
                <a:lnTo>
                  <a:pt x="3363" y="1522"/>
                </a:lnTo>
                <a:lnTo>
                  <a:pt x="3357" y="1530"/>
                </a:lnTo>
                <a:lnTo>
                  <a:pt x="3350" y="1537"/>
                </a:lnTo>
                <a:lnTo>
                  <a:pt x="3341" y="1542"/>
                </a:lnTo>
                <a:lnTo>
                  <a:pt x="3333" y="1548"/>
                </a:lnTo>
                <a:lnTo>
                  <a:pt x="3325" y="1552"/>
                </a:lnTo>
                <a:lnTo>
                  <a:pt x="3307" y="1559"/>
                </a:lnTo>
                <a:lnTo>
                  <a:pt x="3289" y="1562"/>
                </a:lnTo>
                <a:lnTo>
                  <a:pt x="3270" y="1562"/>
                </a:lnTo>
                <a:lnTo>
                  <a:pt x="3251" y="1560"/>
                </a:lnTo>
                <a:lnTo>
                  <a:pt x="3233" y="1555"/>
                </a:lnTo>
                <a:lnTo>
                  <a:pt x="3215" y="1546"/>
                </a:lnTo>
                <a:lnTo>
                  <a:pt x="3198" y="1537"/>
                </a:lnTo>
                <a:lnTo>
                  <a:pt x="3183" y="1523"/>
                </a:lnTo>
                <a:lnTo>
                  <a:pt x="3178" y="1516"/>
                </a:lnTo>
                <a:lnTo>
                  <a:pt x="3171" y="1508"/>
                </a:lnTo>
                <a:lnTo>
                  <a:pt x="3165" y="1500"/>
                </a:lnTo>
                <a:lnTo>
                  <a:pt x="3161" y="1491"/>
                </a:lnTo>
                <a:lnTo>
                  <a:pt x="3157" y="1482"/>
                </a:lnTo>
                <a:lnTo>
                  <a:pt x="3154" y="1471"/>
                </a:lnTo>
                <a:lnTo>
                  <a:pt x="3072" y="1142"/>
                </a:lnTo>
                <a:close/>
                <a:moveTo>
                  <a:pt x="114" y="2687"/>
                </a:moveTo>
                <a:lnTo>
                  <a:pt x="179" y="2687"/>
                </a:lnTo>
                <a:lnTo>
                  <a:pt x="346" y="2687"/>
                </a:lnTo>
                <a:lnTo>
                  <a:pt x="295" y="1435"/>
                </a:lnTo>
                <a:lnTo>
                  <a:pt x="350" y="1433"/>
                </a:lnTo>
                <a:lnTo>
                  <a:pt x="392" y="2458"/>
                </a:lnTo>
                <a:lnTo>
                  <a:pt x="1179" y="2458"/>
                </a:lnTo>
                <a:lnTo>
                  <a:pt x="1179" y="1078"/>
                </a:lnTo>
                <a:lnTo>
                  <a:pt x="1035" y="1040"/>
                </a:lnTo>
                <a:lnTo>
                  <a:pt x="1082" y="938"/>
                </a:lnTo>
                <a:lnTo>
                  <a:pt x="1212" y="975"/>
                </a:lnTo>
                <a:lnTo>
                  <a:pt x="1227" y="958"/>
                </a:lnTo>
                <a:lnTo>
                  <a:pt x="1243" y="945"/>
                </a:lnTo>
                <a:lnTo>
                  <a:pt x="1261" y="932"/>
                </a:lnTo>
                <a:lnTo>
                  <a:pt x="1282" y="920"/>
                </a:lnTo>
                <a:lnTo>
                  <a:pt x="1304" y="909"/>
                </a:lnTo>
                <a:lnTo>
                  <a:pt x="1327" y="899"/>
                </a:lnTo>
                <a:lnTo>
                  <a:pt x="1378" y="880"/>
                </a:lnTo>
                <a:lnTo>
                  <a:pt x="1777" y="735"/>
                </a:lnTo>
                <a:lnTo>
                  <a:pt x="1907" y="1502"/>
                </a:lnTo>
                <a:lnTo>
                  <a:pt x="1973" y="949"/>
                </a:lnTo>
                <a:lnTo>
                  <a:pt x="1956" y="940"/>
                </a:lnTo>
                <a:lnTo>
                  <a:pt x="1941" y="931"/>
                </a:lnTo>
                <a:lnTo>
                  <a:pt x="1929" y="918"/>
                </a:lnTo>
                <a:lnTo>
                  <a:pt x="1919" y="905"/>
                </a:lnTo>
                <a:lnTo>
                  <a:pt x="2018" y="810"/>
                </a:lnTo>
                <a:lnTo>
                  <a:pt x="2117" y="905"/>
                </a:lnTo>
                <a:lnTo>
                  <a:pt x="2108" y="918"/>
                </a:lnTo>
                <a:lnTo>
                  <a:pt x="2094" y="931"/>
                </a:lnTo>
                <a:lnTo>
                  <a:pt x="2080" y="940"/>
                </a:lnTo>
                <a:lnTo>
                  <a:pt x="2064" y="949"/>
                </a:lnTo>
                <a:lnTo>
                  <a:pt x="2130" y="1502"/>
                </a:lnTo>
                <a:lnTo>
                  <a:pt x="2259" y="735"/>
                </a:lnTo>
                <a:lnTo>
                  <a:pt x="2659" y="880"/>
                </a:lnTo>
                <a:lnTo>
                  <a:pt x="2698" y="895"/>
                </a:lnTo>
                <a:lnTo>
                  <a:pt x="2736" y="910"/>
                </a:lnTo>
                <a:lnTo>
                  <a:pt x="2754" y="920"/>
                </a:lnTo>
                <a:lnTo>
                  <a:pt x="2770" y="928"/>
                </a:lnTo>
                <a:lnTo>
                  <a:pt x="2785" y="938"/>
                </a:lnTo>
                <a:lnTo>
                  <a:pt x="2799" y="949"/>
                </a:lnTo>
                <a:lnTo>
                  <a:pt x="2811" y="960"/>
                </a:lnTo>
                <a:lnTo>
                  <a:pt x="2824" y="972"/>
                </a:lnTo>
                <a:lnTo>
                  <a:pt x="2833" y="986"/>
                </a:lnTo>
                <a:lnTo>
                  <a:pt x="2842" y="1001"/>
                </a:lnTo>
                <a:lnTo>
                  <a:pt x="2849" y="1018"/>
                </a:lnTo>
                <a:lnTo>
                  <a:pt x="2854" y="1034"/>
                </a:lnTo>
                <a:lnTo>
                  <a:pt x="2857" y="1053"/>
                </a:lnTo>
                <a:lnTo>
                  <a:pt x="2858" y="1074"/>
                </a:lnTo>
                <a:lnTo>
                  <a:pt x="2858" y="1084"/>
                </a:lnTo>
                <a:lnTo>
                  <a:pt x="3098" y="1022"/>
                </a:lnTo>
                <a:lnTo>
                  <a:pt x="3208" y="1458"/>
                </a:lnTo>
                <a:lnTo>
                  <a:pt x="3212" y="1468"/>
                </a:lnTo>
                <a:lnTo>
                  <a:pt x="3218" y="1478"/>
                </a:lnTo>
                <a:lnTo>
                  <a:pt x="3224" y="1484"/>
                </a:lnTo>
                <a:lnTo>
                  <a:pt x="3231" y="1491"/>
                </a:lnTo>
                <a:lnTo>
                  <a:pt x="3241" y="1495"/>
                </a:lnTo>
                <a:lnTo>
                  <a:pt x="3251" y="1500"/>
                </a:lnTo>
                <a:lnTo>
                  <a:pt x="3262" y="1501"/>
                </a:lnTo>
                <a:lnTo>
                  <a:pt x="3271" y="1502"/>
                </a:lnTo>
                <a:lnTo>
                  <a:pt x="3282" y="1501"/>
                </a:lnTo>
                <a:lnTo>
                  <a:pt x="3292" y="1500"/>
                </a:lnTo>
                <a:lnTo>
                  <a:pt x="3301" y="1495"/>
                </a:lnTo>
                <a:lnTo>
                  <a:pt x="3311" y="1491"/>
                </a:lnTo>
                <a:lnTo>
                  <a:pt x="3319" y="1484"/>
                </a:lnTo>
                <a:lnTo>
                  <a:pt x="3326" y="1478"/>
                </a:lnTo>
                <a:lnTo>
                  <a:pt x="3332" y="1468"/>
                </a:lnTo>
                <a:lnTo>
                  <a:pt x="3335" y="1458"/>
                </a:lnTo>
                <a:lnTo>
                  <a:pt x="3446" y="1016"/>
                </a:lnTo>
                <a:lnTo>
                  <a:pt x="3719" y="1115"/>
                </a:lnTo>
                <a:lnTo>
                  <a:pt x="3732" y="1121"/>
                </a:lnTo>
                <a:lnTo>
                  <a:pt x="3748" y="1128"/>
                </a:lnTo>
                <a:lnTo>
                  <a:pt x="3761" y="1136"/>
                </a:lnTo>
                <a:lnTo>
                  <a:pt x="3774" y="1144"/>
                </a:lnTo>
                <a:lnTo>
                  <a:pt x="3786" y="1154"/>
                </a:lnTo>
                <a:lnTo>
                  <a:pt x="3797" y="1164"/>
                </a:lnTo>
                <a:lnTo>
                  <a:pt x="3808" y="1173"/>
                </a:lnTo>
                <a:lnTo>
                  <a:pt x="3818" y="1186"/>
                </a:lnTo>
                <a:lnTo>
                  <a:pt x="3826" y="1197"/>
                </a:lnTo>
                <a:lnTo>
                  <a:pt x="3834" y="1209"/>
                </a:lnTo>
                <a:lnTo>
                  <a:pt x="3841" y="1223"/>
                </a:lnTo>
                <a:lnTo>
                  <a:pt x="3848" y="1235"/>
                </a:lnTo>
                <a:lnTo>
                  <a:pt x="3852" y="1250"/>
                </a:lnTo>
                <a:lnTo>
                  <a:pt x="3856" y="1264"/>
                </a:lnTo>
                <a:lnTo>
                  <a:pt x="3859" y="1279"/>
                </a:lnTo>
                <a:lnTo>
                  <a:pt x="3860" y="1294"/>
                </a:lnTo>
                <a:lnTo>
                  <a:pt x="3925" y="2429"/>
                </a:lnTo>
                <a:lnTo>
                  <a:pt x="3796" y="2777"/>
                </a:lnTo>
                <a:lnTo>
                  <a:pt x="3994" y="3791"/>
                </a:lnTo>
                <a:lnTo>
                  <a:pt x="3943" y="3791"/>
                </a:lnTo>
                <a:lnTo>
                  <a:pt x="3657" y="3791"/>
                </a:lnTo>
                <a:lnTo>
                  <a:pt x="3529" y="4711"/>
                </a:lnTo>
                <a:lnTo>
                  <a:pt x="3417" y="4711"/>
                </a:lnTo>
                <a:lnTo>
                  <a:pt x="3545" y="3791"/>
                </a:lnTo>
                <a:lnTo>
                  <a:pt x="3304" y="3791"/>
                </a:lnTo>
                <a:lnTo>
                  <a:pt x="3299" y="4711"/>
                </a:lnTo>
                <a:lnTo>
                  <a:pt x="3244" y="4711"/>
                </a:lnTo>
                <a:lnTo>
                  <a:pt x="3249" y="3791"/>
                </a:lnTo>
                <a:lnTo>
                  <a:pt x="2970" y="3791"/>
                </a:lnTo>
                <a:lnTo>
                  <a:pt x="3098" y="4711"/>
                </a:lnTo>
                <a:lnTo>
                  <a:pt x="3043" y="4711"/>
                </a:lnTo>
                <a:lnTo>
                  <a:pt x="2915" y="3791"/>
                </a:lnTo>
                <a:lnTo>
                  <a:pt x="2613" y="3791"/>
                </a:lnTo>
                <a:lnTo>
                  <a:pt x="2829" y="2740"/>
                </a:lnTo>
                <a:lnTo>
                  <a:pt x="2519" y="3130"/>
                </a:lnTo>
                <a:lnTo>
                  <a:pt x="2424" y="4704"/>
                </a:lnTo>
                <a:lnTo>
                  <a:pt x="2043" y="4704"/>
                </a:lnTo>
                <a:lnTo>
                  <a:pt x="2043" y="2839"/>
                </a:lnTo>
                <a:lnTo>
                  <a:pt x="1988" y="2839"/>
                </a:lnTo>
                <a:lnTo>
                  <a:pt x="1988" y="4704"/>
                </a:lnTo>
                <a:lnTo>
                  <a:pt x="1607" y="4704"/>
                </a:lnTo>
                <a:lnTo>
                  <a:pt x="1512" y="3123"/>
                </a:lnTo>
                <a:lnTo>
                  <a:pt x="1348" y="2916"/>
                </a:lnTo>
                <a:lnTo>
                  <a:pt x="1231" y="4700"/>
                </a:lnTo>
                <a:lnTo>
                  <a:pt x="865" y="4700"/>
                </a:lnTo>
                <a:lnTo>
                  <a:pt x="865" y="2839"/>
                </a:lnTo>
                <a:lnTo>
                  <a:pt x="810" y="2839"/>
                </a:lnTo>
                <a:lnTo>
                  <a:pt x="810" y="4700"/>
                </a:lnTo>
                <a:lnTo>
                  <a:pt x="423" y="4700"/>
                </a:lnTo>
                <a:lnTo>
                  <a:pt x="304" y="3207"/>
                </a:lnTo>
                <a:lnTo>
                  <a:pt x="112" y="2797"/>
                </a:lnTo>
                <a:lnTo>
                  <a:pt x="0" y="2797"/>
                </a:lnTo>
                <a:lnTo>
                  <a:pt x="52" y="1274"/>
                </a:lnTo>
                <a:lnTo>
                  <a:pt x="54" y="1257"/>
                </a:lnTo>
                <a:lnTo>
                  <a:pt x="56" y="1242"/>
                </a:lnTo>
                <a:lnTo>
                  <a:pt x="59" y="1227"/>
                </a:lnTo>
                <a:lnTo>
                  <a:pt x="65" y="1212"/>
                </a:lnTo>
                <a:lnTo>
                  <a:pt x="70" y="1197"/>
                </a:lnTo>
                <a:lnTo>
                  <a:pt x="78" y="1183"/>
                </a:lnTo>
                <a:lnTo>
                  <a:pt x="87" y="1169"/>
                </a:lnTo>
                <a:lnTo>
                  <a:pt x="95" y="1157"/>
                </a:lnTo>
                <a:lnTo>
                  <a:pt x="106" y="1144"/>
                </a:lnTo>
                <a:lnTo>
                  <a:pt x="117" y="1133"/>
                </a:lnTo>
                <a:lnTo>
                  <a:pt x="128" y="1122"/>
                </a:lnTo>
                <a:lnTo>
                  <a:pt x="140" y="1113"/>
                </a:lnTo>
                <a:lnTo>
                  <a:pt x="154" y="1103"/>
                </a:lnTo>
                <a:lnTo>
                  <a:pt x="168" y="1096"/>
                </a:lnTo>
                <a:lnTo>
                  <a:pt x="183" y="1089"/>
                </a:lnTo>
                <a:lnTo>
                  <a:pt x="198" y="1084"/>
                </a:lnTo>
                <a:lnTo>
                  <a:pt x="596" y="951"/>
                </a:lnTo>
                <a:lnTo>
                  <a:pt x="643" y="1052"/>
                </a:lnTo>
                <a:lnTo>
                  <a:pt x="233" y="1188"/>
                </a:lnTo>
                <a:lnTo>
                  <a:pt x="218" y="1194"/>
                </a:lnTo>
                <a:lnTo>
                  <a:pt x="205" y="1202"/>
                </a:lnTo>
                <a:lnTo>
                  <a:pt x="193" y="1212"/>
                </a:lnTo>
                <a:lnTo>
                  <a:pt x="183" y="1224"/>
                </a:lnTo>
                <a:lnTo>
                  <a:pt x="175" y="1237"/>
                </a:lnTo>
                <a:lnTo>
                  <a:pt x="168" y="1249"/>
                </a:lnTo>
                <a:lnTo>
                  <a:pt x="164" y="1263"/>
                </a:lnTo>
                <a:lnTo>
                  <a:pt x="162" y="1278"/>
                </a:lnTo>
                <a:lnTo>
                  <a:pt x="114" y="2687"/>
                </a:lnTo>
                <a:close/>
                <a:moveTo>
                  <a:pt x="348" y="2742"/>
                </a:moveTo>
                <a:lnTo>
                  <a:pt x="205" y="2742"/>
                </a:lnTo>
                <a:lnTo>
                  <a:pt x="362" y="3069"/>
                </a:lnTo>
                <a:lnTo>
                  <a:pt x="348" y="2742"/>
                </a:lnTo>
                <a:close/>
                <a:moveTo>
                  <a:pt x="2211" y="209"/>
                </a:moveTo>
                <a:lnTo>
                  <a:pt x="2211" y="209"/>
                </a:lnTo>
                <a:lnTo>
                  <a:pt x="2206" y="194"/>
                </a:lnTo>
                <a:lnTo>
                  <a:pt x="2197" y="180"/>
                </a:lnTo>
                <a:lnTo>
                  <a:pt x="2188" y="167"/>
                </a:lnTo>
                <a:lnTo>
                  <a:pt x="2178" y="154"/>
                </a:lnTo>
                <a:lnTo>
                  <a:pt x="2168" y="143"/>
                </a:lnTo>
                <a:lnTo>
                  <a:pt x="2156" y="134"/>
                </a:lnTo>
                <a:lnTo>
                  <a:pt x="2145" y="125"/>
                </a:lnTo>
                <a:lnTo>
                  <a:pt x="2133" y="117"/>
                </a:lnTo>
                <a:lnTo>
                  <a:pt x="2122" y="132"/>
                </a:lnTo>
                <a:lnTo>
                  <a:pt x="2108" y="146"/>
                </a:lnTo>
                <a:lnTo>
                  <a:pt x="2094" y="158"/>
                </a:lnTo>
                <a:lnTo>
                  <a:pt x="2079" y="168"/>
                </a:lnTo>
                <a:lnTo>
                  <a:pt x="2064" y="176"/>
                </a:lnTo>
                <a:lnTo>
                  <a:pt x="2046" y="183"/>
                </a:lnTo>
                <a:lnTo>
                  <a:pt x="2029" y="186"/>
                </a:lnTo>
                <a:lnTo>
                  <a:pt x="2010" y="187"/>
                </a:lnTo>
                <a:lnTo>
                  <a:pt x="1992" y="186"/>
                </a:lnTo>
                <a:lnTo>
                  <a:pt x="1976" y="183"/>
                </a:lnTo>
                <a:lnTo>
                  <a:pt x="1959" y="178"/>
                </a:lnTo>
                <a:lnTo>
                  <a:pt x="1944" y="169"/>
                </a:lnTo>
                <a:lnTo>
                  <a:pt x="1929" y="160"/>
                </a:lnTo>
                <a:lnTo>
                  <a:pt x="1915" y="149"/>
                </a:lnTo>
                <a:lnTo>
                  <a:pt x="1903" y="136"/>
                </a:lnTo>
                <a:lnTo>
                  <a:pt x="1892" y="123"/>
                </a:lnTo>
                <a:lnTo>
                  <a:pt x="1881" y="129"/>
                </a:lnTo>
                <a:lnTo>
                  <a:pt x="1870" y="138"/>
                </a:lnTo>
                <a:lnTo>
                  <a:pt x="1859" y="147"/>
                </a:lnTo>
                <a:lnTo>
                  <a:pt x="1849" y="158"/>
                </a:lnTo>
                <a:lnTo>
                  <a:pt x="1841" y="171"/>
                </a:lnTo>
                <a:lnTo>
                  <a:pt x="1832" y="183"/>
                </a:lnTo>
                <a:lnTo>
                  <a:pt x="1826" y="197"/>
                </a:lnTo>
                <a:lnTo>
                  <a:pt x="1819" y="211"/>
                </a:lnTo>
                <a:lnTo>
                  <a:pt x="1815" y="227"/>
                </a:lnTo>
                <a:lnTo>
                  <a:pt x="1810" y="242"/>
                </a:lnTo>
                <a:lnTo>
                  <a:pt x="1808" y="259"/>
                </a:lnTo>
                <a:lnTo>
                  <a:pt x="1806" y="277"/>
                </a:lnTo>
                <a:lnTo>
                  <a:pt x="1806" y="365"/>
                </a:lnTo>
                <a:lnTo>
                  <a:pt x="1808" y="390"/>
                </a:lnTo>
                <a:lnTo>
                  <a:pt x="1810" y="414"/>
                </a:lnTo>
                <a:lnTo>
                  <a:pt x="1816" y="437"/>
                </a:lnTo>
                <a:lnTo>
                  <a:pt x="1823" y="460"/>
                </a:lnTo>
                <a:lnTo>
                  <a:pt x="1832" y="481"/>
                </a:lnTo>
                <a:lnTo>
                  <a:pt x="1842" y="500"/>
                </a:lnTo>
                <a:lnTo>
                  <a:pt x="1855" y="519"/>
                </a:lnTo>
                <a:lnTo>
                  <a:pt x="1868" y="536"/>
                </a:lnTo>
                <a:lnTo>
                  <a:pt x="1883" y="551"/>
                </a:lnTo>
                <a:lnTo>
                  <a:pt x="1900" y="565"/>
                </a:lnTo>
                <a:lnTo>
                  <a:pt x="1916" y="576"/>
                </a:lnTo>
                <a:lnTo>
                  <a:pt x="1936" y="587"/>
                </a:lnTo>
                <a:lnTo>
                  <a:pt x="1955" y="593"/>
                </a:lnTo>
                <a:lnTo>
                  <a:pt x="1974" y="599"/>
                </a:lnTo>
                <a:lnTo>
                  <a:pt x="1995" y="603"/>
                </a:lnTo>
                <a:lnTo>
                  <a:pt x="2016" y="604"/>
                </a:lnTo>
                <a:lnTo>
                  <a:pt x="2036" y="603"/>
                </a:lnTo>
                <a:lnTo>
                  <a:pt x="2057" y="599"/>
                </a:lnTo>
                <a:lnTo>
                  <a:pt x="2076" y="593"/>
                </a:lnTo>
                <a:lnTo>
                  <a:pt x="2095" y="587"/>
                </a:lnTo>
                <a:lnTo>
                  <a:pt x="2115" y="576"/>
                </a:lnTo>
                <a:lnTo>
                  <a:pt x="2131" y="565"/>
                </a:lnTo>
                <a:lnTo>
                  <a:pt x="2148" y="551"/>
                </a:lnTo>
                <a:lnTo>
                  <a:pt x="2163" y="536"/>
                </a:lnTo>
                <a:lnTo>
                  <a:pt x="2177" y="519"/>
                </a:lnTo>
                <a:lnTo>
                  <a:pt x="2189" y="500"/>
                </a:lnTo>
                <a:lnTo>
                  <a:pt x="2199" y="481"/>
                </a:lnTo>
                <a:lnTo>
                  <a:pt x="2208" y="460"/>
                </a:lnTo>
                <a:lnTo>
                  <a:pt x="2215" y="437"/>
                </a:lnTo>
                <a:lnTo>
                  <a:pt x="2221" y="414"/>
                </a:lnTo>
                <a:lnTo>
                  <a:pt x="2223" y="390"/>
                </a:lnTo>
                <a:lnTo>
                  <a:pt x="2225" y="365"/>
                </a:lnTo>
                <a:lnTo>
                  <a:pt x="2225" y="281"/>
                </a:lnTo>
                <a:lnTo>
                  <a:pt x="2223" y="262"/>
                </a:lnTo>
                <a:lnTo>
                  <a:pt x="2221" y="244"/>
                </a:lnTo>
                <a:lnTo>
                  <a:pt x="2217" y="226"/>
                </a:lnTo>
                <a:lnTo>
                  <a:pt x="2211" y="209"/>
                </a:lnTo>
                <a:close/>
                <a:moveTo>
                  <a:pt x="2016" y="0"/>
                </a:moveTo>
                <a:lnTo>
                  <a:pt x="2016" y="0"/>
                </a:lnTo>
                <a:lnTo>
                  <a:pt x="2043" y="1"/>
                </a:lnTo>
                <a:lnTo>
                  <a:pt x="2069" y="6"/>
                </a:lnTo>
                <a:lnTo>
                  <a:pt x="2095" y="14"/>
                </a:lnTo>
                <a:lnTo>
                  <a:pt x="2120" y="23"/>
                </a:lnTo>
                <a:lnTo>
                  <a:pt x="2144" y="36"/>
                </a:lnTo>
                <a:lnTo>
                  <a:pt x="2164" y="51"/>
                </a:lnTo>
                <a:lnTo>
                  <a:pt x="2185" y="67"/>
                </a:lnTo>
                <a:lnTo>
                  <a:pt x="2204" y="87"/>
                </a:lnTo>
                <a:lnTo>
                  <a:pt x="2221" y="109"/>
                </a:lnTo>
                <a:lnTo>
                  <a:pt x="2236" y="131"/>
                </a:lnTo>
                <a:lnTo>
                  <a:pt x="2248" y="156"/>
                </a:lnTo>
                <a:lnTo>
                  <a:pt x="2259" y="182"/>
                </a:lnTo>
                <a:lnTo>
                  <a:pt x="2269" y="208"/>
                </a:lnTo>
                <a:lnTo>
                  <a:pt x="2274" y="235"/>
                </a:lnTo>
                <a:lnTo>
                  <a:pt x="2279" y="264"/>
                </a:lnTo>
                <a:lnTo>
                  <a:pt x="2280" y="295"/>
                </a:lnTo>
                <a:lnTo>
                  <a:pt x="2280" y="365"/>
                </a:lnTo>
                <a:lnTo>
                  <a:pt x="2279" y="394"/>
                </a:lnTo>
                <a:lnTo>
                  <a:pt x="2274" y="423"/>
                </a:lnTo>
                <a:lnTo>
                  <a:pt x="2269" y="452"/>
                </a:lnTo>
                <a:lnTo>
                  <a:pt x="2259" y="478"/>
                </a:lnTo>
                <a:lnTo>
                  <a:pt x="2248" y="504"/>
                </a:lnTo>
                <a:lnTo>
                  <a:pt x="2236" y="527"/>
                </a:lnTo>
                <a:lnTo>
                  <a:pt x="2221" y="551"/>
                </a:lnTo>
                <a:lnTo>
                  <a:pt x="2204" y="571"/>
                </a:lnTo>
                <a:lnTo>
                  <a:pt x="2185" y="591"/>
                </a:lnTo>
                <a:lnTo>
                  <a:pt x="2164" y="609"/>
                </a:lnTo>
                <a:lnTo>
                  <a:pt x="2144" y="624"/>
                </a:lnTo>
                <a:lnTo>
                  <a:pt x="2120" y="636"/>
                </a:lnTo>
                <a:lnTo>
                  <a:pt x="2095" y="646"/>
                </a:lnTo>
                <a:lnTo>
                  <a:pt x="2069" y="653"/>
                </a:lnTo>
                <a:lnTo>
                  <a:pt x="2043" y="658"/>
                </a:lnTo>
                <a:lnTo>
                  <a:pt x="2016" y="660"/>
                </a:lnTo>
                <a:lnTo>
                  <a:pt x="1988" y="658"/>
                </a:lnTo>
                <a:lnTo>
                  <a:pt x="1962" y="653"/>
                </a:lnTo>
                <a:lnTo>
                  <a:pt x="1936" y="646"/>
                </a:lnTo>
                <a:lnTo>
                  <a:pt x="1911" y="636"/>
                </a:lnTo>
                <a:lnTo>
                  <a:pt x="1888" y="624"/>
                </a:lnTo>
                <a:lnTo>
                  <a:pt x="1867" y="609"/>
                </a:lnTo>
                <a:lnTo>
                  <a:pt x="1846" y="591"/>
                </a:lnTo>
                <a:lnTo>
                  <a:pt x="1827" y="571"/>
                </a:lnTo>
                <a:lnTo>
                  <a:pt x="1810" y="551"/>
                </a:lnTo>
                <a:lnTo>
                  <a:pt x="1795" y="527"/>
                </a:lnTo>
                <a:lnTo>
                  <a:pt x="1783" y="504"/>
                </a:lnTo>
                <a:lnTo>
                  <a:pt x="1772" y="478"/>
                </a:lnTo>
                <a:lnTo>
                  <a:pt x="1762" y="452"/>
                </a:lnTo>
                <a:lnTo>
                  <a:pt x="1757" y="423"/>
                </a:lnTo>
                <a:lnTo>
                  <a:pt x="1753" y="394"/>
                </a:lnTo>
                <a:lnTo>
                  <a:pt x="1751" y="365"/>
                </a:lnTo>
                <a:lnTo>
                  <a:pt x="1751" y="295"/>
                </a:lnTo>
                <a:lnTo>
                  <a:pt x="1753" y="264"/>
                </a:lnTo>
                <a:lnTo>
                  <a:pt x="1757" y="235"/>
                </a:lnTo>
                <a:lnTo>
                  <a:pt x="1762" y="208"/>
                </a:lnTo>
                <a:lnTo>
                  <a:pt x="1772" y="182"/>
                </a:lnTo>
                <a:lnTo>
                  <a:pt x="1783" y="156"/>
                </a:lnTo>
                <a:lnTo>
                  <a:pt x="1795" y="131"/>
                </a:lnTo>
                <a:lnTo>
                  <a:pt x="1810" y="109"/>
                </a:lnTo>
                <a:lnTo>
                  <a:pt x="1827" y="87"/>
                </a:lnTo>
                <a:lnTo>
                  <a:pt x="1846" y="67"/>
                </a:lnTo>
                <a:lnTo>
                  <a:pt x="1867" y="51"/>
                </a:lnTo>
                <a:lnTo>
                  <a:pt x="1888" y="36"/>
                </a:lnTo>
                <a:lnTo>
                  <a:pt x="1911" y="23"/>
                </a:lnTo>
                <a:lnTo>
                  <a:pt x="1936" y="14"/>
                </a:lnTo>
                <a:lnTo>
                  <a:pt x="1962" y="6"/>
                </a:lnTo>
                <a:lnTo>
                  <a:pt x="1988" y="1"/>
                </a:lnTo>
                <a:lnTo>
                  <a:pt x="2016" y="0"/>
                </a:lnTo>
                <a:close/>
                <a:moveTo>
                  <a:pt x="3508" y="792"/>
                </a:moveTo>
                <a:lnTo>
                  <a:pt x="3508" y="792"/>
                </a:lnTo>
                <a:lnTo>
                  <a:pt x="3526" y="800"/>
                </a:lnTo>
                <a:lnTo>
                  <a:pt x="3547" y="806"/>
                </a:lnTo>
                <a:lnTo>
                  <a:pt x="3567" y="808"/>
                </a:lnTo>
                <a:lnTo>
                  <a:pt x="3588" y="808"/>
                </a:lnTo>
                <a:lnTo>
                  <a:pt x="3591" y="807"/>
                </a:lnTo>
                <a:lnTo>
                  <a:pt x="3588" y="819"/>
                </a:lnTo>
                <a:lnTo>
                  <a:pt x="3585" y="830"/>
                </a:lnTo>
                <a:lnTo>
                  <a:pt x="3581" y="841"/>
                </a:lnTo>
                <a:lnTo>
                  <a:pt x="3577" y="852"/>
                </a:lnTo>
                <a:lnTo>
                  <a:pt x="3571" y="862"/>
                </a:lnTo>
                <a:lnTo>
                  <a:pt x="3564" y="872"/>
                </a:lnTo>
                <a:lnTo>
                  <a:pt x="3558" y="881"/>
                </a:lnTo>
                <a:lnTo>
                  <a:pt x="3549" y="890"/>
                </a:lnTo>
                <a:lnTo>
                  <a:pt x="3541" y="896"/>
                </a:lnTo>
                <a:lnTo>
                  <a:pt x="3533" y="903"/>
                </a:lnTo>
                <a:lnTo>
                  <a:pt x="3523" y="910"/>
                </a:lnTo>
                <a:lnTo>
                  <a:pt x="3512" y="914"/>
                </a:lnTo>
                <a:lnTo>
                  <a:pt x="3501" y="920"/>
                </a:lnTo>
                <a:lnTo>
                  <a:pt x="3490" y="923"/>
                </a:lnTo>
                <a:lnTo>
                  <a:pt x="3479" y="925"/>
                </a:lnTo>
                <a:lnTo>
                  <a:pt x="3467" y="927"/>
                </a:lnTo>
                <a:lnTo>
                  <a:pt x="3446" y="927"/>
                </a:lnTo>
                <a:lnTo>
                  <a:pt x="3425" y="924"/>
                </a:lnTo>
                <a:lnTo>
                  <a:pt x="3406" y="920"/>
                </a:lnTo>
                <a:lnTo>
                  <a:pt x="3388" y="912"/>
                </a:lnTo>
                <a:lnTo>
                  <a:pt x="3374" y="920"/>
                </a:lnTo>
                <a:lnTo>
                  <a:pt x="3359" y="927"/>
                </a:lnTo>
                <a:lnTo>
                  <a:pt x="3346" y="934"/>
                </a:lnTo>
                <a:lnTo>
                  <a:pt x="3329" y="938"/>
                </a:lnTo>
                <a:lnTo>
                  <a:pt x="3314" y="942"/>
                </a:lnTo>
                <a:lnTo>
                  <a:pt x="3297" y="945"/>
                </a:lnTo>
                <a:lnTo>
                  <a:pt x="3281" y="947"/>
                </a:lnTo>
                <a:lnTo>
                  <a:pt x="3264" y="947"/>
                </a:lnTo>
                <a:lnTo>
                  <a:pt x="3248" y="947"/>
                </a:lnTo>
                <a:lnTo>
                  <a:pt x="3231" y="945"/>
                </a:lnTo>
                <a:lnTo>
                  <a:pt x="3215" y="942"/>
                </a:lnTo>
                <a:lnTo>
                  <a:pt x="3200" y="938"/>
                </a:lnTo>
                <a:lnTo>
                  <a:pt x="3184" y="934"/>
                </a:lnTo>
                <a:lnTo>
                  <a:pt x="3169" y="927"/>
                </a:lnTo>
                <a:lnTo>
                  <a:pt x="3154" y="920"/>
                </a:lnTo>
                <a:lnTo>
                  <a:pt x="3140" y="912"/>
                </a:lnTo>
                <a:lnTo>
                  <a:pt x="3123" y="920"/>
                </a:lnTo>
                <a:lnTo>
                  <a:pt x="3103" y="924"/>
                </a:lnTo>
                <a:lnTo>
                  <a:pt x="3083" y="927"/>
                </a:lnTo>
                <a:lnTo>
                  <a:pt x="3063" y="927"/>
                </a:lnTo>
                <a:lnTo>
                  <a:pt x="3051" y="925"/>
                </a:lnTo>
                <a:lnTo>
                  <a:pt x="3039" y="923"/>
                </a:lnTo>
                <a:lnTo>
                  <a:pt x="3028" y="920"/>
                </a:lnTo>
                <a:lnTo>
                  <a:pt x="3016" y="914"/>
                </a:lnTo>
                <a:lnTo>
                  <a:pt x="3007" y="910"/>
                </a:lnTo>
                <a:lnTo>
                  <a:pt x="2997" y="903"/>
                </a:lnTo>
                <a:lnTo>
                  <a:pt x="2988" y="896"/>
                </a:lnTo>
                <a:lnTo>
                  <a:pt x="2979" y="890"/>
                </a:lnTo>
                <a:lnTo>
                  <a:pt x="2971" y="881"/>
                </a:lnTo>
                <a:lnTo>
                  <a:pt x="2964" y="872"/>
                </a:lnTo>
                <a:lnTo>
                  <a:pt x="2957" y="862"/>
                </a:lnTo>
                <a:lnTo>
                  <a:pt x="2952" y="852"/>
                </a:lnTo>
                <a:lnTo>
                  <a:pt x="2948" y="841"/>
                </a:lnTo>
                <a:lnTo>
                  <a:pt x="2944" y="830"/>
                </a:lnTo>
                <a:lnTo>
                  <a:pt x="2941" y="819"/>
                </a:lnTo>
                <a:lnTo>
                  <a:pt x="2939" y="807"/>
                </a:lnTo>
                <a:lnTo>
                  <a:pt x="2941" y="808"/>
                </a:lnTo>
                <a:lnTo>
                  <a:pt x="2963" y="808"/>
                </a:lnTo>
                <a:lnTo>
                  <a:pt x="2982" y="806"/>
                </a:lnTo>
                <a:lnTo>
                  <a:pt x="3003" y="800"/>
                </a:lnTo>
                <a:lnTo>
                  <a:pt x="3022" y="792"/>
                </a:lnTo>
                <a:lnTo>
                  <a:pt x="3012" y="777"/>
                </a:lnTo>
                <a:lnTo>
                  <a:pt x="3004" y="761"/>
                </a:lnTo>
                <a:lnTo>
                  <a:pt x="2997" y="745"/>
                </a:lnTo>
                <a:lnTo>
                  <a:pt x="2992" y="726"/>
                </a:lnTo>
                <a:lnTo>
                  <a:pt x="2988" y="706"/>
                </a:lnTo>
                <a:lnTo>
                  <a:pt x="2983" y="687"/>
                </a:lnTo>
                <a:lnTo>
                  <a:pt x="2982" y="665"/>
                </a:lnTo>
                <a:lnTo>
                  <a:pt x="2981" y="642"/>
                </a:lnTo>
                <a:lnTo>
                  <a:pt x="2981" y="574"/>
                </a:lnTo>
                <a:lnTo>
                  <a:pt x="2982" y="541"/>
                </a:lnTo>
                <a:lnTo>
                  <a:pt x="2986" y="508"/>
                </a:lnTo>
                <a:lnTo>
                  <a:pt x="2993" y="475"/>
                </a:lnTo>
                <a:lnTo>
                  <a:pt x="3003" y="445"/>
                </a:lnTo>
                <a:lnTo>
                  <a:pt x="3014" y="414"/>
                </a:lnTo>
                <a:lnTo>
                  <a:pt x="3028" y="387"/>
                </a:lnTo>
                <a:lnTo>
                  <a:pt x="3044" y="361"/>
                </a:lnTo>
                <a:lnTo>
                  <a:pt x="3062" y="336"/>
                </a:lnTo>
                <a:lnTo>
                  <a:pt x="3083" y="314"/>
                </a:lnTo>
                <a:lnTo>
                  <a:pt x="3103" y="293"/>
                </a:lnTo>
                <a:lnTo>
                  <a:pt x="3127" y="275"/>
                </a:lnTo>
                <a:lnTo>
                  <a:pt x="3151" y="262"/>
                </a:lnTo>
                <a:lnTo>
                  <a:pt x="3165" y="255"/>
                </a:lnTo>
                <a:lnTo>
                  <a:pt x="3178" y="249"/>
                </a:lnTo>
                <a:lnTo>
                  <a:pt x="3191" y="245"/>
                </a:lnTo>
                <a:lnTo>
                  <a:pt x="3205" y="241"/>
                </a:lnTo>
                <a:lnTo>
                  <a:pt x="3220" y="237"/>
                </a:lnTo>
                <a:lnTo>
                  <a:pt x="3234" y="235"/>
                </a:lnTo>
                <a:lnTo>
                  <a:pt x="3249" y="234"/>
                </a:lnTo>
                <a:lnTo>
                  <a:pt x="3264" y="233"/>
                </a:lnTo>
                <a:lnTo>
                  <a:pt x="3279" y="234"/>
                </a:lnTo>
                <a:lnTo>
                  <a:pt x="3295" y="235"/>
                </a:lnTo>
                <a:lnTo>
                  <a:pt x="3308" y="237"/>
                </a:lnTo>
                <a:lnTo>
                  <a:pt x="3324" y="241"/>
                </a:lnTo>
                <a:lnTo>
                  <a:pt x="3337" y="245"/>
                </a:lnTo>
                <a:lnTo>
                  <a:pt x="3351" y="249"/>
                </a:lnTo>
                <a:lnTo>
                  <a:pt x="3365" y="255"/>
                </a:lnTo>
                <a:lnTo>
                  <a:pt x="3377" y="262"/>
                </a:lnTo>
                <a:lnTo>
                  <a:pt x="3402" y="275"/>
                </a:lnTo>
                <a:lnTo>
                  <a:pt x="3425" y="293"/>
                </a:lnTo>
                <a:lnTo>
                  <a:pt x="3447" y="314"/>
                </a:lnTo>
                <a:lnTo>
                  <a:pt x="3467" y="336"/>
                </a:lnTo>
                <a:lnTo>
                  <a:pt x="3485" y="361"/>
                </a:lnTo>
                <a:lnTo>
                  <a:pt x="3501" y="387"/>
                </a:lnTo>
                <a:lnTo>
                  <a:pt x="3515" y="414"/>
                </a:lnTo>
                <a:lnTo>
                  <a:pt x="3526" y="445"/>
                </a:lnTo>
                <a:lnTo>
                  <a:pt x="3536" y="475"/>
                </a:lnTo>
                <a:lnTo>
                  <a:pt x="3542" y="508"/>
                </a:lnTo>
                <a:lnTo>
                  <a:pt x="3547" y="541"/>
                </a:lnTo>
                <a:lnTo>
                  <a:pt x="3548" y="574"/>
                </a:lnTo>
                <a:lnTo>
                  <a:pt x="3548" y="642"/>
                </a:lnTo>
                <a:lnTo>
                  <a:pt x="3547" y="665"/>
                </a:lnTo>
                <a:lnTo>
                  <a:pt x="3545" y="687"/>
                </a:lnTo>
                <a:lnTo>
                  <a:pt x="3541" y="706"/>
                </a:lnTo>
                <a:lnTo>
                  <a:pt x="3537" y="726"/>
                </a:lnTo>
                <a:lnTo>
                  <a:pt x="3531" y="745"/>
                </a:lnTo>
                <a:lnTo>
                  <a:pt x="3525" y="761"/>
                </a:lnTo>
                <a:lnTo>
                  <a:pt x="3516" y="777"/>
                </a:lnTo>
                <a:lnTo>
                  <a:pt x="3508" y="792"/>
                </a:lnTo>
                <a:close/>
                <a:moveTo>
                  <a:pt x="3385" y="406"/>
                </a:moveTo>
                <a:lnTo>
                  <a:pt x="3385" y="406"/>
                </a:lnTo>
                <a:lnTo>
                  <a:pt x="3376" y="424"/>
                </a:lnTo>
                <a:lnTo>
                  <a:pt x="3365" y="441"/>
                </a:lnTo>
                <a:lnTo>
                  <a:pt x="3352" y="456"/>
                </a:lnTo>
                <a:lnTo>
                  <a:pt x="3340" y="471"/>
                </a:lnTo>
                <a:lnTo>
                  <a:pt x="3326" y="486"/>
                </a:lnTo>
                <a:lnTo>
                  <a:pt x="3311" y="498"/>
                </a:lnTo>
                <a:lnTo>
                  <a:pt x="3295" y="511"/>
                </a:lnTo>
                <a:lnTo>
                  <a:pt x="3278" y="522"/>
                </a:lnTo>
                <a:lnTo>
                  <a:pt x="3260" y="532"/>
                </a:lnTo>
                <a:lnTo>
                  <a:pt x="3242" y="541"/>
                </a:lnTo>
                <a:lnTo>
                  <a:pt x="3224" y="548"/>
                </a:lnTo>
                <a:lnTo>
                  <a:pt x="3205" y="555"/>
                </a:lnTo>
                <a:lnTo>
                  <a:pt x="3184" y="559"/>
                </a:lnTo>
                <a:lnTo>
                  <a:pt x="3164" y="563"/>
                </a:lnTo>
                <a:lnTo>
                  <a:pt x="3143" y="566"/>
                </a:lnTo>
                <a:lnTo>
                  <a:pt x="3123" y="566"/>
                </a:lnTo>
                <a:lnTo>
                  <a:pt x="3095" y="565"/>
                </a:lnTo>
                <a:lnTo>
                  <a:pt x="3067" y="562"/>
                </a:lnTo>
                <a:lnTo>
                  <a:pt x="3066" y="585"/>
                </a:lnTo>
                <a:lnTo>
                  <a:pt x="3066" y="665"/>
                </a:lnTo>
                <a:lnTo>
                  <a:pt x="3067" y="690"/>
                </a:lnTo>
                <a:lnTo>
                  <a:pt x="3070" y="712"/>
                </a:lnTo>
                <a:lnTo>
                  <a:pt x="3076" y="734"/>
                </a:lnTo>
                <a:lnTo>
                  <a:pt x="3083" y="755"/>
                </a:lnTo>
                <a:lnTo>
                  <a:pt x="3091" y="775"/>
                </a:lnTo>
                <a:lnTo>
                  <a:pt x="3100" y="793"/>
                </a:lnTo>
                <a:lnTo>
                  <a:pt x="3113" y="811"/>
                </a:lnTo>
                <a:lnTo>
                  <a:pt x="3125" y="828"/>
                </a:lnTo>
                <a:lnTo>
                  <a:pt x="3139" y="841"/>
                </a:lnTo>
                <a:lnTo>
                  <a:pt x="3156" y="855"/>
                </a:lnTo>
                <a:lnTo>
                  <a:pt x="3171" y="866"/>
                </a:lnTo>
                <a:lnTo>
                  <a:pt x="3189" y="874"/>
                </a:lnTo>
                <a:lnTo>
                  <a:pt x="3206" y="883"/>
                </a:lnTo>
                <a:lnTo>
                  <a:pt x="3226" y="888"/>
                </a:lnTo>
                <a:lnTo>
                  <a:pt x="3245" y="891"/>
                </a:lnTo>
                <a:lnTo>
                  <a:pt x="3264" y="892"/>
                </a:lnTo>
                <a:lnTo>
                  <a:pt x="3284" y="891"/>
                </a:lnTo>
                <a:lnTo>
                  <a:pt x="3303" y="888"/>
                </a:lnTo>
                <a:lnTo>
                  <a:pt x="3322" y="883"/>
                </a:lnTo>
                <a:lnTo>
                  <a:pt x="3340" y="874"/>
                </a:lnTo>
                <a:lnTo>
                  <a:pt x="3358" y="866"/>
                </a:lnTo>
                <a:lnTo>
                  <a:pt x="3374" y="855"/>
                </a:lnTo>
                <a:lnTo>
                  <a:pt x="3390" y="841"/>
                </a:lnTo>
                <a:lnTo>
                  <a:pt x="3403" y="828"/>
                </a:lnTo>
                <a:lnTo>
                  <a:pt x="3416" y="811"/>
                </a:lnTo>
                <a:lnTo>
                  <a:pt x="3428" y="793"/>
                </a:lnTo>
                <a:lnTo>
                  <a:pt x="3438" y="775"/>
                </a:lnTo>
                <a:lnTo>
                  <a:pt x="3446" y="755"/>
                </a:lnTo>
                <a:lnTo>
                  <a:pt x="3453" y="734"/>
                </a:lnTo>
                <a:lnTo>
                  <a:pt x="3458" y="712"/>
                </a:lnTo>
                <a:lnTo>
                  <a:pt x="3461" y="690"/>
                </a:lnTo>
                <a:lnTo>
                  <a:pt x="3463" y="665"/>
                </a:lnTo>
                <a:lnTo>
                  <a:pt x="3463" y="585"/>
                </a:lnTo>
                <a:lnTo>
                  <a:pt x="3461" y="558"/>
                </a:lnTo>
                <a:lnTo>
                  <a:pt x="3457" y="532"/>
                </a:lnTo>
                <a:lnTo>
                  <a:pt x="3450" y="507"/>
                </a:lnTo>
                <a:lnTo>
                  <a:pt x="3442" y="483"/>
                </a:lnTo>
                <a:lnTo>
                  <a:pt x="3431" y="461"/>
                </a:lnTo>
                <a:lnTo>
                  <a:pt x="3417" y="441"/>
                </a:lnTo>
                <a:lnTo>
                  <a:pt x="3402" y="423"/>
                </a:lnTo>
                <a:lnTo>
                  <a:pt x="3385" y="406"/>
                </a:lnTo>
                <a:close/>
                <a:moveTo>
                  <a:pt x="186" y="2587"/>
                </a:moveTo>
                <a:lnTo>
                  <a:pt x="186" y="2587"/>
                </a:lnTo>
                <a:lnTo>
                  <a:pt x="186" y="2579"/>
                </a:lnTo>
                <a:lnTo>
                  <a:pt x="189" y="2572"/>
                </a:lnTo>
                <a:lnTo>
                  <a:pt x="193" y="2565"/>
                </a:lnTo>
                <a:lnTo>
                  <a:pt x="197" y="2560"/>
                </a:lnTo>
                <a:lnTo>
                  <a:pt x="202" y="2556"/>
                </a:lnTo>
                <a:lnTo>
                  <a:pt x="209" y="2552"/>
                </a:lnTo>
                <a:lnTo>
                  <a:pt x="216" y="2550"/>
                </a:lnTo>
                <a:lnTo>
                  <a:pt x="223" y="2549"/>
                </a:lnTo>
                <a:lnTo>
                  <a:pt x="231" y="2550"/>
                </a:lnTo>
                <a:lnTo>
                  <a:pt x="238" y="2552"/>
                </a:lnTo>
                <a:lnTo>
                  <a:pt x="244" y="2556"/>
                </a:lnTo>
                <a:lnTo>
                  <a:pt x="249" y="2560"/>
                </a:lnTo>
                <a:lnTo>
                  <a:pt x="255" y="2565"/>
                </a:lnTo>
                <a:lnTo>
                  <a:pt x="257" y="2572"/>
                </a:lnTo>
                <a:lnTo>
                  <a:pt x="260" y="2579"/>
                </a:lnTo>
                <a:lnTo>
                  <a:pt x="260" y="2587"/>
                </a:lnTo>
                <a:lnTo>
                  <a:pt x="260" y="2594"/>
                </a:lnTo>
                <a:lnTo>
                  <a:pt x="257" y="2601"/>
                </a:lnTo>
                <a:lnTo>
                  <a:pt x="255" y="2608"/>
                </a:lnTo>
                <a:lnTo>
                  <a:pt x="249" y="2614"/>
                </a:lnTo>
                <a:lnTo>
                  <a:pt x="244" y="2618"/>
                </a:lnTo>
                <a:lnTo>
                  <a:pt x="238" y="2622"/>
                </a:lnTo>
                <a:lnTo>
                  <a:pt x="231" y="2623"/>
                </a:lnTo>
                <a:lnTo>
                  <a:pt x="223" y="2625"/>
                </a:lnTo>
                <a:lnTo>
                  <a:pt x="216" y="2623"/>
                </a:lnTo>
                <a:lnTo>
                  <a:pt x="209" y="2622"/>
                </a:lnTo>
                <a:lnTo>
                  <a:pt x="202" y="2618"/>
                </a:lnTo>
                <a:lnTo>
                  <a:pt x="197" y="2614"/>
                </a:lnTo>
                <a:lnTo>
                  <a:pt x="193" y="2608"/>
                </a:lnTo>
                <a:lnTo>
                  <a:pt x="189" y="2601"/>
                </a:lnTo>
                <a:lnTo>
                  <a:pt x="186" y="2594"/>
                </a:lnTo>
                <a:lnTo>
                  <a:pt x="186" y="2587"/>
                </a:lnTo>
                <a:close/>
                <a:moveTo>
                  <a:pt x="720" y="2260"/>
                </a:moveTo>
                <a:lnTo>
                  <a:pt x="792" y="1121"/>
                </a:lnTo>
                <a:lnTo>
                  <a:pt x="783" y="1115"/>
                </a:lnTo>
                <a:lnTo>
                  <a:pt x="776" y="1108"/>
                </a:lnTo>
                <a:lnTo>
                  <a:pt x="770" y="1102"/>
                </a:lnTo>
                <a:lnTo>
                  <a:pt x="764" y="1095"/>
                </a:lnTo>
                <a:lnTo>
                  <a:pt x="760" y="1086"/>
                </a:lnTo>
                <a:lnTo>
                  <a:pt x="756" y="1078"/>
                </a:lnTo>
                <a:lnTo>
                  <a:pt x="753" y="1069"/>
                </a:lnTo>
                <a:lnTo>
                  <a:pt x="752" y="1059"/>
                </a:lnTo>
                <a:lnTo>
                  <a:pt x="837" y="980"/>
                </a:lnTo>
                <a:lnTo>
                  <a:pt x="924" y="1059"/>
                </a:lnTo>
                <a:lnTo>
                  <a:pt x="922" y="1069"/>
                </a:lnTo>
                <a:lnTo>
                  <a:pt x="920" y="1078"/>
                </a:lnTo>
                <a:lnTo>
                  <a:pt x="916" y="1086"/>
                </a:lnTo>
                <a:lnTo>
                  <a:pt x="910" y="1095"/>
                </a:lnTo>
                <a:lnTo>
                  <a:pt x="905" y="1102"/>
                </a:lnTo>
                <a:lnTo>
                  <a:pt x="899" y="1108"/>
                </a:lnTo>
                <a:lnTo>
                  <a:pt x="892" y="1115"/>
                </a:lnTo>
                <a:lnTo>
                  <a:pt x="884" y="1121"/>
                </a:lnTo>
                <a:lnTo>
                  <a:pt x="955" y="2260"/>
                </a:lnTo>
                <a:lnTo>
                  <a:pt x="837" y="2397"/>
                </a:lnTo>
                <a:lnTo>
                  <a:pt x="720" y="226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6" name="Rectangle 45"/>
          <p:cNvSpPr/>
          <p:nvPr/>
        </p:nvSpPr>
        <p:spPr>
          <a:xfrm>
            <a:off x="2336833" y="1486820"/>
            <a:ext cx="109517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Administrators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609344" y="1964405"/>
            <a:ext cx="8579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Academics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039667" y="2449740"/>
            <a:ext cx="7232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Learners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925853" y="997867"/>
            <a:ext cx="8370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Employers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980782" y="4043332"/>
            <a:ext cx="6527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Parents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805138" y="4491427"/>
            <a:ext cx="10146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Federal government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090946" y="5093412"/>
            <a:ext cx="9374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State government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072025" y="5207800"/>
            <a:ext cx="53251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Cities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272024" y="4746783"/>
            <a:ext cx="6190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Alumni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256055" y="4023508"/>
            <a:ext cx="10419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Other educational institutions</a:t>
            </a:r>
          </a:p>
        </p:txBody>
      </p:sp>
      <p:sp>
        <p:nvSpPr>
          <p:cNvPr id="57" name="Rectangle 56"/>
          <p:cNvSpPr/>
          <p:nvPr/>
        </p:nvSpPr>
        <p:spPr>
          <a:xfrm>
            <a:off x="7429854" y="997867"/>
            <a:ext cx="9915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Researchers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674428" y="1486820"/>
            <a:ext cx="9915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Learners</a:t>
            </a:r>
          </a:p>
        </p:txBody>
      </p:sp>
      <p:sp>
        <p:nvSpPr>
          <p:cNvPr id="59" name="Rectangle 58"/>
          <p:cNvSpPr/>
          <p:nvPr/>
        </p:nvSpPr>
        <p:spPr>
          <a:xfrm>
            <a:off x="7680858" y="1964405"/>
            <a:ext cx="9915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Industry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460600" y="2433227"/>
            <a:ext cx="9915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1000" b="1" kern="0" dirty="0">
                <a:solidFill>
                  <a:srgbClr val="333333"/>
                </a:solidFill>
              </a:rPr>
              <a:t>Government</a:t>
            </a:r>
          </a:p>
        </p:txBody>
      </p:sp>
    </p:spTree>
    <p:extLst>
      <p:ext uri="{BB962C8B-B14F-4D97-AF65-F5344CB8AC3E}">
        <p14:creationId xmlns:p14="http://schemas.microsoft.com/office/powerpoint/2010/main" val="1642398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1" t="31558" r="19084" b="44576"/>
          <a:stretch/>
        </p:blipFill>
        <p:spPr>
          <a:xfrm>
            <a:off x="880111" y="0"/>
            <a:ext cx="8263889" cy="6128950"/>
          </a:xfrm>
          <a:prstGeom prst="rect">
            <a:avLst/>
          </a:prstGeom>
        </p:spPr>
      </p:pic>
      <p:sp>
        <p:nvSpPr>
          <p:cNvPr id="69" name="Rectangle 68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0" name="Title 1"/>
          <p:cNvSpPr txBox="1">
            <a:spLocks/>
          </p:cNvSpPr>
          <p:nvPr/>
        </p:nvSpPr>
        <p:spPr>
          <a:xfrm>
            <a:off x="263857" y="2180277"/>
            <a:ext cx="1752512" cy="176839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</a:rPr>
              <a:t>The university business model is being disrupted, creating new opportunities and challenges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201613"/>
            <a:ext cx="8231188" cy="8603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endParaRPr lang="en-US" sz="2200" b="0" spc="-20" dirty="0">
              <a:solidFill>
                <a:srgbClr val="646464"/>
              </a:solidFill>
              <a:latin typeface="+mj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432626" y="891909"/>
            <a:ext cx="1721305" cy="1211585"/>
            <a:chOff x="2280226" y="1131939"/>
            <a:chExt cx="1721305" cy="1211585"/>
          </a:xfrm>
        </p:grpSpPr>
        <p:grpSp>
          <p:nvGrpSpPr>
            <p:cNvPr id="3" name="Group 2"/>
            <p:cNvGrpSpPr/>
            <p:nvPr/>
          </p:nvGrpSpPr>
          <p:grpSpPr>
            <a:xfrm>
              <a:off x="2706029" y="1131939"/>
              <a:ext cx="736916" cy="654961"/>
              <a:chOff x="649435" y="1968595"/>
              <a:chExt cx="736916" cy="654961"/>
            </a:xfrm>
          </p:grpSpPr>
          <p:sp>
            <p:nvSpPr>
              <p:cNvPr id="121" name="object 36"/>
              <p:cNvSpPr/>
              <p:nvPr/>
            </p:nvSpPr>
            <p:spPr>
              <a:xfrm>
                <a:off x="837853" y="2214931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2" name="object 37"/>
              <p:cNvSpPr/>
              <p:nvPr/>
            </p:nvSpPr>
            <p:spPr>
              <a:xfrm>
                <a:off x="859443" y="2251735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3" name="object 38"/>
              <p:cNvSpPr/>
              <p:nvPr/>
            </p:nvSpPr>
            <p:spPr>
              <a:xfrm>
                <a:off x="968740" y="2214931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4" name="object 39"/>
              <p:cNvSpPr/>
              <p:nvPr/>
            </p:nvSpPr>
            <p:spPr>
              <a:xfrm>
                <a:off x="990330" y="2251735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5" name="object 40"/>
              <p:cNvSpPr/>
              <p:nvPr/>
            </p:nvSpPr>
            <p:spPr>
              <a:xfrm>
                <a:off x="1099143" y="2214931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6" name="object 41"/>
              <p:cNvSpPr/>
              <p:nvPr/>
            </p:nvSpPr>
            <p:spPr>
              <a:xfrm>
                <a:off x="1120746" y="2251735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7" name="object 42"/>
              <p:cNvSpPr/>
              <p:nvPr/>
            </p:nvSpPr>
            <p:spPr>
              <a:xfrm>
                <a:off x="823922" y="2429573"/>
                <a:ext cx="38862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8619">
                    <a:moveTo>
                      <a:pt x="0" y="0"/>
                    </a:moveTo>
                    <a:lnTo>
                      <a:pt x="388048" y="0"/>
                    </a:lnTo>
                  </a:path>
                </a:pathLst>
              </a:custGeom>
              <a:ln w="48513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8" name="object 43"/>
              <p:cNvSpPr/>
              <p:nvPr/>
            </p:nvSpPr>
            <p:spPr>
              <a:xfrm>
                <a:off x="799677" y="2457672"/>
                <a:ext cx="436880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6880">
                    <a:moveTo>
                      <a:pt x="0" y="0"/>
                    </a:moveTo>
                    <a:lnTo>
                      <a:pt x="436537" y="0"/>
                    </a:lnTo>
                  </a:path>
                </a:pathLst>
              </a:custGeom>
              <a:ln w="31076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9" name="object 44"/>
              <p:cNvSpPr/>
              <p:nvPr/>
            </p:nvSpPr>
            <p:spPr>
              <a:xfrm>
                <a:off x="808961" y="2098522"/>
                <a:ext cx="418465" cy="94615"/>
              </a:xfrm>
              <a:custGeom>
                <a:avLst/>
                <a:gdLst/>
                <a:ahLst/>
                <a:cxnLst/>
                <a:rect l="l" t="t" r="r" b="b"/>
                <a:pathLst>
                  <a:path w="418465" h="94614">
                    <a:moveTo>
                      <a:pt x="0" y="68008"/>
                    </a:moveTo>
                    <a:lnTo>
                      <a:pt x="208991" y="0"/>
                    </a:lnTo>
                    <a:lnTo>
                      <a:pt x="417969" y="68008"/>
                    </a:lnTo>
                    <a:lnTo>
                      <a:pt x="417969" y="94119"/>
                    </a:lnTo>
                    <a:lnTo>
                      <a:pt x="0" y="94119"/>
                    </a:lnTo>
                    <a:lnTo>
                      <a:pt x="0" y="68008"/>
                    </a:lnTo>
                    <a:close/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30" name="object 45"/>
              <p:cNvSpPr/>
              <p:nvPr/>
            </p:nvSpPr>
            <p:spPr>
              <a:xfrm>
                <a:off x="692281" y="1968595"/>
                <a:ext cx="653415" cy="327660"/>
              </a:xfrm>
              <a:custGeom>
                <a:avLst/>
                <a:gdLst/>
                <a:ahLst/>
                <a:cxnLst/>
                <a:rect l="l" t="t" r="r" b="b"/>
                <a:pathLst>
                  <a:path w="653415" h="327660">
                    <a:moveTo>
                      <a:pt x="652894" y="327228"/>
                    </a:moveTo>
                    <a:lnTo>
                      <a:pt x="649346" y="278873"/>
                    </a:lnTo>
                    <a:lnTo>
                      <a:pt x="639039" y="232721"/>
                    </a:lnTo>
                    <a:lnTo>
                      <a:pt x="622480" y="189277"/>
                    </a:lnTo>
                    <a:lnTo>
                      <a:pt x="600175" y="149049"/>
                    </a:lnTo>
                    <a:lnTo>
                      <a:pt x="572630" y="112543"/>
                    </a:lnTo>
                    <a:lnTo>
                      <a:pt x="540350" y="80264"/>
                    </a:lnTo>
                    <a:lnTo>
                      <a:pt x="503844" y="52719"/>
                    </a:lnTo>
                    <a:lnTo>
                      <a:pt x="463616" y="30413"/>
                    </a:lnTo>
                    <a:lnTo>
                      <a:pt x="420173" y="13854"/>
                    </a:lnTo>
                    <a:lnTo>
                      <a:pt x="374021" y="3548"/>
                    </a:lnTo>
                    <a:lnTo>
                      <a:pt x="325666" y="0"/>
                    </a:lnTo>
                    <a:lnTo>
                      <a:pt x="275703" y="3790"/>
                    </a:lnTo>
                    <a:lnTo>
                      <a:pt x="228114" y="14788"/>
                    </a:lnTo>
                    <a:lnTo>
                      <a:pt x="183458" y="32433"/>
                    </a:lnTo>
                    <a:lnTo>
                      <a:pt x="142294" y="56168"/>
                    </a:lnTo>
                    <a:lnTo>
                      <a:pt x="105182" y="85431"/>
                    </a:lnTo>
                    <a:lnTo>
                      <a:pt x="72683" y="119663"/>
                    </a:lnTo>
                    <a:lnTo>
                      <a:pt x="45355" y="158306"/>
                    </a:lnTo>
                    <a:lnTo>
                      <a:pt x="23759" y="200798"/>
                    </a:lnTo>
                    <a:lnTo>
                      <a:pt x="8454" y="246582"/>
                    </a:lnTo>
                    <a:lnTo>
                      <a:pt x="0" y="295097"/>
                    </a:lnTo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31" name="object 46"/>
              <p:cNvSpPr/>
              <p:nvPr/>
            </p:nvSpPr>
            <p:spPr>
              <a:xfrm>
                <a:off x="692639" y="2331456"/>
                <a:ext cx="64262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642619" h="292100">
                    <a:moveTo>
                      <a:pt x="0" y="0"/>
                    </a:moveTo>
                    <a:lnTo>
                      <a:pt x="8868" y="48006"/>
                    </a:lnTo>
                    <a:lnTo>
                      <a:pt x="24456" y="93285"/>
                    </a:lnTo>
                    <a:lnTo>
                      <a:pt x="46216" y="135288"/>
                    </a:lnTo>
                    <a:lnTo>
                      <a:pt x="73599" y="173469"/>
                    </a:lnTo>
                    <a:lnTo>
                      <a:pt x="106057" y="207279"/>
                    </a:lnTo>
                    <a:lnTo>
                      <a:pt x="143044" y="236171"/>
                    </a:lnTo>
                    <a:lnTo>
                      <a:pt x="184010" y="259596"/>
                    </a:lnTo>
                    <a:lnTo>
                      <a:pt x="228408" y="277006"/>
                    </a:lnTo>
                    <a:lnTo>
                      <a:pt x="275691" y="287854"/>
                    </a:lnTo>
                    <a:lnTo>
                      <a:pt x="325310" y="291592"/>
                    </a:lnTo>
                    <a:lnTo>
                      <a:pt x="375177" y="287816"/>
                    </a:lnTo>
                    <a:lnTo>
                      <a:pt x="422681" y="276862"/>
                    </a:lnTo>
                    <a:lnTo>
                      <a:pt x="467265" y="259283"/>
                    </a:lnTo>
                    <a:lnTo>
                      <a:pt x="508373" y="235637"/>
                    </a:lnTo>
                    <a:lnTo>
                      <a:pt x="545449" y="206480"/>
                    </a:lnTo>
                    <a:lnTo>
                      <a:pt x="577936" y="172368"/>
                    </a:lnTo>
                    <a:lnTo>
                      <a:pt x="605278" y="133856"/>
                    </a:lnTo>
                    <a:lnTo>
                      <a:pt x="626919" y="91501"/>
                    </a:lnTo>
                    <a:lnTo>
                      <a:pt x="642302" y="45859"/>
                    </a:lnTo>
                  </a:path>
                </a:pathLst>
              </a:custGeom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32" name="object 47"/>
              <p:cNvSpPr/>
              <p:nvPr/>
            </p:nvSpPr>
            <p:spPr>
              <a:xfrm>
                <a:off x="1298721" y="2285292"/>
                <a:ext cx="8763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w="87630" h="75564">
                    <a:moveTo>
                      <a:pt x="87122" y="0"/>
                    </a:moveTo>
                    <a:lnTo>
                      <a:pt x="0" y="0"/>
                    </a:lnTo>
                    <a:lnTo>
                      <a:pt x="43561" y="75438"/>
                    </a:lnTo>
                    <a:lnTo>
                      <a:pt x="87122" y="0"/>
                    </a:lnTo>
                    <a:close/>
                  </a:path>
                </a:pathLst>
              </a:custGeom>
              <a:solidFill>
                <a:srgbClr val="3C3C3B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33" name="object 48"/>
              <p:cNvSpPr/>
              <p:nvPr/>
            </p:nvSpPr>
            <p:spPr>
              <a:xfrm>
                <a:off x="649435" y="2290499"/>
                <a:ext cx="8763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w="87630" h="75564">
                    <a:moveTo>
                      <a:pt x="43561" y="0"/>
                    </a:moveTo>
                    <a:lnTo>
                      <a:pt x="0" y="75438"/>
                    </a:lnTo>
                    <a:lnTo>
                      <a:pt x="87122" y="75438"/>
                    </a:lnTo>
                    <a:lnTo>
                      <a:pt x="43561" y="0"/>
                    </a:lnTo>
                    <a:close/>
                  </a:path>
                </a:pathLst>
              </a:custGeom>
              <a:solidFill>
                <a:srgbClr val="3C3C3B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2280226" y="1943414"/>
              <a:ext cx="17213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65100" algn="ctr">
                <a:lnSpc>
                  <a:spcPts val="1170"/>
                </a:lnSpc>
              </a:pPr>
              <a:r>
                <a:rPr lang="en-US" sz="1200" spc="-10" dirty="0">
                  <a:solidFill>
                    <a:srgbClr val="333333"/>
                  </a:solidFill>
                  <a:latin typeface="+mj-lt"/>
                  <a:cs typeface="EYInterstate"/>
                </a:rPr>
                <a:t>How </a:t>
              </a:r>
              <a:r>
                <a:rPr lang="en-US" sz="1200" spc="-15" dirty="0">
                  <a:solidFill>
                    <a:srgbClr val="333333"/>
                  </a:solidFill>
                  <a:latin typeface="+mj-lt"/>
                  <a:cs typeface="EYInterstate"/>
                </a:rPr>
                <a:t>do </a:t>
              </a:r>
              <a:r>
                <a:rPr lang="en-US" sz="1200" spc="-20" dirty="0">
                  <a:solidFill>
                    <a:srgbClr val="333333"/>
                  </a:solidFill>
                  <a:latin typeface="+mj-lt"/>
                  <a:cs typeface="EYInterstate"/>
                </a:rPr>
                <a:t>universities create</a:t>
              </a:r>
              <a:r>
                <a:rPr lang="en-US" sz="1200" spc="-100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lang="en-US" sz="1200" spc="-25" dirty="0">
                  <a:solidFill>
                    <a:srgbClr val="333333"/>
                  </a:solidFill>
                  <a:latin typeface="+mj-lt"/>
                  <a:cs typeface="EYInterstate"/>
                </a:rPr>
                <a:t>value?</a:t>
              </a:r>
              <a:endParaRPr lang="en-US" sz="12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432626" y="2732078"/>
            <a:ext cx="1739041" cy="1232577"/>
            <a:chOff x="2280226" y="2606348"/>
            <a:chExt cx="1739041" cy="1232577"/>
          </a:xfrm>
        </p:grpSpPr>
        <p:grpSp>
          <p:nvGrpSpPr>
            <p:cNvPr id="2" name="Group 1"/>
            <p:cNvGrpSpPr/>
            <p:nvPr/>
          </p:nvGrpSpPr>
          <p:grpSpPr>
            <a:xfrm>
              <a:off x="2745885" y="2606348"/>
              <a:ext cx="657205" cy="748208"/>
              <a:chOff x="689035" y="4269651"/>
              <a:chExt cx="657205" cy="748208"/>
            </a:xfrm>
          </p:grpSpPr>
          <p:sp>
            <p:nvSpPr>
              <p:cNvPr id="61" name="object 20"/>
              <p:cNvSpPr/>
              <p:nvPr/>
            </p:nvSpPr>
            <p:spPr>
              <a:xfrm>
                <a:off x="837536" y="4386059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2" name="object 21"/>
              <p:cNvSpPr/>
              <p:nvPr/>
            </p:nvSpPr>
            <p:spPr>
              <a:xfrm>
                <a:off x="859139" y="4422876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3" name="object 22"/>
              <p:cNvSpPr/>
              <p:nvPr/>
            </p:nvSpPr>
            <p:spPr>
              <a:xfrm>
                <a:off x="968422" y="4386059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4" name="object 23"/>
              <p:cNvSpPr/>
              <p:nvPr/>
            </p:nvSpPr>
            <p:spPr>
              <a:xfrm>
                <a:off x="990025" y="4422876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5" name="object 24"/>
              <p:cNvSpPr/>
              <p:nvPr/>
            </p:nvSpPr>
            <p:spPr>
              <a:xfrm>
                <a:off x="1098838" y="4386059"/>
                <a:ext cx="9906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99059" h="34925">
                    <a:moveTo>
                      <a:pt x="98894" y="34391"/>
                    </a:moveTo>
                    <a:lnTo>
                      <a:pt x="0" y="34391"/>
                    </a:lnTo>
                    <a:lnTo>
                      <a:pt x="0" y="0"/>
                    </a:lnTo>
                    <a:lnTo>
                      <a:pt x="98894" y="0"/>
                    </a:lnTo>
                    <a:lnTo>
                      <a:pt x="98894" y="34391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6" name="object 25"/>
              <p:cNvSpPr/>
              <p:nvPr/>
            </p:nvSpPr>
            <p:spPr>
              <a:xfrm>
                <a:off x="1120441" y="4422876"/>
                <a:ext cx="55880" cy="16129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61289">
                    <a:moveTo>
                      <a:pt x="0" y="0"/>
                    </a:moveTo>
                    <a:lnTo>
                      <a:pt x="55702" y="0"/>
                    </a:lnTo>
                    <a:lnTo>
                      <a:pt x="55702" y="160832"/>
                    </a:lnTo>
                    <a:lnTo>
                      <a:pt x="0" y="16083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7" name="object 26"/>
              <p:cNvSpPr/>
              <p:nvPr/>
            </p:nvSpPr>
            <p:spPr>
              <a:xfrm>
                <a:off x="823617" y="4600714"/>
                <a:ext cx="38862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8619">
                    <a:moveTo>
                      <a:pt x="0" y="0"/>
                    </a:moveTo>
                    <a:lnTo>
                      <a:pt x="388048" y="0"/>
                    </a:lnTo>
                  </a:path>
                </a:pathLst>
              </a:custGeom>
              <a:ln w="48513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8" name="object 27"/>
              <p:cNvSpPr/>
              <p:nvPr/>
            </p:nvSpPr>
            <p:spPr>
              <a:xfrm>
                <a:off x="799372" y="4628813"/>
                <a:ext cx="436880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6880">
                    <a:moveTo>
                      <a:pt x="0" y="0"/>
                    </a:moveTo>
                    <a:lnTo>
                      <a:pt x="436537" y="0"/>
                    </a:lnTo>
                  </a:path>
                </a:pathLst>
              </a:custGeom>
              <a:ln w="31076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3" name="object 28"/>
              <p:cNvSpPr/>
              <p:nvPr/>
            </p:nvSpPr>
            <p:spPr>
              <a:xfrm>
                <a:off x="808656" y="4269651"/>
                <a:ext cx="418465" cy="94615"/>
              </a:xfrm>
              <a:custGeom>
                <a:avLst/>
                <a:gdLst/>
                <a:ahLst/>
                <a:cxnLst/>
                <a:rect l="l" t="t" r="r" b="b"/>
                <a:pathLst>
                  <a:path w="418465" h="94614">
                    <a:moveTo>
                      <a:pt x="0" y="68021"/>
                    </a:moveTo>
                    <a:lnTo>
                      <a:pt x="208978" y="0"/>
                    </a:lnTo>
                    <a:lnTo>
                      <a:pt x="417969" y="68021"/>
                    </a:lnTo>
                    <a:lnTo>
                      <a:pt x="417969" y="94132"/>
                    </a:lnTo>
                    <a:lnTo>
                      <a:pt x="0" y="94132"/>
                    </a:lnTo>
                    <a:lnTo>
                      <a:pt x="0" y="68021"/>
                    </a:lnTo>
                    <a:close/>
                  </a:path>
                </a:pathLst>
              </a:custGeom>
              <a:noFill/>
              <a:ln w="1856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4" name="object 29"/>
              <p:cNvSpPr/>
              <p:nvPr/>
            </p:nvSpPr>
            <p:spPr>
              <a:xfrm>
                <a:off x="767358" y="4662565"/>
                <a:ext cx="433705" cy="326390"/>
              </a:xfrm>
              <a:custGeom>
                <a:avLst/>
                <a:gdLst/>
                <a:ahLst/>
                <a:cxnLst/>
                <a:rect l="l" t="t" r="r" b="b"/>
                <a:pathLst>
                  <a:path w="433705" h="326390">
                    <a:moveTo>
                      <a:pt x="78930" y="0"/>
                    </a:moveTo>
                    <a:lnTo>
                      <a:pt x="72955" y="10596"/>
                    </a:lnTo>
                    <a:lnTo>
                      <a:pt x="56419" y="39549"/>
                    </a:lnTo>
                    <a:lnTo>
                      <a:pt x="31406" y="82601"/>
                    </a:lnTo>
                    <a:lnTo>
                      <a:pt x="0" y="135496"/>
                    </a:lnTo>
                    <a:lnTo>
                      <a:pt x="10343" y="143473"/>
                    </a:lnTo>
                    <a:lnTo>
                      <a:pt x="25284" y="159688"/>
                    </a:lnTo>
                    <a:lnTo>
                      <a:pt x="41374" y="179253"/>
                    </a:lnTo>
                    <a:lnTo>
                      <a:pt x="55168" y="197281"/>
                    </a:lnTo>
                    <a:lnTo>
                      <a:pt x="78558" y="219112"/>
                    </a:lnTo>
                    <a:lnTo>
                      <a:pt x="125859" y="250233"/>
                    </a:lnTo>
                    <a:lnTo>
                      <a:pt x="183461" y="283316"/>
                    </a:lnTo>
                    <a:lnTo>
                      <a:pt x="237752" y="311038"/>
                    </a:lnTo>
                    <a:lnTo>
                      <a:pt x="275120" y="326072"/>
                    </a:lnTo>
                    <a:lnTo>
                      <a:pt x="293220" y="314910"/>
                    </a:lnTo>
                    <a:lnTo>
                      <a:pt x="331966" y="285889"/>
                    </a:lnTo>
                    <a:lnTo>
                      <a:pt x="381831" y="244047"/>
                    </a:lnTo>
                    <a:lnTo>
                      <a:pt x="433285" y="194424"/>
                    </a:lnTo>
                    <a:lnTo>
                      <a:pt x="409992" y="167508"/>
                    </a:lnTo>
                    <a:lnTo>
                      <a:pt x="371800" y="137922"/>
                    </a:lnTo>
                    <a:lnTo>
                      <a:pt x="325285" y="107772"/>
                    </a:lnTo>
                    <a:lnTo>
                      <a:pt x="277021" y="79162"/>
                    </a:lnTo>
                    <a:lnTo>
                      <a:pt x="233584" y="54199"/>
                    </a:lnTo>
                    <a:lnTo>
                      <a:pt x="207891" y="38792"/>
                    </a:lnTo>
                    <a:lnTo>
                      <a:pt x="175635" y="38792"/>
                    </a:lnTo>
                    <a:lnTo>
                      <a:pt x="152311" y="37501"/>
                    </a:lnTo>
                    <a:lnTo>
                      <a:pt x="110251" y="24474"/>
                    </a:lnTo>
                    <a:lnTo>
                      <a:pt x="99008" y="15971"/>
                    </a:lnTo>
                    <a:lnTo>
                      <a:pt x="78930" y="0"/>
                    </a:lnTo>
                    <a:close/>
                  </a:path>
                  <a:path w="433705" h="326390">
                    <a:moveTo>
                      <a:pt x="201549" y="34988"/>
                    </a:moveTo>
                    <a:lnTo>
                      <a:pt x="175635" y="38792"/>
                    </a:lnTo>
                    <a:lnTo>
                      <a:pt x="207891" y="38792"/>
                    </a:lnTo>
                    <a:lnTo>
                      <a:pt x="201549" y="34988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5" name="object 30"/>
              <p:cNvSpPr/>
              <p:nvPr/>
            </p:nvSpPr>
            <p:spPr>
              <a:xfrm>
                <a:off x="767358" y="4662565"/>
                <a:ext cx="433705" cy="326390"/>
              </a:xfrm>
              <a:custGeom>
                <a:avLst/>
                <a:gdLst/>
                <a:ahLst/>
                <a:cxnLst/>
                <a:rect l="l" t="t" r="r" b="b"/>
                <a:pathLst>
                  <a:path w="433705" h="326390">
                    <a:moveTo>
                      <a:pt x="78930" y="0"/>
                    </a:moveTo>
                    <a:lnTo>
                      <a:pt x="110251" y="24474"/>
                    </a:lnTo>
                    <a:lnTo>
                      <a:pt x="152311" y="37501"/>
                    </a:lnTo>
                    <a:lnTo>
                      <a:pt x="175635" y="38792"/>
                    </a:lnTo>
                    <a:lnTo>
                      <a:pt x="201549" y="34988"/>
                    </a:lnTo>
                    <a:lnTo>
                      <a:pt x="233584" y="54199"/>
                    </a:lnTo>
                    <a:lnTo>
                      <a:pt x="277021" y="79162"/>
                    </a:lnTo>
                    <a:lnTo>
                      <a:pt x="325285" y="107772"/>
                    </a:lnTo>
                    <a:lnTo>
                      <a:pt x="371800" y="137922"/>
                    </a:lnTo>
                    <a:lnTo>
                      <a:pt x="409992" y="167508"/>
                    </a:lnTo>
                    <a:lnTo>
                      <a:pt x="433285" y="194424"/>
                    </a:lnTo>
                    <a:lnTo>
                      <a:pt x="381831" y="244047"/>
                    </a:lnTo>
                    <a:lnTo>
                      <a:pt x="331966" y="285889"/>
                    </a:lnTo>
                    <a:lnTo>
                      <a:pt x="293220" y="314910"/>
                    </a:lnTo>
                    <a:lnTo>
                      <a:pt x="275120" y="326072"/>
                    </a:lnTo>
                    <a:lnTo>
                      <a:pt x="237752" y="311038"/>
                    </a:lnTo>
                    <a:lnTo>
                      <a:pt x="183461" y="283316"/>
                    </a:lnTo>
                    <a:lnTo>
                      <a:pt x="125859" y="250233"/>
                    </a:lnTo>
                    <a:lnTo>
                      <a:pt x="78558" y="219112"/>
                    </a:lnTo>
                    <a:lnTo>
                      <a:pt x="41374" y="179253"/>
                    </a:lnTo>
                    <a:lnTo>
                      <a:pt x="25284" y="159688"/>
                    </a:lnTo>
                    <a:lnTo>
                      <a:pt x="10343" y="143473"/>
                    </a:lnTo>
                    <a:lnTo>
                      <a:pt x="0" y="135496"/>
                    </a:lnTo>
                    <a:lnTo>
                      <a:pt x="31406" y="82601"/>
                    </a:lnTo>
                    <a:lnTo>
                      <a:pt x="56419" y="39549"/>
                    </a:lnTo>
                    <a:lnTo>
                      <a:pt x="72955" y="10596"/>
                    </a:lnTo>
                    <a:lnTo>
                      <a:pt x="78930" y="0"/>
                    </a:lnTo>
                    <a:close/>
                  </a:path>
                </a:pathLst>
              </a:custGeom>
              <a:noFill/>
              <a:ln w="20599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6" name="object 31"/>
              <p:cNvSpPr/>
              <p:nvPr/>
            </p:nvSpPr>
            <p:spPr>
              <a:xfrm>
                <a:off x="801035" y="4817898"/>
                <a:ext cx="429550" cy="199961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7" name="object 32"/>
              <p:cNvSpPr/>
              <p:nvPr/>
            </p:nvSpPr>
            <p:spPr>
              <a:xfrm>
                <a:off x="899879" y="4669258"/>
                <a:ext cx="368300" cy="184785"/>
              </a:xfrm>
              <a:custGeom>
                <a:avLst/>
                <a:gdLst/>
                <a:ahLst/>
                <a:cxnLst/>
                <a:rect l="l" t="t" r="r" b="b"/>
                <a:pathLst>
                  <a:path w="368300" h="184785">
                    <a:moveTo>
                      <a:pt x="325526" y="57175"/>
                    </a:moveTo>
                    <a:lnTo>
                      <a:pt x="117843" y="57175"/>
                    </a:lnTo>
                    <a:lnTo>
                      <a:pt x="154740" y="78109"/>
                    </a:lnTo>
                    <a:lnTo>
                      <a:pt x="177369" y="91252"/>
                    </a:lnTo>
                    <a:lnTo>
                      <a:pt x="217017" y="116357"/>
                    </a:lnTo>
                    <a:lnTo>
                      <a:pt x="276018" y="159240"/>
                    </a:lnTo>
                    <a:lnTo>
                      <a:pt x="307759" y="184416"/>
                    </a:lnTo>
                    <a:lnTo>
                      <a:pt x="336052" y="165725"/>
                    </a:lnTo>
                    <a:lnTo>
                      <a:pt x="351747" y="154089"/>
                    </a:lnTo>
                    <a:lnTo>
                      <a:pt x="360481" y="144643"/>
                    </a:lnTo>
                    <a:lnTo>
                      <a:pt x="367893" y="132524"/>
                    </a:lnTo>
                    <a:lnTo>
                      <a:pt x="346044" y="94227"/>
                    </a:lnTo>
                    <a:lnTo>
                      <a:pt x="325526" y="57175"/>
                    </a:lnTo>
                    <a:close/>
                  </a:path>
                  <a:path w="368300" h="184785">
                    <a:moveTo>
                      <a:pt x="136423" y="0"/>
                    </a:moveTo>
                    <a:lnTo>
                      <a:pt x="79614" y="4190"/>
                    </a:lnTo>
                    <a:lnTo>
                      <a:pt x="34279" y="46245"/>
                    </a:lnTo>
                    <a:lnTo>
                      <a:pt x="5486" y="95451"/>
                    </a:lnTo>
                    <a:lnTo>
                      <a:pt x="0" y="104978"/>
                    </a:lnTo>
                    <a:lnTo>
                      <a:pt x="31964" y="119160"/>
                    </a:lnTo>
                    <a:lnTo>
                      <a:pt x="51641" y="120707"/>
                    </a:lnTo>
                    <a:lnTo>
                      <a:pt x="67151" y="106756"/>
                    </a:lnTo>
                    <a:lnTo>
                      <a:pt x="86613" y="74447"/>
                    </a:lnTo>
                    <a:lnTo>
                      <a:pt x="94056" y="71877"/>
                    </a:lnTo>
                    <a:lnTo>
                      <a:pt x="102747" y="68383"/>
                    </a:lnTo>
                    <a:lnTo>
                      <a:pt x="111179" y="63603"/>
                    </a:lnTo>
                    <a:lnTo>
                      <a:pt x="117843" y="57175"/>
                    </a:lnTo>
                    <a:lnTo>
                      <a:pt x="325526" y="57175"/>
                    </a:lnTo>
                    <a:lnTo>
                      <a:pt x="321900" y="50626"/>
                    </a:lnTo>
                    <a:lnTo>
                      <a:pt x="305637" y="20850"/>
                    </a:lnTo>
                    <a:lnTo>
                      <a:pt x="241901" y="20850"/>
                    </a:lnTo>
                    <a:lnTo>
                      <a:pt x="235925" y="19733"/>
                    </a:lnTo>
                    <a:lnTo>
                      <a:pt x="219052" y="13445"/>
                    </a:lnTo>
                    <a:lnTo>
                      <a:pt x="209370" y="10206"/>
                    </a:lnTo>
                    <a:lnTo>
                      <a:pt x="162256" y="1128"/>
                    </a:lnTo>
                    <a:lnTo>
                      <a:pt x="149872" y="297"/>
                    </a:lnTo>
                    <a:lnTo>
                      <a:pt x="136423" y="0"/>
                    </a:lnTo>
                    <a:close/>
                  </a:path>
                  <a:path w="368300" h="184785">
                    <a:moveTo>
                      <a:pt x="294309" y="0"/>
                    </a:moveTo>
                    <a:lnTo>
                      <a:pt x="255219" y="16382"/>
                    </a:lnTo>
                    <a:lnTo>
                      <a:pt x="247446" y="19733"/>
                    </a:lnTo>
                    <a:lnTo>
                      <a:pt x="241901" y="20850"/>
                    </a:lnTo>
                    <a:lnTo>
                      <a:pt x="305637" y="20850"/>
                    </a:lnTo>
                    <a:lnTo>
                      <a:pt x="302356" y="14843"/>
                    </a:lnTo>
                    <a:lnTo>
                      <a:pt x="294309" y="0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8" name="object 33"/>
              <p:cNvSpPr/>
              <p:nvPr/>
            </p:nvSpPr>
            <p:spPr>
              <a:xfrm>
                <a:off x="899879" y="4669258"/>
                <a:ext cx="368300" cy="184785"/>
              </a:xfrm>
              <a:custGeom>
                <a:avLst/>
                <a:gdLst/>
                <a:ahLst/>
                <a:cxnLst/>
                <a:rect l="l" t="t" r="r" b="b"/>
                <a:pathLst>
                  <a:path w="368300" h="184785">
                    <a:moveTo>
                      <a:pt x="183946" y="4038"/>
                    </a:moveTo>
                    <a:lnTo>
                      <a:pt x="173604" y="2405"/>
                    </a:lnTo>
                    <a:lnTo>
                      <a:pt x="162256" y="1128"/>
                    </a:lnTo>
                    <a:lnTo>
                      <a:pt x="149872" y="297"/>
                    </a:lnTo>
                    <a:lnTo>
                      <a:pt x="136423" y="0"/>
                    </a:lnTo>
                    <a:lnTo>
                      <a:pt x="104750" y="803"/>
                    </a:lnTo>
                    <a:lnTo>
                      <a:pt x="60658" y="11626"/>
                    </a:lnTo>
                    <a:lnTo>
                      <a:pt x="34279" y="46245"/>
                    </a:lnTo>
                    <a:lnTo>
                      <a:pt x="5486" y="95451"/>
                    </a:lnTo>
                    <a:lnTo>
                      <a:pt x="0" y="104978"/>
                    </a:lnTo>
                    <a:lnTo>
                      <a:pt x="31964" y="119160"/>
                    </a:lnTo>
                    <a:lnTo>
                      <a:pt x="51641" y="120707"/>
                    </a:lnTo>
                    <a:lnTo>
                      <a:pt x="67151" y="106756"/>
                    </a:lnTo>
                    <a:lnTo>
                      <a:pt x="86613" y="74447"/>
                    </a:lnTo>
                    <a:lnTo>
                      <a:pt x="94056" y="71877"/>
                    </a:lnTo>
                    <a:lnTo>
                      <a:pt x="102747" y="68383"/>
                    </a:lnTo>
                    <a:lnTo>
                      <a:pt x="111179" y="63603"/>
                    </a:lnTo>
                    <a:lnTo>
                      <a:pt x="117843" y="57175"/>
                    </a:lnTo>
                    <a:lnTo>
                      <a:pt x="154740" y="78109"/>
                    </a:lnTo>
                    <a:lnTo>
                      <a:pt x="195029" y="102152"/>
                    </a:lnTo>
                    <a:lnTo>
                      <a:pt x="246530" y="136951"/>
                    </a:lnTo>
                    <a:lnTo>
                      <a:pt x="298692" y="177102"/>
                    </a:lnTo>
                    <a:lnTo>
                      <a:pt x="307759" y="184416"/>
                    </a:lnTo>
                    <a:lnTo>
                      <a:pt x="336052" y="165725"/>
                    </a:lnTo>
                    <a:lnTo>
                      <a:pt x="351747" y="154089"/>
                    </a:lnTo>
                    <a:lnTo>
                      <a:pt x="360481" y="144643"/>
                    </a:lnTo>
                    <a:lnTo>
                      <a:pt x="367893" y="132524"/>
                    </a:lnTo>
                    <a:lnTo>
                      <a:pt x="346044" y="94227"/>
                    </a:lnTo>
                    <a:lnTo>
                      <a:pt x="321900" y="50626"/>
                    </a:lnTo>
                    <a:lnTo>
                      <a:pt x="302356" y="14843"/>
                    </a:lnTo>
                    <a:lnTo>
                      <a:pt x="294309" y="0"/>
                    </a:lnTo>
                    <a:lnTo>
                      <a:pt x="255219" y="16382"/>
                    </a:lnTo>
                    <a:lnTo>
                      <a:pt x="247446" y="19733"/>
                    </a:lnTo>
                    <a:lnTo>
                      <a:pt x="241901" y="20850"/>
                    </a:lnTo>
                    <a:lnTo>
                      <a:pt x="235925" y="19733"/>
                    </a:lnTo>
                    <a:lnTo>
                      <a:pt x="226860" y="16382"/>
                    </a:lnTo>
                    <a:lnTo>
                      <a:pt x="219052" y="13445"/>
                    </a:lnTo>
                    <a:lnTo>
                      <a:pt x="209370" y="10206"/>
                    </a:lnTo>
                    <a:lnTo>
                      <a:pt x="197704" y="6969"/>
                    </a:lnTo>
                    <a:lnTo>
                      <a:pt x="183946" y="4038"/>
                    </a:lnTo>
                  </a:path>
                </a:pathLst>
              </a:custGeom>
              <a:noFill/>
              <a:ln w="20599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19" name="object 34"/>
              <p:cNvSpPr/>
              <p:nvPr/>
            </p:nvSpPr>
            <p:spPr>
              <a:xfrm>
                <a:off x="1151664" y="4599865"/>
                <a:ext cx="194576" cy="245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120" name="object 35"/>
              <p:cNvSpPr/>
              <p:nvPr/>
            </p:nvSpPr>
            <p:spPr>
              <a:xfrm>
                <a:off x="689035" y="4600654"/>
                <a:ext cx="200710" cy="243547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2280226" y="3438815"/>
              <a:ext cx="173904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65100" algn="ctr">
                <a:lnSpc>
                  <a:spcPts val="1170"/>
                </a:lnSpc>
              </a:pPr>
              <a:r>
                <a:rPr lang="en-US" sz="1200" spc="-10" dirty="0">
                  <a:solidFill>
                    <a:srgbClr val="333333"/>
                  </a:solidFill>
                  <a:latin typeface="+mj-lt"/>
                  <a:cs typeface="EYInterstate"/>
                </a:rPr>
                <a:t>How do  universities</a:t>
              </a:r>
              <a:br>
                <a:rPr lang="en-US" sz="1200" spc="-10" dirty="0">
                  <a:solidFill>
                    <a:srgbClr val="333333"/>
                  </a:solidFill>
                  <a:latin typeface="+mj-lt"/>
                  <a:cs typeface="EYInterstate"/>
                </a:rPr>
              </a:br>
              <a:r>
                <a:rPr lang="en-US" sz="1200" spc="-10" dirty="0">
                  <a:solidFill>
                    <a:srgbClr val="333333"/>
                  </a:solidFill>
                  <a:latin typeface="+mj-lt"/>
                  <a:cs typeface="EYInterstate"/>
                </a:rPr>
                <a:t>deliver value?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32626" y="4446419"/>
            <a:ext cx="1739041" cy="869205"/>
            <a:chOff x="2280226" y="4240679"/>
            <a:chExt cx="1739041" cy="869205"/>
          </a:xfrm>
        </p:grpSpPr>
        <p:grpSp>
          <p:nvGrpSpPr>
            <p:cNvPr id="4" name="Group 3"/>
            <p:cNvGrpSpPr/>
            <p:nvPr/>
          </p:nvGrpSpPr>
          <p:grpSpPr>
            <a:xfrm>
              <a:off x="2746734" y="4240679"/>
              <a:ext cx="655507" cy="370188"/>
              <a:chOff x="689973" y="6357559"/>
              <a:chExt cx="655507" cy="370188"/>
            </a:xfrm>
          </p:grpSpPr>
          <p:sp>
            <p:nvSpPr>
              <p:cNvPr id="48" name="object 7"/>
              <p:cNvSpPr/>
              <p:nvPr/>
            </p:nvSpPr>
            <p:spPr>
              <a:xfrm>
                <a:off x="859028" y="6402367"/>
                <a:ext cx="320675" cy="144780"/>
              </a:xfrm>
              <a:custGeom>
                <a:avLst/>
                <a:gdLst/>
                <a:ahLst/>
                <a:cxnLst/>
                <a:rect l="l" t="t" r="r" b="b"/>
                <a:pathLst>
                  <a:path w="320675" h="144779">
                    <a:moveTo>
                      <a:pt x="316166" y="0"/>
                    </a:moveTo>
                    <a:lnTo>
                      <a:pt x="4305" y="0"/>
                    </a:lnTo>
                    <a:lnTo>
                      <a:pt x="0" y="4203"/>
                    </a:lnTo>
                    <a:lnTo>
                      <a:pt x="0" y="140500"/>
                    </a:lnTo>
                    <a:lnTo>
                      <a:pt x="4305" y="144703"/>
                    </a:lnTo>
                    <a:lnTo>
                      <a:pt x="136105" y="144703"/>
                    </a:lnTo>
                    <a:lnTo>
                      <a:pt x="140258" y="139694"/>
                    </a:lnTo>
                    <a:lnTo>
                      <a:pt x="145553" y="135829"/>
                    </a:lnTo>
                    <a:lnTo>
                      <a:pt x="151759" y="133341"/>
                    </a:lnTo>
                    <a:lnTo>
                      <a:pt x="158648" y="132461"/>
                    </a:lnTo>
                    <a:lnTo>
                      <a:pt x="320471" y="132461"/>
                    </a:lnTo>
                    <a:lnTo>
                      <a:pt x="320471" y="4203"/>
                    </a:lnTo>
                    <a:lnTo>
                      <a:pt x="316166" y="0"/>
                    </a:lnTo>
                    <a:close/>
                  </a:path>
                  <a:path w="320675" h="144779">
                    <a:moveTo>
                      <a:pt x="320471" y="132461"/>
                    </a:moveTo>
                    <a:lnTo>
                      <a:pt x="158648" y="132461"/>
                    </a:lnTo>
                    <a:lnTo>
                      <a:pt x="165530" y="133341"/>
                    </a:lnTo>
                    <a:lnTo>
                      <a:pt x="171734" y="135829"/>
                    </a:lnTo>
                    <a:lnTo>
                      <a:pt x="177031" y="139694"/>
                    </a:lnTo>
                    <a:lnTo>
                      <a:pt x="181190" y="144703"/>
                    </a:lnTo>
                    <a:lnTo>
                      <a:pt x="316166" y="144703"/>
                    </a:lnTo>
                    <a:lnTo>
                      <a:pt x="320471" y="140500"/>
                    </a:lnTo>
                    <a:lnTo>
                      <a:pt x="320471" y="132461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49" name="object 8"/>
              <p:cNvSpPr/>
              <p:nvPr/>
            </p:nvSpPr>
            <p:spPr>
              <a:xfrm>
                <a:off x="859028" y="6402367"/>
                <a:ext cx="320675" cy="144780"/>
              </a:xfrm>
              <a:custGeom>
                <a:avLst/>
                <a:gdLst/>
                <a:ahLst/>
                <a:cxnLst/>
                <a:rect l="l" t="t" r="r" b="b"/>
                <a:pathLst>
                  <a:path w="320675" h="144779">
                    <a:moveTo>
                      <a:pt x="310883" y="0"/>
                    </a:moveTo>
                    <a:lnTo>
                      <a:pt x="9588" y="0"/>
                    </a:lnTo>
                    <a:lnTo>
                      <a:pt x="4305" y="0"/>
                    </a:lnTo>
                    <a:lnTo>
                      <a:pt x="0" y="4203"/>
                    </a:lnTo>
                    <a:lnTo>
                      <a:pt x="0" y="9321"/>
                    </a:lnTo>
                    <a:lnTo>
                      <a:pt x="0" y="135382"/>
                    </a:lnTo>
                    <a:lnTo>
                      <a:pt x="0" y="140500"/>
                    </a:lnTo>
                    <a:lnTo>
                      <a:pt x="4305" y="144703"/>
                    </a:lnTo>
                    <a:lnTo>
                      <a:pt x="9588" y="144703"/>
                    </a:lnTo>
                    <a:lnTo>
                      <a:pt x="136105" y="144703"/>
                    </a:lnTo>
                    <a:lnTo>
                      <a:pt x="140258" y="139694"/>
                    </a:lnTo>
                    <a:lnTo>
                      <a:pt x="145553" y="135829"/>
                    </a:lnTo>
                    <a:lnTo>
                      <a:pt x="151759" y="133341"/>
                    </a:lnTo>
                    <a:lnTo>
                      <a:pt x="158648" y="132461"/>
                    </a:lnTo>
                    <a:lnTo>
                      <a:pt x="165530" y="133341"/>
                    </a:lnTo>
                    <a:lnTo>
                      <a:pt x="171734" y="135829"/>
                    </a:lnTo>
                    <a:lnTo>
                      <a:pt x="177031" y="139694"/>
                    </a:lnTo>
                    <a:lnTo>
                      <a:pt x="181190" y="144703"/>
                    </a:lnTo>
                    <a:lnTo>
                      <a:pt x="310883" y="144703"/>
                    </a:lnTo>
                    <a:lnTo>
                      <a:pt x="316166" y="144703"/>
                    </a:lnTo>
                    <a:lnTo>
                      <a:pt x="320471" y="140500"/>
                    </a:lnTo>
                    <a:lnTo>
                      <a:pt x="320471" y="135382"/>
                    </a:lnTo>
                    <a:lnTo>
                      <a:pt x="320471" y="9321"/>
                    </a:lnTo>
                    <a:lnTo>
                      <a:pt x="320471" y="4203"/>
                    </a:lnTo>
                    <a:lnTo>
                      <a:pt x="316166" y="0"/>
                    </a:lnTo>
                    <a:lnTo>
                      <a:pt x="310883" y="0"/>
                    </a:lnTo>
                    <a:close/>
                  </a:path>
                </a:pathLst>
              </a:custGeom>
              <a:noFill/>
              <a:ln w="1489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0" name="object 9"/>
              <p:cNvSpPr/>
              <p:nvPr/>
            </p:nvSpPr>
            <p:spPr>
              <a:xfrm>
                <a:off x="1038223" y="6403505"/>
                <a:ext cx="262255" cy="269875"/>
              </a:xfrm>
              <a:custGeom>
                <a:avLst/>
                <a:gdLst/>
                <a:ahLst/>
                <a:cxnLst/>
                <a:rect l="l" t="t" r="r" b="b"/>
                <a:pathLst>
                  <a:path w="262255" h="269875">
                    <a:moveTo>
                      <a:pt x="138963" y="0"/>
                    </a:moveTo>
                    <a:lnTo>
                      <a:pt x="132918" y="596"/>
                    </a:lnTo>
                    <a:lnTo>
                      <a:pt x="0" y="162979"/>
                    </a:lnTo>
                    <a:lnTo>
                      <a:pt x="596" y="169024"/>
                    </a:lnTo>
                    <a:lnTo>
                      <a:pt x="122859" y="269265"/>
                    </a:lnTo>
                    <a:lnTo>
                      <a:pt x="128905" y="268668"/>
                    </a:lnTo>
                    <a:lnTo>
                      <a:pt x="261823" y="106299"/>
                    </a:lnTo>
                    <a:lnTo>
                      <a:pt x="261226" y="100241"/>
                    </a:lnTo>
                    <a:lnTo>
                      <a:pt x="138963" y="0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1" name="object 10"/>
              <p:cNvSpPr/>
              <p:nvPr/>
            </p:nvSpPr>
            <p:spPr>
              <a:xfrm>
                <a:off x="1038223" y="6403505"/>
                <a:ext cx="262255" cy="269875"/>
              </a:xfrm>
              <a:custGeom>
                <a:avLst/>
                <a:gdLst/>
                <a:ahLst/>
                <a:cxnLst/>
                <a:rect l="l" t="t" r="r" b="b"/>
                <a:pathLst>
                  <a:path w="262255" h="269875">
                    <a:moveTo>
                      <a:pt x="4660" y="172351"/>
                    </a:moveTo>
                    <a:lnTo>
                      <a:pt x="118795" y="265938"/>
                    </a:lnTo>
                    <a:lnTo>
                      <a:pt x="122859" y="269265"/>
                    </a:lnTo>
                    <a:lnTo>
                      <a:pt x="128905" y="268668"/>
                    </a:lnTo>
                    <a:lnTo>
                      <a:pt x="132232" y="264604"/>
                    </a:lnTo>
                    <a:lnTo>
                      <a:pt x="258495" y="110363"/>
                    </a:lnTo>
                    <a:lnTo>
                      <a:pt x="261823" y="106299"/>
                    </a:lnTo>
                    <a:lnTo>
                      <a:pt x="261226" y="100241"/>
                    </a:lnTo>
                    <a:lnTo>
                      <a:pt x="257162" y="96913"/>
                    </a:lnTo>
                    <a:lnTo>
                      <a:pt x="143027" y="3327"/>
                    </a:lnTo>
                    <a:lnTo>
                      <a:pt x="138963" y="0"/>
                    </a:lnTo>
                    <a:lnTo>
                      <a:pt x="132918" y="596"/>
                    </a:lnTo>
                    <a:lnTo>
                      <a:pt x="129590" y="4660"/>
                    </a:lnTo>
                    <a:lnTo>
                      <a:pt x="3327" y="158915"/>
                    </a:lnTo>
                    <a:lnTo>
                      <a:pt x="0" y="162979"/>
                    </a:lnTo>
                    <a:lnTo>
                      <a:pt x="596" y="169024"/>
                    </a:lnTo>
                    <a:lnTo>
                      <a:pt x="4660" y="172351"/>
                    </a:lnTo>
                    <a:close/>
                  </a:path>
                </a:pathLst>
              </a:custGeom>
              <a:noFill/>
              <a:ln w="1489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2" name="object 11"/>
              <p:cNvSpPr/>
              <p:nvPr/>
            </p:nvSpPr>
            <p:spPr>
              <a:xfrm>
                <a:off x="1088305" y="6470572"/>
                <a:ext cx="257175" cy="257175"/>
              </a:xfrm>
              <a:custGeom>
                <a:avLst/>
                <a:gdLst/>
                <a:ahLst/>
                <a:cxnLst/>
                <a:rect l="l" t="t" r="r" b="b"/>
                <a:pathLst>
                  <a:path w="257175" h="257175">
                    <a:moveTo>
                      <a:pt x="128498" y="0"/>
                    </a:moveTo>
                    <a:lnTo>
                      <a:pt x="78481" y="10098"/>
                    </a:lnTo>
                    <a:lnTo>
                      <a:pt x="37636" y="37636"/>
                    </a:lnTo>
                    <a:lnTo>
                      <a:pt x="10098" y="78481"/>
                    </a:lnTo>
                    <a:lnTo>
                      <a:pt x="0" y="128498"/>
                    </a:lnTo>
                    <a:lnTo>
                      <a:pt x="10098" y="178515"/>
                    </a:lnTo>
                    <a:lnTo>
                      <a:pt x="37636" y="219360"/>
                    </a:lnTo>
                    <a:lnTo>
                      <a:pt x="78481" y="246899"/>
                    </a:lnTo>
                    <a:lnTo>
                      <a:pt x="128498" y="256997"/>
                    </a:lnTo>
                    <a:lnTo>
                      <a:pt x="178515" y="246899"/>
                    </a:lnTo>
                    <a:lnTo>
                      <a:pt x="219360" y="219360"/>
                    </a:lnTo>
                    <a:lnTo>
                      <a:pt x="246899" y="178515"/>
                    </a:lnTo>
                    <a:lnTo>
                      <a:pt x="256997" y="128498"/>
                    </a:lnTo>
                    <a:lnTo>
                      <a:pt x="246899" y="78481"/>
                    </a:lnTo>
                    <a:lnTo>
                      <a:pt x="219360" y="37636"/>
                    </a:lnTo>
                    <a:lnTo>
                      <a:pt x="178515" y="10098"/>
                    </a:lnTo>
                    <a:lnTo>
                      <a:pt x="128498" y="0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3" name="object 12"/>
              <p:cNvSpPr/>
              <p:nvPr/>
            </p:nvSpPr>
            <p:spPr>
              <a:xfrm>
                <a:off x="1088305" y="6470572"/>
                <a:ext cx="257175" cy="257175"/>
              </a:xfrm>
              <a:custGeom>
                <a:avLst/>
                <a:gdLst/>
                <a:ahLst/>
                <a:cxnLst/>
                <a:rect l="l" t="t" r="r" b="b"/>
                <a:pathLst>
                  <a:path w="257175" h="257175">
                    <a:moveTo>
                      <a:pt x="0" y="128498"/>
                    </a:moveTo>
                    <a:lnTo>
                      <a:pt x="10098" y="178515"/>
                    </a:lnTo>
                    <a:lnTo>
                      <a:pt x="37636" y="219360"/>
                    </a:lnTo>
                    <a:lnTo>
                      <a:pt x="78481" y="246899"/>
                    </a:lnTo>
                    <a:lnTo>
                      <a:pt x="128498" y="256997"/>
                    </a:lnTo>
                    <a:lnTo>
                      <a:pt x="178515" y="246899"/>
                    </a:lnTo>
                    <a:lnTo>
                      <a:pt x="219360" y="219360"/>
                    </a:lnTo>
                    <a:lnTo>
                      <a:pt x="246899" y="178515"/>
                    </a:lnTo>
                    <a:lnTo>
                      <a:pt x="256997" y="128498"/>
                    </a:lnTo>
                    <a:lnTo>
                      <a:pt x="246899" y="78481"/>
                    </a:lnTo>
                    <a:lnTo>
                      <a:pt x="219360" y="37636"/>
                    </a:lnTo>
                    <a:lnTo>
                      <a:pt x="178515" y="10098"/>
                    </a:lnTo>
                    <a:lnTo>
                      <a:pt x="128498" y="0"/>
                    </a:lnTo>
                    <a:lnTo>
                      <a:pt x="78481" y="10098"/>
                    </a:lnTo>
                    <a:lnTo>
                      <a:pt x="37636" y="37636"/>
                    </a:lnTo>
                    <a:lnTo>
                      <a:pt x="10098" y="78481"/>
                    </a:lnTo>
                    <a:lnTo>
                      <a:pt x="0" y="128498"/>
                    </a:lnTo>
                    <a:close/>
                  </a:path>
                </a:pathLst>
              </a:custGeom>
              <a:noFill/>
              <a:ln w="1489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4" name="object 13"/>
              <p:cNvSpPr/>
              <p:nvPr/>
            </p:nvSpPr>
            <p:spPr>
              <a:xfrm>
                <a:off x="1119656" y="6501922"/>
                <a:ext cx="194284" cy="194297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5" name="object 14"/>
              <p:cNvSpPr/>
              <p:nvPr/>
            </p:nvSpPr>
            <p:spPr>
              <a:xfrm>
                <a:off x="735229" y="6403505"/>
                <a:ext cx="262255" cy="269875"/>
              </a:xfrm>
              <a:custGeom>
                <a:avLst/>
                <a:gdLst/>
                <a:ahLst/>
                <a:cxnLst/>
                <a:rect l="l" t="t" r="r" b="b"/>
                <a:pathLst>
                  <a:path w="262255" h="269875">
                    <a:moveTo>
                      <a:pt x="122859" y="0"/>
                    </a:moveTo>
                    <a:lnTo>
                      <a:pt x="596" y="100241"/>
                    </a:lnTo>
                    <a:lnTo>
                      <a:pt x="0" y="106299"/>
                    </a:lnTo>
                    <a:lnTo>
                      <a:pt x="132918" y="268668"/>
                    </a:lnTo>
                    <a:lnTo>
                      <a:pt x="138963" y="269265"/>
                    </a:lnTo>
                    <a:lnTo>
                      <a:pt x="261226" y="169024"/>
                    </a:lnTo>
                    <a:lnTo>
                      <a:pt x="261823" y="162979"/>
                    </a:lnTo>
                    <a:lnTo>
                      <a:pt x="128904" y="596"/>
                    </a:lnTo>
                    <a:lnTo>
                      <a:pt x="122859" y="0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6" name="object 15"/>
              <p:cNvSpPr/>
              <p:nvPr/>
            </p:nvSpPr>
            <p:spPr>
              <a:xfrm>
                <a:off x="735229" y="6403505"/>
                <a:ext cx="262255" cy="269875"/>
              </a:xfrm>
              <a:custGeom>
                <a:avLst/>
                <a:gdLst/>
                <a:ahLst/>
                <a:cxnLst/>
                <a:rect l="l" t="t" r="r" b="b"/>
                <a:pathLst>
                  <a:path w="262255" h="269875">
                    <a:moveTo>
                      <a:pt x="257162" y="172351"/>
                    </a:moveTo>
                    <a:lnTo>
                      <a:pt x="143014" y="265938"/>
                    </a:lnTo>
                    <a:lnTo>
                      <a:pt x="138963" y="269265"/>
                    </a:lnTo>
                    <a:lnTo>
                      <a:pt x="132918" y="268668"/>
                    </a:lnTo>
                    <a:lnTo>
                      <a:pt x="129590" y="264604"/>
                    </a:lnTo>
                    <a:lnTo>
                      <a:pt x="3327" y="110363"/>
                    </a:lnTo>
                    <a:lnTo>
                      <a:pt x="0" y="106299"/>
                    </a:lnTo>
                    <a:lnTo>
                      <a:pt x="596" y="100241"/>
                    </a:lnTo>
                    <a:lnTo>
                      <a:pt x="4660" y="96913"/>
                    </a:lnTo>
                    <a:lnTo>
                      <a:pt x="118795" y="3327"/>
                    </a:lnTo>
                    <a:lnTo>
                      <a:pt x="122859" y="0"/>
                    </a:lnTo>
                    <a:lnTo>
                      <a:pt x="128904" y="596"/>
                    </a:lnTo>
                    <a:lnTo>
                      <a:pt x="132232" y="4660"/>
                    </a:lnTo>
                    <a:lnTo>
                      <a:pt x="258495" y="158915"/>
                    </a:lnTo>
                    <a:lnTo>
                      <a:pt x="261823" y="162979"/>
                    </a:lnTo>
                    <a:lnTo>
                      <a:pt x="261226" y="169024"/>
                    </a:lnTo>
                    <a:lnTo>
                      <a:pt x="257162" y="172351"/>
                    </a:lnTo>
                    <a:close/>
                  </a:path>
                </a:pathLst>
              </a:custGeom>
              <a:noFill/>
              <a:ln w="1489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7" name="object 16"/>
              <p:cNvSpPr/>
              <p:nvPr/>
            </p:nvSpPr>
            <p:spPr>
              <a:xfrm>
                <a:off x="689973" y="6470572"/>
                <a:ext cx="257175" cy="257175"/>
              </a:xfrm>
              <a:custGeom>
                <a:avLst/>
                <a:gdLst/>
                <a:ahLst/>
                <a:cxnLst/>
                <a:rect l="l" t="t" r="r" b="b"/>
                <a:pathLst>
                  <a:path w="257175" h="257175">
                    <a:moveTo>
                      <a:pt x="128498" y="0"/>
                    </a:moveTo>
                    <a:lnTo>
                      <a:pt x="78481" y="10098"/>
                    </a:lnTo>
                    <a:lnTo>
                      <a:pt x="37636" y="37636"/>
                    </a:lnTo>
                    <a:lnTo>
                      <a:pt x="10098" y="78481"/>
                    </a:lnTo>
                    <a:lnTo>
                      <a:pt x="0" y="128498"/>
                    </a:lnTo>
                    <a:lnTo>
                      <a:pt x="10098" y="178515"/>
                    </a:lnTo>
                    <a:lnTo>
                      <a:pt x="37636" y="219360"/>
                    </a:lnTo>
                    <a:lnTo>
                      <a:pt x="78481" y="246899"/>
                    </a:lnTo>
                    <a:lnTo>
                      <a:pt x="128498" y="256997"/>
                    </a:lnTo>
                    <a:lnTo>
                      <a:pt x="178515" y="246899"/>
                    </a:lnTo>
                    <a:lnTo>
                      <a:pt x="219360" y="219360"/>
                    </a:lnTo>
                    <a:lnTo>
                      <a:pt x="246899" y="178515"/>
                    </a:lnTo>
                    <a:lnTo>
                      <a:pt x="256997" y="128498"/>
                    </a:lnTo>
                    <a:lnTo>
                      <a:pt x="246899" y="78481"/>
                    </a:lnTo>
                    <a:lnTo>
                      <a:pt x="219360" y="37636"/>
                    </a:lnTo>
                    <a:lnTo>
                      <a:pt x="178515" y="10098"/>
                    </a:lnTo>
                    <a:lnTo>
                      <a:pt x="128498" y="0"/>
                    </a:lnTo>
                    <a:close/>
                  </a:path>
                </a:pathLst>
              </a:cu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8" name="object 17"/>
              <p:cNvSpPr/>
              <p:nvPr/>
            </p:nvSpPr>
            <p:spPr>
              <a:xfrm>
                <a:off x="689973" y="6470572"/>
                <a:ext cx="257175" cy="257175"/>
              </a:xfrm>
              <a:custGeom>
                <a:avLst/>
                <a:gdLst/>
                <a:ahLst/>
                <a:cxnLst/>
                <a:rect l="l" t="t" r="r" b="b"/>
                <a:pathLst>
                  <a:path w="257175" h="257175">
                    <a:moveTo>
                      <a:pt x="256997" y="128498"/>
                    </a:moveTo>
                    <a:lnTo>
                      <a:pt x="246899" y="178515"/>
                    </a:lnTo>
                    <a:lnTo>
                      <a:pt x="219360" y="219360"/>
                    </a:lnTo>
                    <a:lnTo>
                      <a:pt x="178515" y="246899"/>
                    </a:lnTo>
                    <a:lnTo>
                      <a:pt x="128498" y="256997"/>
                    </a:lnTo>
                    <a:lnTo>
                      <a:pt x="78481" y="246899"/>
                    </a:lnTo>
                    <a:lnTo>
                      <a:pt x="37636" y="219360"/>
                    </a:lnTo>
                    <a:lnTo>
                      <a:pt x="10098" y="178515"/>
                    </a:lnTo>
                    <a:lnTo>
                      <a:pt x="0" y="128498"/>
                    </a:lnTo>
                    <a:lnTo>
                      <a:pt x="10098" y="78481"/>
                    </a:lnTo>
                    <a:lnTo>
                      <a:pt x="37636" y="37636"/>
                    </a:lnTo>
                    <a:lnTo>
                      <a:pt x="78481" y="10098"/>
                    </a:lnTo>
                    <a:lnTo>
                      <a:pt x="128498" y="0"/>
                    </a:lnTo>
                    <a:lnTo>
                      <a:pt x="178515" y="10098"/>
                    </a:lnTo>
                    <a:lnTo>
                      <a:pt x="219360" y="37636"/>
                    </a:lnTo>
                    <a:lnTo>
                      <a:pt x="246899" y="78481"/>
                    </a:lnTo>
                    <a:lnTo>
                      <a:pt x="256997" y="128498"/>
                    </a:lnTo>
                    <a:close/>
                  </a:path>
                </a:pathLst>
              </a:custGeom>
              <a:noFill/>
              <a:ln w="14897">
                <a:solidFill>
                  <a:srgbClr val="3C3C3B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59" name="object 18"/>
              <p:cNvSpPr/>
              <p:nvPr/>
            </p:nvSpPr>
            <p:spPr>
              <a:xfrm>
                <a:off x="721331" y="6501922"/>
                <a:ext cx="194284" cy="194297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60" name="object 19"/>
              <p:cNvSpPr/>
              <p:nvPr/>
            </p:nvSpPr>
            <p:spPr>
              <a:xfrm>
                <a:off x="968373" y="6357559"/>
                <a:ext cx="98526" cy="98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</p:grpSp>
        <p:sp>
          <p:nvSpPr>
            <p:cNvPr id="142" name="Rectangle 141"/>
            <p:cNvSpPr/>
            <p:nvPr/>
          </p:nvSpPr>
          <p:spPr>
            <a:xfrm>
              <a:off x="2280226" y="4709774"/>
              <a:ext cx="173904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65100" algn="ctr">
                <a:lnSpc>
                  <a:spcPts val="1170"/>
                </a:lnSpc>
              </a:pPr>
              <a:r>
                <a:rPr lang="en-US" sz="1200" spc="-10" dirty="0">
                  <a:solidFill>
                    <a:srgbClr val="333333"/>
                  </a:solidFill>
                  <a:latin typeface="+mj-lt"/>
                  <a:cs typeface="EYInterstate"/>
                </a:rPr>
                <a:t>How do  universities  capture value?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532923" y="2333447"/>
            <a:ext cx="6155465" cy="1795421"/>
            <a:chOff x="2280226" y="2333447"/>
            <a:chExt cx="6863774" cy="1795421"/>
          </a:xfrm>
        </p:grpSpPr>
        <p:sp>
          <p:nvSpPr>
            <p:cNvPr id="143" name="object 56"/>
            <p:cNvSpPr/>
            <p:nvPr/>
          </p:nvSpPr>
          <p:spPr>
            <a:xfrm flipV="1">
              <a:off x="2280226" y="2333447"/>
              <a:ext cx="6863774" cy="80267"/>
            </a:xfrm>
            <a:custGeom>
              <a:avLst/>
              <a:gdLst/>
              <a:ahLst/>
              <a:cxnLst/>
              <a:rect l="l" t="t" r="r" b="b"/>
              <a:pathLst>
                <a:path w="975994">
                  <a:moveTo>
                    <a:pt x="975702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706F6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44" name="object 56"/>
            <p:cNvSpPr/>
            <p:nvPr/>
          </p:nvSpPr>
          <p:spPr>
            <a:xfrm flipV="1">
              <a:off x="2280226" y="4048601"/>
              <a:ext cx="6863774" cy="80267"/>
            </a:xfrm>
            <a:custGeom>
              <a:avLst/>
              <a:gdLst/>
              <a:ahLst/>
              <a:cxnLst/>
              <a:rect l="l" t="t" r="r" b="b"/>
              <a:pathLst>
                <a:path w="975994">
                  <a:moveTo>
                    <a:pt x="975702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706F6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077113" y="834362"/>
            <a:ext cx="4511491" cy="1211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Who are our future customers?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What are the jobs to be done for customers?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What products/services are we providing?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How do customers get our services?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4077113" y="2692430"/>
            <a:ext cx="4327851" cy="1211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How do we produce it?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How do we distribute it?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How do we support it?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Who are our key partners and suppliers?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4077113" y="4547292"/>
            <a:ext cx="3704284" cy="626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What are our major investments?</a:t>
            </a:r>
          </a:p>
          <a:p>
            <a:pPr marL="335915" marR="453390" indent="-285750">
              <a:lnSpc>
                <a:spcPct val="111800"/>
              </a:lnSpc>
              <a:spcBef>
                <a:spcPts val="400"/>
              </a:spcBef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rgbClr val="333333"/>
                </a:solidFill>
                <a:latin typeface="+mj-lt"/>
                <a:cs typeface="EYInterstate Light"/>
              </a:rPr>
              <a:t>What is our revenue model?</a:t>
            </a:r>
          </a:p>
        </p:txBody>
      </p:sp>
    </p:spTree>
    <p:extLst>
      <p:ext uri="{BB962C8B-B14F-4D97-AF65-F5344CB8AC3E}">
        <p14:creationId xmlns:p14="http://schemas.microsoft.com/office/powerpoint/2010/main" val="277491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63" t="38426" r="1473" b="32514"/>
          <a:stretch/>
        </p:blipFill>
        <p:spPr>
          <a:xfrm>
            <a:off x="880111" y="0"/>
            <a:ext cx="8275320" cy="6128950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793288" y="847972"/>
            <a:ext cx="5679008" cy="4549426"/>
            <a:chOff x="1874011" y="1428450"/>
            <a:chExt cx="5679008" cy="4549426"/>
          </a:xfrm>
        </p:grpSpPr>
        <p:sp>
          <p:nvSpPr>
            <p:cNvPr id="69" name="object 5"/>
            <p:cNvSpPr txBox="1"/>
            <p:nvPr/>
          </p:nvSpPr>
          <p:spPr>
            <a:xfrm>
              <a:off x="3931999" y="5749608"/>
              <a:ext cx="156083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cs typeface="EYInterstate"/>
                </a:rPr>
                <a:t>Unbundled</a:t>
              </a:r>
              <a:r>
                <a:rPr sz="1400" spc="-95" dirty="0">
                  <a:solidFill>
                    <a:srgbClr val="333333"/>
                  </a:solidFill>
                  <a:cs typeface="EYInterstate"/>
                </a:rPr>
                <a:t> </a:t>
              </a:r>
              <a:r>
                <a:rPr sz="1400" spc="-40" dirty="0">
                  <a:solidFill>
                    <a:srgbClr val="333333"/>
                  </a:solidFill>
                  <a:cs typeface="EYInterstate"/>
                </a:rPr>
                <a:t>courses</a:t>
              </a:r>
              <a:endParaRPr sz="1400">
                <a:solidFill>
                  <a:srgbClr val="333333"/>
                </a:solidFill>
                <a:cs typeface="EYInterstate"/>
              </a:endParaRPr>
            </a:p>
          </p:txBody>
        </p:sp>
        <p:sp>
          <p:nvSpPr>
            <p:cNvPr id="70" name="object 6"/>
            <p:cNvSpPr txBox="1"/>
            <p:nvPr/>
          </p:nvSpPr>
          <p:spPr>
            <a:xfrm>
              <a:off x="3730451" y="1428450"/>
              <a:ext cx="1968724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 defTabSz="13716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Bundled</a:t>
              </a:r>
              <a:r>
                <a:rPr sz="1400" spc="-100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sz="1400" spc="-35" dirty="0">
                  <a:solidFill>
                    <a:srgbClr val="333333"/>
                  </a:solidFill>
                  <a:latin typeface="+mj-lt"/>
                  <a:cs typeface="EYInterstate"/>
                </a:rPr>
                <a:t>degrees</a:t>
              </a:r>
              <a:endParaRPr sz="14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72" name="object 8"/>
            <p:cNvSpPr/>
            <p:nvPr/>
          </p:nvSpPr>
          <p:spPr>
            <a:xfrm>
              <a:off x="4071559" y="310188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73" name="object 9"/>
            <p:cNvSpPr/>
            <p:nvPr/>
          </p:nvSpPr>
          <p:spPr>
            <a:xfrm>
              <a:off x="4703117" y="3682264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75" name="object 11"/>
            <p:cNvSpPr/>
            <p:nvPr/>
          </p:nvSpPr>
          <p:spPr>
            <a:xfrm>
              <a:off x="4210488" y="232559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76" name="object 12"/>
            <p:cNvSpPr/>
            <p:nvPr/>
          </p:nvSpPr>
          <p:spPr>
            <a:xfrm>
              <a:off x="4697991" y="184626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77" name="object 14"/>
            <p:cNvSpPr/>
            <p:nvPr/>
          </p:nvSpPr>
          <p:spPr>
            <a:xfrm>
              <a:off x="2823881" y="3677257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399"/>
                  </a:moveTo>
                  <a:lnTo>
                    <a:pt x="0" y="0"/>
                  </a:lnTo>
                  <a:lnTo>
                    <a:pt x="0" y="2539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78" name="object 15"/>
            <p:cNvSpPr/>
            <p:nvPr/>
          </p:nvSpPr>
          <p:spPr>
            <a:xfrm>
              <a:off x="3426737" y="30971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0" name="object 17"/>
            <p:cNvSpPr/>
            <p:nvPr/>
          </p:nvSpPr>
          <p:spPr>
            <a:xfrm>
              <a:off x="5341244" y="310188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1" name="object 18"/>
            <p:cNvSpPr/>
            <p:nvPr/>
          </p:nvSpPr>
          <p:spPr>
            <a:xfrm>
              <a:off x="4709686" y="3682264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3" name="object 20"/>
            <p:cNvSpPr/>
            <p:nvPr/>
          </p:nvSpPr>
          <p:spPr>
            <a:xfrm>
              <a:off x="5202315" y="232559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4" name="object 21"/>
            <p:cNvSpPr/>
            <p:nvPr/>
          </p:nvSpPr>
          <p:spPr>
            <a:xfrm>
              <a:off x="4714813" y="184626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5" name="object 23"/>
            <p:cNvSpPr/>
            <p:nvPr/>
          </p:nvSpPr>
          <p:spPr>
            <a:xfrm>
              <a:off x="6588923" y="3677257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399"/>
                  </a:moveTo>
                  <a:lnTo>
                    <a:pt x="0" y="0"/>
                  </a:lnTo>
                  <a:lnTo>
                    <a:pt x="0" y="2539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6" name="object 24"/>
            <p:cNvSpPr/>
            <p:nvPr/>
          </p:nvSpPr>
          <p:spPr>
            <a:xfrm>
              <a:off x="5986067" y="30971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8" name="object 26"/>
            <p:cNvSpPr/>
            <p:nvPr/>
          </p:nvSpPr>
          <p:spPr>
            <a:xfrm>
              <a:off x="5341244" y="431680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89" name="object 27"/>
            <p:cNvSpPr/>
            <p:nvPr/>
          </p:nvSpPr>
          <p:spPr>
            <a:xfrm>
              <a:off x="4709686" y="3687548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0" name="object 29"/>
            <p:cNvSpPr/>
            <p:nvPr/>
          </p:nvSpPr>
          <p:spPr>
            <a:xfrm>
              <a:off x="5202315" y="51225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1" name="object 30"/>
            <p:cNvSpPr/>
            <p:nvPr/>
          </p:nvSpPr>
          <p:spPr>
            <a:xfrm>
              <a:off x="4714813" y="562096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3" name="object 32"/>
            <p:cNvSpPr/>
            <p:nvPr/>
          </p:nvSpPr>
          <p:spPr>
            <a:xfrm>
              <a:off x="6588923" y="3692753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4" name="object 33"/>
            <p:cNvSpPr/>
            <p:nvPr/>
          </p:nvSpPr>
          <p:spPr>
            <a:xfrm>
              <a:off x="5986067" y="432175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6" name="object 35"/>
            <p:cNvSpPr/>
            <p:nvPr/>
          </p:nvSpPr>
          <p:spPr>
            <a:xfrm>
              <a:off x="4071559" y="431680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7" name="object 36"/>
            <p:cNvSpPr/>
            <p:nvPr/>
          </p:nvSpPr>
          <p:spPr>
            <a:xfrm>
              <a:off x="4703117" y="3687548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8" name="object 38"/>
            <p:cNvSpPr/>
            <p:nvPr/>
          </p:nvSpPr>
          <p:spPr>
            <a:xfrm>
              <a:off x="4210490" y="51225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99" name="object 39"/>
            <p:cNvSpPr/>
            <p:nvPr/>
          </p:nvSpPr>
          <p:spPr>
            <a:xfrm>
              <a:off x="4697992" y="562096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1" name="object 41"/>
            <p:cNvSpPr/>
            <p:nvPr/>
          </p:nvSpPr>
          <p:spPr>
            <a:xfrm>
              <a:off x="2823881" y="3692753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2" name="object 42"/>
            <p:cNvSpPr/>
            <p:nvPr/>
          </p:nvSpPr>
          <p:spPr>
            <a:xfrm>
              <a:off x="3426737" y="432175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3" name="object 55"/>
            <p:cNvSpPr/>
            <p:nvPr/>
          </p:nvSpPr>
          <p:spPr>
            <a:xfrm>
              <a:off x="2799021" y="3695728"/>
              <a:ext cx="3815079" cy="0"/>
            </a:xfrm>
            <a:custGeom>
              <a:avLst/>
              <a:gdLst/>
              <a:ahLst/>
              <a:cxnLst/>
              <a:rect l="l" t="t" r="r" b="b"/>
              <a:pathLst>
                <a:path w="3815079">
                  <a:moveTo>
                    <a:pt x="3814762" y="0"/>
                  </a:moveTo>
                  <a:lnTo>
                    <a:pt x="0" y="0"/>
                  </a:lnTo>
                </a:path>
              </a:pathLst>
            </a:custGeom>
            <a:ln w="31750">
              <a:solidFill>
                <a:srgbClr val="FFE6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4" name="object 56"/>
            <p:cNvSpPr/>
            <p:nvPr/>
          </p:nvSpPr>
          <p:spPr>
            <a:xfrm>
              <a:off x="6584595" y="3611489"/>
              <a:ext cx="90805" cy="168910"/>
            </a:xfrm>
            <a:custGeom>
              <a:avLst/>
              <a:gdLst/>
              <a:ahLst/>
              <a:cxnLst/>
              <a:rect l="l" t="t" r="r" b="b"/>
              <a:pathLst>
                <a:path w="90804" h="168909">
                  <a:moveTo>
                    <a:pt x="0" y="0"/>
                  </a:moveTo>
                  <a:lnTo>
                    <a:pt x="0" y="168478"/>
                  </a:lnTo>
                  <a:lnTo>
                    <a:pt x="90601" y="8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5" name="object 57"/>
            <p:cNvSpPr/>
            <p:nvPr/>
          </p:nvSpPr>
          <p:spPr>
            <a:xfrm>
              <a:off x="2737607" y="3611489"/>
              <a:ext cx="90805" cy="168910"/>
            </a:xfrm>
            <a:custGeom>
              <a:avLst/>
              <a:gdLst/>
              <a:ahLst/>
              <a:cxnLst/>
              <a:rect l="l" t="t" r="r" b="b"/>
              <a:pathLst>
                <a:path w="90805" h="168909">
                  <a:moveTo>
                    <a:pt x="90601" y="0"/>
                  </a:moveTo>
                  <a:lnTo>
                    <a:pt x="0" y="84239"/>
                  </a:lnTo>
                  <a:lnTo>
                    <a:pt x="90601" y="168478"/>
                  </a:lnTo>
                  <a:lnTo>
                    <a:pt x="90601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6" name="object 58"/>
            <p:cNvSpPr/>
            <p:nvPr/>
          </p:nvSpPr>
          <p:spPr>
            <a:xfrm>
              <a:off x="4706404" y="1817277"/>
              <a:ext cx="0" cy="3838575"/>
            </a:xfrm>
            <a:custGeom>
              <a:avLst/>
              <a:gdLst/>
              <a:ahLst/>
              <a:cxnLst/>
              <a:rect l="l" t="t" r="r" b="b"/>
              <a:pathLst>
                <a:path h="3838575">
                  <a:moveTo>
                    <a:pt x="0" y="3838054"/>
                  </a:moveTo>
                  <a:lnTo>
                    <a:pt x="0" y="0"/>
                  </a:lnTo>
                </a:path>
              </a:pathLst>
            </a:custGeom>
            <a:ln w="31750">
              <a:solidFill>
                <a:srgbClr val="FFE6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7" name="object 59"/>
            <p:cNvSpPr/>
            <p:nvPr/>
          </p:nvSpPr>
          <p:spPr>
            <a:xfrm>
              <a:off x="4622165" y="5626144"/>
              <a:ext cx="168910" cy="90805"/>
            </a:xfrm>
            <a:custGeom>
              <a:avLst/>
              <a:gdLst/>
              <a:ahLst/>
              <a:cxnLst/>
              <a:rect l="l" t="t" r="r" b="b"/>
              <a:pathLst>
                <a:path w="168910" h="90804">
                  <a:moveTo>
                    <a:pt x="168478" y="0"/>
                  </a:moveTo>
                  <a:lnTo>
                    <a:pt x="0" y="0"/>
                  </a:lnTo>
                  <a:lnTo>
                    <a:pt x="84239" y="90601"/>
                  </a:lnTo>
                  <a:lnTo>
                    <a:pt x="168478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8" name="object 60"/>
            <p:cNvSpPr/>
            <p:nvPr/>
          </p:nvSpPr>
          <p:spPr>
            <a:xfrm>
              <a:off x="4622165" y="1755856"/>
              <a:ext cx="168910" cy="90805"/>
            </a:xfrm>
            <a:custGeom>
              <a:avLst/>
              <a:gdLst/>
              <a:ahLst/>
              <a:cxnLst/>
              <a:rect l="l" t="t" r="r" b="b"/>
              <a:pathLst>
                <a:path w="168910" h="90804">
                  <a:moveTo>
                    <a:pt x="84239" y="0"/>
                  </a:moveTo>
                  <a:lnTo>
                    <a:pt x="0" y="90601"/>
                  </a:lnTo>
                  <a:lnTo>
                    <a:pt x="168478" y="90601"/>
                  </a:lnTo>
                  <a:lnTo>
                    <a:pt x="84239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09" name="object 61"/>
            <p:cNvSpPr txBox="1"/>
            <p:nvPr/>
          </p:nvSpPr>
          <p:spPr>
            <a:xfrm>
              <a:off x="1874011" y="3557896"/>
              <a:ext cx="79946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cs typeface="EYInterstate"/>
                </a:rPr>
                <a:t>Hand</a:t>
              </a:r>
              <a:r>
                <a:rPr sz="1400" spc="-60" dirty="0">
                  <a:solidFill>
                    <a:srgbClr val="333333"/>
                  </a:solidFill>
                  <a:cs typeface="EYInterstate"/>
                </a:rPr>
                <a:t>s</a:t>
              </a:r>
              <a:r>
                <a:rPr sz="1400" spc="-30" dirty="0">
                  <a:solidFill>
                    <a:srgbClr val="333333"/>
                  </a:solidFill>
                  <a:cs typeface="EYInterstate"/>
                </a:rPr>
                <a:t>-on</a:t>
              </a:r>
              <a:endParaRPr sz="1400" dirty="0">
                <a:solidFill>
                  <a:srgbClr val="333333"/>
                </a:solidFill>
                <a:cs typeface="EYInterstate"/>
              </a:endParaRPr>
            </a:p>
          </p:txBody>
        </p:sp>
        <p:sp>
          <p:nvSpPr>
            <p:cNvPr id="110" name="object 62"/>
            <p:cNvSpPr txBox="1"/>
            <p:nvPr/>
          </p:nvSpPr>
          <p:spPr>
            <a:xfrm>
              <a:off x="6731329" y="3557896"/>
              <a:ext cx="82169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cs typeface="EYInterstate"/>
                </a:rPr>
                <a:t>Hand</a:t>
              </a:r>
              <a:r>
                <a:rPr sz="1400" spc="-60" dirty="0">
                  <a:solidFill>
                    <a:srgbClr val="333333"/>
                  </a:solidFill>
                  <a:cs typeface="EYInterstate"/>
                </a:rPr>
                <a:t>s</a:t>
              </a:r>
              <a:r>
                <a:rPr sz="1400" spc="-30" dirty="0">
                  <a:solidFill>
                    <a:srgbClr val="333333"/>
                  </a:solidFill>
                  <a:cs typeface="EYInterstate"/>
                </a:rPr>
                <a:t>-</a:t>
              </a:r>
              <a:r>
                <a:rPr sz="1400" spc="-50" dirty="0">
                  <a:solidFill>
                    <a:srgbClr val="333333"/>
                  </a:solidFill>
                  <a:cs typeface="EYInterstate"/>
                </a:rPr>
                <a:t>of</a:t>
              </a:r>
              <a:r>
                <a:rPr sz="1400" dirty="0">
                  <a:solidFill>
                    <a:srgbClr val="333333"/>
                  </a:solidFill>
                  <a:cs typeface="EYInterstate"/>
                </a:rPr>
                <a:t>f</a:t>
              </a:r>
            </a:p>
          </p:txBody>
        </p:sp>
        <p:sp>
          <p:nvSpPr>
            <p:cNvPr id="111" name="object 63"/>
            <p:cNvSpPr txBox="1"/>
            <p:nvPr/>
          </p:nvSpPr>
          <p:spPr>
            <a:xfrm>
              <a:off x="2757715" y="3723961"/>
              <a:ext cx="1770819" cy="44371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AU" sz="1400" b="1" spc="-35" dirty="0">
                  <a:solidFill>
                    <a:srgbClr val="333333"/>
                  </a:solidFill>
                  <a:cs typeface="EYInterstate"/>
                </a:rPr>
                <a:t>Shifting role of government</a:t>
              </a:r>
              <a:endParaRPr sz="1400" b="1" dirty="0">
                <a:solidFill>
                  <a:srgbClr val="333333"/>
                </a:solidFill>
                <a:cs typeface="EYInterstate"/>
              </a:endParaRPr>
            </a:p>
          </p:txBody>
        </p:sp>
        <p:sp>
          <p:nvSpPr>
            <p:cNvPr id="112" name="object 64"/>
            <p:cNvSpPr txBox="1"/>
            <p:nvPr/>
          </p:nvSpPr>
          <p:spPr>
            <a:xfrm>
              <a:off x="4245379" y="1947600"/>
              <a:ext cx="430887" cy="1647189"/>
            </a:xfrm>
            <a:prstGeom prst="rect">
              <a:avLst/>
            </a:prstGeom>
          </p:spPr>
          <p:txBody>
            <a:bodyPr vert="vert270" wrap="square" lIns="0" tIns="508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40"/>
                </a:spcBef>
              </a:pPr>
              <a:r>
                <a:rPr lang="en-AU" sz="1400" b="1" spc="-30" dirty="0">
                  <a:solidFill>
                    <a:srgbClr val="333333"/>
                  </a:solidFill>
                  <a:cs typeface="EYInterstate"/>
                </a:rPr>
                <a:t>Evolving l</a:t>
              </a:r>
              <a:r>
                <a:rPr sz="1400" b="1" spc="-30" dirty="0">
                  <a:solidFill>
                    <a:srgbClr val="333333"/>
                  </a:solidFill>
                  <a:cs typeface="EYInterstate"/>
                </a:rPr>
                <a:t>earner</a:t>
              </a:r>
              <a:r>
                <a:rPr sz="1400" b="1" spc="-114" dirty="0">
                  <a:solidFill>
                    <a:srgbClr val="333333"/>
                  </a:solidFill>
                  <a:cs typeface="EYInterstate"/>
                </a:rPr>
                <a:t> </a:t>
              </a:r>
              <a:r>
                <a:rPr sz="1400" b="1" spc="-40" dirty="0">
                  <a:solidFill>
                    <a:srgbClr val="333333"/>
                  </a:solidFill>
                  <a:cs typeface="EYInterstate"/>
                </a:rPr>
                <a:t>preferences</a:t>
              </a:r>
              <a:endParaRPr sz="1400" b="1" dirty="0">
                <a:solidFill>
                  <a:srgbClr val="333333"/>
                </a:solidFill>
                <a:cs typeface="EYInterstate"/>
              </a:endParaRPr>
            </a:p>
          </p:txBody>
        </p:sp>
      </p:grpSp>
      <p:sp>
        <p:nvSpPr>
          <p:cNvPr id="49" name="Title 1"/>
          <p:cNvSpPr txBox="1">
            <a:spLocks/>
          </p:cNvSpPr>
          <p:nvPr/>
        </p:nvSpPr>
        <p:spPr>
          <a:xfrm>
            <a:off x="263856" y="2175069"/>
            <a:ext cx="1868591" cy="1778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</a:rPr>
              <a:t>Two critical uncertainties drive a range of possible outcomes for the sector</a:t>
            </a:r>
          </a:p>
        </p:txBody>
      </p:sp>
    </p:spTree>
    <p:extLst>
      <p:ext uri="{BB962C8B-B14F-4D97-AF65-F5344CB8AC3E}">
        <p14:creationId xmlns:p14="http://schemas.microsoft.com/office/powerpoint/2010/main" val="3166703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2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90" t="28004" r="1585" b="48130"/>
          <a:stretch/>
        </p:blipFill>
        <p:spPr>
          <a:xfrm>
            <a:off x="880111" y="0"/>
            <a:ext cx="8263889" cy="6128950"/>
          </a:xfrm>
          <a:prstGeom prst="rect">
            <a:avLst/>
          </a:prstGeom>
        </p:spPr>
      </p:pic>
      <p:sp>
        <p:nvSpPr>
          <p:cNvPr id="70" name="Rectangle 69"/>
          <p:cNvSpPr/>
          <p:nvPr/>
        </p:nvSpPr>
        <p:spPr>
          <a:xfrm>
            <a:off x="-1" y="0"/>
            <a:ext cx="2269067" cy="6128951"/>
          </a:xfrm>
          <a:prstGeom prst="rect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9" name="Title 1"/>
          <p:cNvSpPr txBox="1">
            <a:spLocks/>
          </p:cNvSpPr>
          <p:nvPr/>
        </p:nvSpPr>
        <p:spPr>
          <a:xfrm>
            <a:off x="227436" y="1947877"/>
            <a:ext cx="1752512" cy="12247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000" dirty="0">
                <a:solidFill>
                  <a:srgbClr val="333333"/>
                </a:solidFill>
                <a:latin typeface="+mj-lt"/>
              </a:rPr>
              <a:t>Four scenarios for 2030 can help to stress test higher education strategies</a:t>
            </a:r>
          </a:p>
        </p:txBody>
      </p:sp>
      <p:grpSp>
        <p:nvGrpSpPr>
          <p:cNvPr id="165" name="Group 164"/>
          <p:cNvGrpSpPr/>
          <p:nvPr/>
        </p:nvGrpSpPr>
        <p:grpSpPr>
          <a:xfrm>
            <a:off x="2794586" y="853000"/>
            <a:ext cx="5679008" cy="4548371"/>
            <a:chOff x="9796125" y="-787523"/>
            <a:chExt cx="5679008" cy="4548371"/>
          </a:xfrm>
        </p:grpSpPr>
        <p:sp>
          <p:nvSpPr>
            <p:cNvPr id="166" name="object 5"/>
            <p:cNvSpPr txBox="1"/>
            <p:nvPr/>
          </p:nvSpPr>
          <p:spPr>
            <a:xfrm>
              <a:off x="11854113" y="3532580"/>
              <a:ext cx="156083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Unbundled</a:t>
              </a:r>
              <a:r>
                <a:rPr sz="1400" spc="-95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sz="1400" spc="-40" dirty="0">
                  <a:solidFill>
                    <a:srgbClr val="333333"/>
                  </a:solidFill>
                  <a:latin typeface="+mj-lt"/>
                  <a:cs typeface="EYInterstate"/>
                </a:rPr>
                <a:t>courses</a:t>
              </a:r>
              <a:endParaRPr sz="140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167" name="object 6"/>
            <p:cNvSpPr txBox="1"/>
            <p:nvPr/>
          </p:nvSpPr>
          <p:spPr>
            <a:xfrm>
              <a:off x="11700515" y="-787523"/>
              <a:ext cx="1849431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sz="1600" spc="-30" dirty="0">
                  <a:solidFill>
                    <a:srgbClr val="333333"/>
                  </a:solidFill>
                  <a:latin typeface="+mj-lt"/>
                  <a:cs typeface="EYInterstate"/>
                </a:rPr>
                <a:t>Bundled</a:t>
              </a:r>
              <a:r>
                <a:rPr sz="1600" spc="-100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sz="1600" spc="-35" dirty="0">
                  <a:solidFill>
                    <a:srgbClr val="333333"/>
                  </a:solidFill>
                  <a:latin typeface="+mj-lt"/>
                  <a:cs typeface="EYInterstate"/>
                </a:rPr>
                <a:t>degrees</a:t>
              </a:r>
              <a:endParaRPr sz="16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168" name="object 7"/>
            <p:cNvSpPr/>
            <p:nvPr/>
          </p:nvSpPr>
          <p:spPr>
            <a:xfrm>
              <a:off x="12030823" y="919747"/>
              <a:ext cx="575945" cy="541020"/>
            </a:xfrm>
            <a:custGeom>
              <a:avLst/>
              <a:gdLst/>
              <a:ahLst/>
              <a:cxnLst/>
              <a:rect l="l" t="t" r="r" b="b"/>
              <a:pathLst>
                <a:path w="575945" h="541020">
                  <a:moveTo>
                    <a:pt x="0" y="0"/>
                  </a:moveTo>
                  <a:lnTo>
                    <a:pt x="575830" y="540753"/>
                  </a:lnTo>
                </a:path>
              </a:pathLst>
            </a:custGeom>
            <a:ln w="25400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69" name="object 9"/>
            <p:cNvSpPr/>
            <p:nvPr/>
          </p:nvSpPr>
          <p:spPr>
            <a:xfrm>
              <a:off x="12625231" y="1465236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0" name="object 10"/>
            <p:cNvSpPr/>
            <p:nvPr/>
          </p:nvSpPr>
          <p:spPr>
            <a:xfrm>
              <a:off x="12170103" y="-352331"/>
              <a:ext cx="431800" cy="424180"/>
            </a:xfrm>
            <a:custGeom>
              <a:avLst/>
              <a:gdLst/>
              <a:ahLst/>
              <a:cxnLst/>
              <a:rect l="l" t="t" r="r" b="b"/>
              <a:pathLst>
                <a:path w="431800" h="424179">
                  <a:moveTo>
                    <a:pt x="0" y="424027"/>
                  </a:moveTo>
                  <a:lnTo>
                    <a:pt x="431253" y="0"/>
                  </a:lnTo>
                </a:path>
              </a:pathLst>
            </a:custGeom>
            <a:ln w="25400">
              <a:solidFill>
                <a:srgbClr val="B3B2B2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1" name="object 12"/>
            <p:cNvSpPr/>
            <p:nvPr/>
          </p:nvSpPr>
          <p:spPr>
            <a:xfrm>
              <a:off x="12620105" y="-37076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2" name="object 13"/>
            <p:cNvSpPr/>
            <p:nvPr/>
          </p:nvSpPr>
          <p:spPr>
            <a:xfrm>
              <a:off x="10781456" y="897532"/>
              <a:ext cx="549910" cy="541020"/>
            </a:xfrm>
            <a:custGeom>
              <a:avLst/>
              <a:gdLst/>
              <a:ahLst/>
              <a:cxnLst/>
              <a:rect l="l" t="t" r="r" b="b"/>
              <a:pathLst>
                <a:path w="549910" h="541020">
                  <a:moveTo>
                    <a:pt x="0" y="540524"/>
                  </a:moveTo>
                  <a:lnTo>
                    <a:pt x="549656" y="0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3" name="object 14"/>
            <p:cNvSpPr/>
            <p:nvPr/>
          </p:nvSpPr>
          <p:spPr>
            <a:xfrm>
              <a:off x="10745995" y="1460229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399"/>
                  </a:moveTo>
                  <a:lnTo>
                    <a:pt x="0" y="0"/>
                  </a:lnTo>
                  <a:lnTo>
                    <a:pt x="0" y="2539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4" name="object 16"/>
            <p:cNvSpPr/>
            <p:nvPr/>
          </p:nvSpPr>
          <p:spPr>
            <a:xfrm>
              <a:off x="12650378" y="919747"/>
              <a:ext cx="575945" cy="541020"/>
            </a:xfrm>
            <a:custGeom>
              <a:avLst/>
              <a:gdLst/>
              <a:ahLst/>
              <a:cxnLst/>
              <a:rect l="l" t="t" r="r" b="b"/>
              <a:pathLst>
                <a:path w="575945" h="541020">
                  <a:moveTo>
                    <a:pt x="575830" y="0"/>
                  </a:moveTo>
                  <a:lnTo>
                    <a:pt x="0" y="540753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5" name="object 18"/>
            <p:cNvSpPr/>
            <p:nvPr/>
          </p:nvSpPr>
          <p:spPr>
            <a:xfrm>
              <a:off x="12631800" y="1465236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6" name="object 19"/>
            <p:cNvSpPr/>
            <p:nvPr/>
          </p:nvSpPr>
          <p:spPr>
            <a:xfrm>
              <a:off x="12655675" y="-352331"/>
              <a:ext cx="431800" cy="424180"/>
            </a:xfrm>
            <a:custGeom>
              <a:avLst/>
              <a:gdLst/>
              <a:ahLst/>
              <a:cxnLst/>
              <a:rect l="l" t="t" r="r" b="b"/>
              <a:pathLst>
                <a:path w="431800" h="424179">
                  <a:moveTo>
                    <a:pt x="431253" y="424027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7" name="object 21"/>
            <p:cNvSpPr/>
            <p:nvPr/>
          </p:nvSpPr>
          <p:spPr>
            <a:xfrm>
              <a:off x="12636927" y="-37076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8" name="object 22"/>
            <p:cNvSpPr/>
            <p:nvPr/>
          </p:nvSpPr>
          <p:spPr>
            <a:xfrm>
              <a:off x="13925920" y="897532"/>
              <a:ext cx="549910" cy="541020"/>
            </a:xfrm>
            <a:custGeom>
              <a:avLst/>
              <a:gdLst/>
              <a:ahLst/>
              <a:cxnLst/>
              <a:rect l="l" t="t" r="r" b="b"/>
              <a:pathLst>
                <a:path w="549910" h="541020">
                  <a:moveTo>
                    <a:pt x="549655" y="540524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79" name="object 23"/>
            <p:cNvSpPr/>
            <p:nvPr/>
          </p:nvSpPr>
          <p:spPr>
            <a:xfrm>
              <a:off x="14511037" y="1460229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399"/>
                  </a:moveTo>
                  <a:lnTo>
                    <a:pt x="0" y="0"/>
                  </a:lnTo>
                  <a:lnTo>
                    <a:pt x="0" y="25399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0" name="object 25"/>
            <p:cNvSpPr/>
            <p:nvPr/>
          </p:nvSpPr>
          <p:spPr>
            <a:xfrm>
              <a:off x="12650378" y="1501360"/>
              <a:ext cx="575945" cy="562610"/>
            </a:xfrm>
            <a:custGeom>
              <a:avLst/>
              <a:gdLst/>
              <a:ahLst/>
              <a:cxnLst/>
              <a:rect l="l" t="t" r="r" b="b"/>
              <a:pathLst>
                <a:path w="575945" h="562609">
                  <a:moveTo>
                    <a:pt x="575830" y="56215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1" name="object 27"/>
            <p:cNvSpPr/>
            <p:nvPr/>
          </p:nvSpPr>
          <p:spPr>
            <a:xfrm>
              <a:off x="12631800" y="1470520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2" name="object 28"/>
            <p:cNvSpPr/>
            <p:nvPr/>
          </p:nvSpPr>
          <p:spPr>
            <a:xfrm>
              <a:off x="12654340" y="2941127"/>
              <a:ext cx="435609" cy="445134"/>
            </a:xfrm>
            <a:custGeom>
              <a:avLst/>
              <a:gdLst/>
              <a:ahLst/>
              <a:cxnLst/>
              <a:rect l="l" t="t" r="r" b="b"/>
              <a:pathLst>
                <a:path w="435610" h="445134">
                  <a:moveTo>
                    <a:pt x="435267" y="0"/>
                  </a:moveTo>
                  <a:lnTo>
                    <a:pt x="0" y="445008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3" name="object 30"/>
            <p:cNvSpPr/>
            <p:nvPr/>
          </p:nvSpPr>
          <p:spPr>
            <a:xfrm>
              <a:off x="12636927" y="340393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4" name="object 31"/>
            <p:cNvSpPr/>
            <p:nvPr/>
          </p:nvSpPr>
          <p:spPr>
            <a:xfrm>
              <a:off x="13925920" y="1524681"/>
              <a:ext cx="549910" cy="561975"/>
            </a:xfrm>
            <a:custGeom>
              <a:avLst/>
              <a:gdLst/>
              <a:ahLst/>
              <a:cxnLst/>
              <a:rect l="l" t="t" r="r" b="b"/>
              <a:pathLst>
                <a:path w="549910" h="561975">
                  <a:moveTo>
                    <a:pt x="549655" y="0"/>
                  </a:moveTo>
                  <a:lnTo>
                    <a:pt x="0" y="561924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5" name="object 32"/>
            <p:cNvSpPr/>
            <p:nvPr/>
          </p:nvSpPr>
          <p:spPr>
            <a:xfrm>
              <a:off x="14511037" y="1475725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6" name="object 34"/>
            <p:cNvSpPr/>
            <p:nvPr/>
          </p:nvSpPr>
          <p:spPr>
            <a:xfrm>
              <a:off x="12030823" y="1501360"/>
              <a:ext cx="575945" cy="562610"/>
            </a:xfrm>
            <a:custGeom>
              <a:avLst/>
              <a:gdLst/>
              <a:ahLst/>
              <a:cxnLst/>
              <a:rect l="l" t="t" r="r" b="b"/>
              <a:pathLst>
                <a:path w="575945" h="562609">
                  <a:moveTo>
                    <a:pt x="0" y="562152"/>
                  </a:moveTo>
                  <a:lnTo>
                    <a:pt x="575830" y="0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7" name="object 36"/>
            <p:cNvSpPr/>
            <p:nvPr/>
          </p:nvSpPr>
          <p:spPr>
            <a:xfrm>
              <a:off x="12625231" y="1470520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8" name="object 37"/>
            <p:cNvSpPr/>
            <p:nvPr/>
          </p:nvSpPr>
          <p:spPr>
            <a:xfrm>
              <a:off x="12167425" y="2941127"/>
              <a:ext cx="435609" cy="445134"/>
            </a:xfrm>
            <a:custGeom>
              <a:avLst/>
              <a:gdLst/>
              <a:ahLst/>
              <a:cxnLst/>
              <a:rect l="l" t="t" r="r" b="b"/>
              <a:pathLst>
                <a:path w="435610" h="445134">
                  <a:moveTo>
                    <a:pt x="0" y="0"/>
                  </a:moveTo>
                  <a:lnTo>
                    <a:pt x="435267" y="445008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89" name="object 39"/>
            <p:cNvSpPr/>
            <p:nvPr/>
          </p:nvSpPr>
          <p:spPr>
            <a:xfrm>
              <a:off x="12620106" y="340393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B3B2B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90" name="object 40"/>
            <p:cNvSpPr/>
            <p:nvPr/>
          </p:nvSpPr>
          <p:spPr>
            <a:xfrm>
              <a:off x="10781457" y="1524681"/>
              <a:ext cx="549910" cy="561975"/>
            </a:xfrm>
            <a:custGeom>
              <a:avLst/>
              <a:gdLst/>
              <a:ahLst/>
              <a:cxnLst/>
              <a:rect l="l" t="t" r="r" b="b"/>
              <a:pathLst>
                <a:path w="549910" h="561975">
                  <a:moveTo>
                    <a:pt x="0" y="0"/>
                  </a:moveTo>
                  <a:lnTo>
                    <a:pt x="549656" y="561924"/>
                  </a:lnTo>
                </a:path>
              </a:pathLst>
            </a:custGeom>
            <a:ln w="19050">
              <a:solidFill>
                <a:srgbClr val="80808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91" name="object 41"/>
            <p:cNvSpPr/>
            <p:nvPr/>
          </p:nvSpPr>
          <p:spPr>
            <a:xfrm>
              <a:off x="10745995" y="1475725"/>
              <a:ext cx="0" cy="25400"/>
            </a:xfrm>
            <a:custGeom>
              <a:avLst/>
              <a:gdLst/>
              <a:ahLst/>
              <a:cxnLst/>
              <a:rect l="l" t="t" r="r" b="b"/>
              <a:pathLst>
                <a:path h="25400">
                  <a:moveTo>
                    <a:pt x="0" y="25400"/>
                  </a:move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B3B2B2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grpSp>
          <p:nvGrpSpPr>
            <p:cNvPr id="192" name="Group 191"/>
            <p:cNvGrpSpPr/>
            <p:nvPr/>
          </p:nvGrpSpPr>
          <p:grpSpPr>
            <a:xfrm>
              <a:off x="10930466" y="-153860"/>
              <a:ext cx="1296035" cy="1296035"/>
              <a:chOff x="10930466" y="-153860"/>
              <a:chExt cx="1296035" cy="1296035"/>
            </a:xfrm>
          </p:grpSpPr>
          <p:sp>
            <p:nvSpPr>
              <p:cNvPr id="224" name="object 8"/>
              <p:cNvSpPr/>
              <p:nvPr/>
            </p:nvSpPr>
            <p:spPr>
              <a:xfrm>
                <a:off x="11993673" y="884859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5" name="object 11"/>
              <p:cNvSpPr/>
              <p:nvPr/>
            </p:nvSpPr>
            <p:spPr>
              <a:xfrm>
                <a:off x="12132602" y="108569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6" name="object 15"/>
              <p:cNvSpPr/>
              <p:nvPr/>
            </p:nvSpPr>
            <p:spPr>
              <a:xfrm>
                <a:off x="11348851" y="880093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7" name="object 43"/>
              <p:cNvSpPr/>
              <p:nvPr/>
            </p:nvSpPr>
            <p:spPr>
              <a:xfrm>
                <a:off x="10930466" y="-153860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0"/>
                    </a:move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close/>
                  </a:path>
                </a:pathLst>
              </a:custGeom>
              <a:solidFill>
                <a:srgbClr val="DADAD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8" name="object 44"/>
              <p:cNvSpPr/>
              <p:nvPr/>
            </p:nvSpPr>
            <p:spPr>
              <a:xfrm>
                <a:off x="10930466" y="-153860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1295996"/>
                    </a:move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close/>
                  </a:path>
                </a:pathLst>
              </a:custGeom>
              <a:ln w="50800">
                <a:solidFill>
                  <a:srgbClr val="951B81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9" name="object 45"/>
              <p:cNvSpPr txBox="1"/>
              <p:nvPr/>
            </p:nvSpPr>
            <p:spPr>
              <a:xfrm>
                <a:off x="11160071" y="80328"/>
                <a:ext cx="827405" cy="611706"/>
              </a:xfrm>
              <a:prstGeom prst="rect">
                <a:avLst/>
              </a:prstGeom>
            </p:spPr>
            <p:txBody>
              <a:bodyPr vert="horz" wrap="square" lIns="0" tIns="11430" rIns="0" bIns="0" rtlCol="0">
                <a:spAutoFit/>
              </a:bodyPr>
              <a:lstStyle/>
              <a:p>
                <a:pPr marL="12700" marR="5080" indent="13335" algn="just">
                  <a:lnSpc>
                    <a:spcPct val="100400"/>
                  </a:lnSpc>
                  <a:spcBef>
                    <a:spcPts val="90"/>
                  </a:spcBef>
                </a:pPr>
                <a:r>
                  <a:rPr sz="1300" b="1" spc="-50" dirty="0">
                    <a:solidFill>
                      <a:srgbClr val="951B81"/>
                    </a:solidFill>
                    <a:latin typeface="+mj-lt"/>
                    <a:cs typeface="EYInterstate"/>
                  </a:rPr>
                  <a:t>Scenario</a:t>
                </a:r>
                <a:r>
                  <a:rPr sz="1300" b="1" spc="-160" dirty="0">
                    <a:solidFill>
                      <a:srgbClr val="951B81"/>
                    </a:solidFill>
                    <a:latin typeface="+mj-lt"/>
                    <a:cs typeface="EYInterstate"/>
                  </a:rPr>
                  <a:t> </a:t>
                </a:r>
                <a:r>
                  <a:rPr sz="1300" b="1" dirty="0">
                    <a:solidFill>
                      <a:srgbClr val="951B81"/>
                    </a:solidFill>
                    <a:latin typeface="+mj-lt"/>
                    <a:cs typeface="EYInterstate"/>
                  </a:rPr>
                  <a:t>1  </a:t>
                </a:r>
                <a:r>
                  <a:rPr sz="1300" b="1" spc="-15" dirty="0">
                    <a:latin typeface="+mj-lt"/>
                    <a:cs typeface="EYInterstate"/>
                  </a:rPr>
                  <a:t>Champion  </a:t>
                </a:r>
                <a:r>
                  <a:rPr sz="1300" b="1" spc="-45" dirty="0">
                    <a:latin typeface="+mj-lt"/>
                    <a:cs typeface="EYInterstate"/>
                  </a:rPr>
                  <a:t>University  </a:t>
                </a:r>
                <a:endParaRPr sz="1100" dirty="0">
                  <a:latin typeface="+mj-lt"/>
                  <a:cs typeface="EYInterstate Light"/>
                </a:endParaRPr>
              </a:p>
            </p:txBody>
          </p:sp>
        </p:grpSp>
        <p:grpSp>
          <p:nvGrpSpPr>
            <p:cNvPr id="193" name="Group 192"/>
            <p:cNvGrpSpPr/>
            <p:nvPr/>
          </p:nvGrpSpPr>
          <p:grpSpPr>
            <a:xfrm>
              <a:off x="13030556" y="-153860"/>
              <a:ext cx="1296035" cy="1296035"/>
              <a:chOff x="13030556" y="-153860"/>
              <a:chExt cx="1296035" cy="1296035"/>
            </a:xfrm>
          </p:grpSpPr>
          <p:sp>
            <p:nvSpPr>
              <p:cNvPr id="218" name="object 17"/>
              <p:cNvSpPr/>
              <p:nvPr/>
            </p:nvSpPr>
            <p:spPr>
              <a:xfrm>
                <a:off x="13263358" y="884859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9" name="object 20"/>
              <p:cNvSpPr/>
              <p:nvPr/>
            </p:nvSpPr>
            <p:spPr>
              <a:xfrm>
                <a:off x="13124429" y="108569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0" name="object 24"/>
              <p:cNvSpPr/>
              <p:nvPr/>
            </p:nvSpPr>
            <p:spPr>
              <a:xfrm>
                <a:off x="13908181" y="880093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1" name="object 46"/>
              <p:cNvSpPr/>
              <p:nvPr/>
            </p:nvSpPr>
            <p:spPr>
              <a:xfrm>
                <a:off x="13030556" y="-153860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0"/>
                    </a:move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close/>
                  </a:path>
                </a:pathLst>
              </a:custGeom>
              <a:solidFill>
                <a:srgbClr val="DADAD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2" name="object 47"/>
              <p:cNvSpPr/>
              <p:nvPr/>
            </p:nvSpPr>
            <p:spPr>
              <a:xfrm>
                <a:off x="13030556" y="-153860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1295996"/>
                    </a:move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close/>
                  </a:path>
                </a:pathLst>
              </a:custGeom>
              <a:ln w="50800">
                <a:solidFill>
                  <a:srgbClr val="33922E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23" name="object 48"/>
              <p:cNvSpPr txBox="1"/>
              <p:nvPr/>
            </p:nvSpPr>
            <p:spPr>
              <a:xfrm>
                <a:off x="13202746" y="73127"/>
                <a:ext cx="951586" cy="813171"/>
              </a:xfrm>
              <a:prstGeom prst="rect">
                <a:avLst/>
              </a:prstGeom>
            </p:spPr>
            <p:txBody>
              <a:bodyPr vert="horz" wrap="square" lIns="0" tIns="15875" rIns="0" bIns="0" rtlCol="0">
                <a:spAutoFit/>
              </a:bodyPr>
              <a:lstStyle/>
              <a:p>
                <a:pPr marL="12700" marR="5080" indent="37465" algn="ctr">
                  <a:lnSpc>
                    <a:spcPct val="98200"/>
                  </a:lnSpc>
                  <a:spcBef>
                    <a:spcPts val="125"/>
                  </a:spcBef>
                </a:pPr>
                <a:r>
                  <a:rPr sz="1300" b="1" spc="-30" dirty="0">
                    <a:solidFill>
                      <a:srgbClr val="33922E"/>
                    </a:solidFill>
                    <a:latin typeface="+mj-lt"/>
                    <a:cs typeface="EYInterstate"/>
                  </a:rPr>
                  <a:t>Scenario</a:t>
                </a:r>
                <a:r>
                  <a:rPr lang="en-AU" sz="1300" b="1" spc="-30" dirty="0">
                    <a:solidFill>
                      <a:srgbClr val="33922E"/>
                    </a:solidFill>
                    <a:latin typeface="+mj-lt"/>
                    <a:cs typeface="EYInterstate"/>
                  </a:rPr>
                  <a:t> </a:t>
                </a:r>
                <a:r>
                  <a:rPr sz="1300" b="1" dirty="0">
                    <a:solidFill>
                      <a:srgbClr val="33922E"/>
                    </a:solidFill>
                    <a:latin typeface="+mj-lt"/>
                    <a:cs typeface="EYInterstate"/>
                  </a:rPr>
                  <a:t>2  </a:t>
                </a:r>
                <a:r>
                  <a:rPr sz="1300" b="1" spc="-70" dirty="0">
                    <a:latin typeface="+mj-lt"/>
                    <a:cs typeface="EYInterstate"/>
                  </a:rPr>
                  <a:t>C</a:t>
                </a:r>
                <a:r>
                  <a:rPr sz="1300" b="1" spc="-40" dirty="0">
                    <a:latin typeface="+mj-lt"/>
                    <a:cs typeface="EYInterstate"/>
                  </a:rPr>
                  <a:t>omme</a:t>
                </a:r>
                <a:r>
                  <a:rPr sz="1300" b="1" spc="-60" dirty="0">
                    <a:latin typeface="+mj-lt"/>
                    <a:cs typeface="EYInterstate"/>
                  </a:rPr>
                  <a:t>r</a:t>
                </a:r>
                <a:r>
                  <a:rPr sz="1300" b="1" spc="-40" dirty="0">
                    <a:latin typeface="+mj-lt"/>
                    <a:cs typeface="EYInterstate"/>
                  </a:rPr>
                  <a:t>cial  </a:t>
                </a:r>
                <a:r>
                  <a:rPr sz="1300" b="1" spc="-45" dirty="0">
                    <a:latin typeface="+mj-lt"/>
                    <a:cs typeface="EYInterstate"/>
                  </a:rPr>
                  <a:t>University </a:t>
                </a:r>
                <a:endParaRPr lang="en-AU" sz="1300" b="1" spc="-45" dirty="0">
                  <a:latin typeface="+mj-lt"/>
                  <a:cs typeface="EYInterstate"/>
                </a:endParaRPr>
              </a:p>
              <a:p>
                <a:pPr marL="12700" marR="5080" indent="37465" algn="ctr">
                  <a:lnSpc>
                    <a:spcPct val="98200"/>
                  </a:lnSpc>
                  <a:spcBef>
                    <a:spcPts val="125"/>
                  </a:spcBef>
                </a:pPr>
                <a:endParaRPr sz="1100" dirty="0">
                  <a:latin typeface="+mj-lt"/>
                  <a:cs typeface="EYInterstate Light"/>
                </a:endParaRPr>
              </a:p>
            </p:txBody>
          </p:sp>
        </p:grpSp>
        <p:grpSp>
          <p:nvGrpSpPr>
            <p:cNvPr id="194" name="Group 193"/>
            <p:cNvGrpSpPr/>
            <p:nvPr/>
          </p:nvGrpSpPr>
          <p:grpSpPr>
            <a:xfrm>
              <a:off x="13030556" y="1808142"/>
              <a:ext cx="1296035" cy="1296035"/>
              <a:chOff x="13030556" y="1808142"/>
              <a:chExt cx="1296035" cy="1296035"/>
            </a:xfrm>
          </p:grpSpPr>
          <p:sp>
            <p:nvSpPr>
              <p:cNvPr id="212" name="object 26"/>
              <p:cNvSpPr/>
              <p:nvPr/>
            </p:nvSpPr>
            <p:spPr>
              <a:xfrm>
                <a:off x="13263358" y="209978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3" name="object 29"/>
              <p:cNvSpPr/>
              <p:nvPr/>
            </p:nvSpPr>
            <p:spPr>
              <a:xfrm>
                <a:off x="13124429" y="2905526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4" name="object 33"/>
              <p:cNvSpPr/>
              <p:nvPr/>
            </p:nvSpPr>
            <p:spPr>
              <a:xfrm>
                <a:off x="13908181" y="210473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5" name="object 49"/>
              <p:cNvSpPr/>
              <p:nvPr/>
            </p:nvSpPr>
            <p:spPr>
              <a:xfrm>
                <a:off x="13030556" y="1808142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0"/>
                    </a:move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close/>
                  </a:path>
                </a:pathLst>
              </a:custGeom>
              <a:solidFill>
                <a:srgbClr val="DADAD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6" name="object 50"/>
              <p:cNvSpPr/>
              <p:nvPr/>
            </p:nvSpPr>
            <p:spPr>
              <a:xfrm>
                <a:off x="13030556" y="1808142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1295996"/>
                    </a:move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close/>
                  </a:path>
                </a:pathLst>
              </a:custGeom>
              <a:ln w="50800">
                <a:solidFill>
                  <a:srgbClr val="706F6F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7" name="object 51"/>
              <p:cNvSpPr txBox="1"/>
              <p:nvPr/>
            </p:nvSpPr>
            <p:spPr>
              <a:xfrm>
                <a:off x="13265472" y="2024328"/>
                <a:ext cx="826135" cy="601318"/>
              </a:xfrm>
              <a:prstGeom prst="rect">
                <a:avLst/>
              </a:prstGeom>
            </p:spPr>
            <p:txBody>
              <a:bodyPr vert="horz" wrap="square" lIns="0" tIns="19050" rIns="0" bIns="0" rtlCol="0">
                <a:spAutoFit/>
              </a:bodyPr>
              <a:lstStyle/>
              <a:p>
                <a:pPr marL="12700" marR="5080" algn="ctr">
                  <a:lnSpc>
                    <a:spcPct val="96600"/>
                  </a:lnSpc>
                  <a:spcBef>
                    <a:spcPts val="150"/>
                  </a:spcBef>
                </a:pPr>
                <a:r>
                  <a:rPr sz="1300" b="1" spc="-30" dirty="0">
                    <a:solidFill>
                      <a:srgbClr val="706F6F"/>
                    </a:solidFill>
                    <a:latin typeface="+mj-lt"/>
                    <a:cs typeface="EYInterstate"/>
                  </a:rPr>
                  <a:t>Scenario</a:t>
                </a:r>
                <a:r>
                  <a:rPr sz="1300" b="1" spc="-145" dirty="0">
                    <a:solidFill>
                      <a:srgbClr val="706F6F"/>
                    </a:solidFill>
                    <a:latin typeface="+mj-lt"/>
                    <a:cs typeface="EYInterstate"/>
                  </a:rPr>
                  <a:t> </a:t>
                </a:r>
                <a:r>
                  <a:rPr sz="1300" b="1" dirty="0">
                    <a:solidFill>
                      <a:srgbClr val="706F6F"/>
                    </a:solidFill>
                    <a:latin typeface="+mj-lt"/>
                    <a:cs typeface="EYInterstate"/>
                  </a:rPr>
                  <a:t>3  </a:t>
                </a:r>
                <a:r>
                  <a:rPr sz="1300" b="1" spc="-35" dirty="0">
                    <a:latin typeface="+mj-lt"/>
                    <a:cs typeface="EYInterstate"/>
                  </a:rPr>
                  <a:t>Disruptor  </a:t>
                </a:r>
                <a:r>
                  <a:rPr sz="1300" b="1" spc="-40" dirty="0">
                    <a:latin typeface="+mj-lt"/>
                    <a:cs typeface="EYInterstate"/>
                  </a:rPr>
                  <a:t>Uni</a:t>
                </a:r>
                <a:r>
                  <a:rPr sz="1300" b="1" spc="-65" dirty="0">
                    <a:latin typeface="+mj-lt"/>
                    <a:cs typeface="EYInterstate"/>
                  </a:rPr>
                  <a:t>v</a:t>
                </a:r>
                <a:r>
                  <a:rPr sz="1300" b="1" spc="-40" dirty="0">
                    <a:latin typeface="+mj-lt"/>
                    <a:cs typeface="EYInterstate"/>
                  </a:rPr>
                  <a:t>e</a:t>
                </a:r>
                <a:r>
                  <a:rPr sz="1300" b="1" spc="-70" dirty="0">
                    <a:latin typeface="+mj-lt"/>
                    <a:cs typeface="EYInterstate"/>
                  </a:rPr>
                  <a:t>r</a:t>
                </a:r>
                <a:r>
                  <a:rPr sz="1300" b="1" spc="-40" dirty="0">
                    <a:latin typeface="+mj-lt"/>
                    <a:cs typeface="EYInterstate"/>
                  </a:rPr>
                  <a:t>si</a:t>
                </a:r>
                <a:r>
                  <a:rPr sz="1300" b="1" spc="-70" dirty="0">
                    <a:latin typeface="+mj-lt"/>
                    <a:cs typeface="EYInterstate"/>
                  </a:rPr>
                  <a:t>t</a:t>
                </a:r>
                <a:r>
                  <a:rPr sz="1300" b="1" dirty="0">
                    <a:latin typeface="+mj-lt"/>
                    <a:cs typeface="EYInterstate"/>
                  </a:rPr>
                  <a:t>y </a:t>
                </a:r>
                <a:endParaRPr sz="1100" dirty="0">
                  <a:latin typeface="+mj-lt"/>
                  <a:cs typeface="EYInterstate Light"/>
                </a:endParaRPr>
              </a:p>
            </p:txBody>
          </p:sp>
        </p:grpSp>
        <p:grpSp>
          <p:nvGrpSpPr>
            <p:cNvPr id="195" name="Group 194"/>
            <p:cNvGrpSpPr/>
            <p:nvPr/>
          </p:nvGrpSpPr>
          <p:grpSpPr>
            <a:xfrm>
              <a:off x="10930466" y="1808142"/>
              <a:ext cx="1296035" cy="1296035"/>
              <a:chOff x="10930466" y="1808142"/>
              <a:chExt cx="1296035" cy="1296035"/>
            </a:xfrm>
          </p:grpSpPr>
          <p:sp>
            <p:nvSpPr>
              <p:cNvPr id="206" name="object 35"/>
              <p:cNvSpPr/>
              <p:nvPr/>
            </p:nvSpPr>
            <p:spPr>
              <a:xfrm>
                <a:off x="11993673" y="209978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07" name="object 38"/>
              <p:cNvSpPr/>
              <p:nvPr/>
            </p:nvSpPr>
            <p:spPr>
              <a:xfrm>
                <a:off x="12132604" y="2905526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08" name="object 42"/>
              <p:cNvSpPr/>
              <p:nvPr/>
            </p:nvSpPr>
            <p:spPr>
              <a:xfrm>
                <a:off x="11348851" y="210473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3B2B2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09" name="object 52"/>
              <p:cNvSpPr/>
              <p:nvPr/>
            </p:nvSpPr>
            <p:spPr>
              <a:xfrm>
                <a:off x="10930466" y="1808142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0"/>
                    </a:move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close/>
                  </a:path>
                </a:pathLst>
              </a:custGeom>
              <a:solidFill>
                <a:srgbClr val="DADAD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0" name="object 53"/>
              <p:cNvSpPr/>
              <p:nvPr/>
            </p:nvSpPr>
            <p:spPr>
              <a:xfrm>
                <a:off x="10930466" y="1808142"/>
                <a:ext cx="1296035" cy="1296035"/>
              </a:xfrm>
              <a:custGeom>
                <a:avLst/>
                <a:gdLst/>
                <a:ahLst/>
                <a:cxnLst/>
                <a:rect l="l" t="t" r="r" b="b"/>
                <a:pathLst>
                  <a:path w="1296035" h="1296034">
                    <a:moveTo>
                      <a:pt x="648004" y="1295996"/>
                    </a:moveTo>
                    <a:lnTo>
                      <a:pt x="696366" y="1294219"/>
                    </a:lnTo>
                    <a:lnTo>
                      <a:pt x="743762" y="1288970"/>
                    </a:lnTo>
                    <a:lnTo>
                      <a:pt x="790068" y="1280376"/>
                    </a:lnTo>
                    <a:lnTo>
                      <a:pt x="835158" y="1268561"/>
                    </a:lnTo>
                    <a:lnTo>
                      <a:pt x="878906" y="1253650"/>
                    </a:lnTo>
                    <a:lnTo>
                      <a:pt x="921188" y="1235770"/>
                    </a:lnTo>
                    <a:lnTo>
                      <a:pt x="961878" y="1215045"/>
                    </a:lnTo>
                    <a:lnTo>
                      <a:pt x="1000851" y="1191600"/>
                    </a:lnTo>
                    <a:lnTo>
                      <a:pt x="1037981" y="1165561"/>
                    </a:lnTo>
                    <a:lnTo>
                      <a:pt x="1073144" y="1137054"/>
                    </a:lnTo>
                    <a:lnTo>
                      <a:pt x="1106214" y="1106203"/>
                    </a:lnTo>
                    <a:lnTo>
                      <a:pt x="1137065" y="1073134"/>
                    </a:lnTo>
                    <a:lnTo>
                      <a:pt x="1165573" y="1037971"/>
                    </a:lnTo>
                    <a:lnTo>
                      <a:pt x="1191612" y="1000842"/>
                    </a:lnTo>
                    <a:lnTo>
                      <a:pt x="1215057" y="961869"/>
                    </a:lnTo>
                    <a:lnTo>
                      <a:pt x="1235782" y="921180"/>
                    </a:lnTo>
                    <a:lnTo>
                      <a:pt x="1253663" y="878899"/>
                    </a:lnTo>
                    <a:lnTo>
                      <a:pt x="1268573" y="835152"/>
                    </a:lnTo>
                    <a:lnTo>
                      <a:pt x="1280389" y="790063"/>
                    </a:lnTo>
                    <a:lnTo>
                      <a:pt x="1288983" y="743759"/>
                    </a:lnTo>
                    <a:lnTo>
                      <a:pt x="1294232" y="696364"/>
                    </a:lnTo>
                    <a:lnTo>
                      <a:pt x="1296009" y="648004"/>
                    </a:lnTo>
                    <a:lnTo>
                      <a:pt x="1294232" y="599643"/>
                    </a:lnTo>
                    <a:lnTo>
                      <a:pt x="1288983" y="552246"/>
                    </a:lnTo>
                    <a:lnTo>
                      <a:pt x="1280389" y="505941"/>
                    </a:lnTo>
                    <a:lnTo>
                      <a:pt x="1268573" y="460851"/>
                    </a:lnTo>
                    <a:lnTo>
                      <a:pt x="1253663" y="417102"/>
                    </a:lnTo>
                    <a:lnTo>
                      <a:pt x="1235782" y="374821"/>
                    </a:lnTo>
                    <a:lnTo>
                      <a:pt x="1215057" y="334131"/>
                    </a:lnTo>
                    <a:lnTo>
                      <a:pt x="1191612" y="295158"/>
                    </a:lnTo>
                    <a:lnTo>
                      <a:pt x="1165573" y="258027"/>
                    </a:lnTo>
                    <a:lnTo>
                      <a:pt x="1137065" y="222864"/>
                    </a:lnTo>
                    <a:lnTo>
                      <a:pt x="1106214" y="189795"/>
                    </a:lnTo>
                    <a:lnTo>
                      <a:pt x="1073144" y="158943"/>
                    </a:lnTo>
                    <a:lnTo>
                      <a:pt x="1037981" y="130435"/>
                    </a:lnTo>
                    <a:lnTo>
                      <a:pt x="1000851" y="104396"/>
                    </a:lnTo>
                    <a:lnTo>
                      <a:pt x="961878" y="80952"/>
                    </a:lnTo>
                    <a:lnTo>
                      <a:pt x="921188" y="60226"/>
                    </a:lnTo>
                    <a:lnTo>
                      <a:pt x="878906" y="42346"/>
                    </a:lnTo>
                    <a:lnTo>
                      <a:pt x="835158" y="27435"/>
                    </a:lnTo>
                    <a:lnTo>
                      <a:pt x="790068" y="15620"/>
                    </a:lnTo>
                    <a:lnTo>
                      <a:pt x="743762" y="7025"/>
                    </a:lnTo>
                    <a:lnTo>
                      <a:pt x="696366" y="1777"/>
                    </a:lnTo>
                    <a:lnTo>
                      <a:pt x="648004" y="0"/>
                    </a:lnTo>
                    <a:lnTo>
                      <a:pt x="599643" y="1777"/>
                    </a:lnTo>
                    <a:lnTo>
                      <a:pt x="552246" y="7025"/>
                    </a:lnTo>
                    <a:lnTo>
                      <a:pt x="505941" y="15620"/>
                    </a:lnTo>
                    <a:lnTo>
                      <a:pt x="460851" y="27435"/>
                    </a:lnTo>
                    <a:lnTo>
                      <a:pt x="417102" y="42346"/>
                    </a:lnTo>
                    <a:lnTo>
                      <a:pt x="374821" y="60226"/>
                    </a:lnTo>
                    <a:lnTo>
                      <a:pt x="334131" y="80952"/>
                    </a:lnTo>
                    <a:lnTo>
                      <a:pt x="295158" y="104396"/>
                    </a:lnTo>
                    <a:lnTo>
                      <a:pt x="258027" y="130435"/>
                    </a:lnTo>
                    <a:lnTo>
                      <a:pt x="222864" y="158943"/>
                    </a:lnTo>
                    <a:lnTo>
                      <a:pt x="189795" y="189795"/>
                    </a:lnTo>
                    <a:lnTo>
                      <a:pt x="158943" y="222864"/>
                    </a:lnTo>
                    <a:lnTo>
                      <a:pt x="130435" y="258027"/>
                    </a:lnTo>
                    <a:lnTo>
                      <a:pt x="104396" y="295158"/>
                    </a:lnTo>
                    <a:lnTo>
                      <a:pt x="80952" y="334131"/>
                    </a:lnTo>
                    <a:lnTo>
                      <a:pt x="60226" y="374821"/>
                    </a:lnTo>
                    <a:lnTo>
                      <a:pt x="42346" y="417102"/>
                    </a:lnTo>
                    <a:lnTo>
                      <a:pt x="27435" y="460851"/>
                    </a:lnTo>
                    <a:lnTo>
                      <a:pt x="15620" y="505941"/>
                    </a:lnTo>
                    <a:lnTo>
                      <a:pt x="7025" y="552246"/>
                    </a:lnTo>
                    <a:lnTo>
                      <a:pt x="1777" y="599643"/>
                    </a:lnTo>
                    <a:lnTo>
                      <a:pt x="0" y="648004"/>
                    </a:lnTo>
                    <a:lnTo>
                      <a:pt x="1777" y="696364"/>
                    </a:lnTo>
                    <a:lnTo>
                      <a:pt x="7025" y="743759"/>
                    </a:lnTo>
                    <a:lnTo>
                      <a:pt x="15620" y="790063"/>
                    </a:lnTo>
                    <a:lnTo>
                      <a:pt x="27435" y="835152"/>
                    </a:lnTo>
                    <a:lnTo>
                      <a:pt x="42346" y="878899"/>
                    </a:lnTo>
                    <a:lnTo>
                      <a:pt x="60226" y="921180"/>
                    </a:lnTo>
                    <a:lnTo>
                      <a:pt x="80952" y="961869"/>
                    </a:lnTo>
                    <a:lnTo>
                      <a:pt x="104396" y="1000842"/>
                    </a:lnTo>
                    <a:lnTo>
                      <a:pt x="130435" y="1037971"/>
                    </a:lnTo>
                    <a:lnTo>
                      <a:pt x="158943" y="1073134"/>
                    </a:lnTo>
                    <a:lnTo>
                      <a:pt x="189795" y="1106203"/>
                    </a:lnTo>
                    <a:lnTo>
                      <a:pt x="222864" y="1137054"/>
                    </a:lnTo>
                    <a:lnTo>
                      <a:pt x="258027" y="1165561"/>
                    </a:lnTo>
                    <a:lnTo>
                      <a:pt x="295158" y="1191600"/>
                    </a:lnTo>
                    <a:lnTo>
                      <a:pt x="334131" y="1215045"/>
                    </a:lnTo>
                    <a:lnTo>
                      <a:pt x="374821" y="1235770"/>
                    </a:lnTo>
                    <a:lnTo>
                      <a:pt x="417102" y="1253650"/>
                    </a:lnTo>
                    <a:lnTo>
                      <a:pt x="460851" y="1268561"/>
                    </a:lnTo>
                    <a:lnTo>
                      <a:pt x="505941" y="1280376"/>
                    </a:lnTo>
                    <a:lnTo>
                      <a:pt x="552246" y="1288970"/>
                    </a:lnTo>
                    <a:lnTo>
                      <a:pt x="599643" y="1294219"/>
                    </a:lnTo>
                    <a:lnTo>
                      <a:pt x="648004" y="1295996"/>
                    </a:lnTo>
                    <a:close/>
                  </a:path>
                </a:pathLst>
              </a:custGeom>
              <a:ln w="50800">
                <a:solidFill>
                  <a:srgbClr val="0097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+mj-lt"/>
                </a:endParaRPr>
              </a:p>
            </p:txBody>
          </p:sp>
          <p:sp>
            <p:nvSpPr>
              <p:cNvPr id="211" name="object 54"/>
              <p:cNvSpPr txBox="1"/>
              <p:nvPr/>
            </p:nvSpPr>
            <p:spPr>
              <a:xfrm>
                <a:off x="11165379" y="2024328"/>
                <a:ext cx="826135" cy="601318"/>
              </a:xfrm>
              <a:prstGeom prst="rect">
                <a:avLst/>
              </a:prstGeom>
            </p:spPr>
            <p:txBody>
              <a:bodyPr vert="horz" wrap="square" lIns="0" tIns="19050" rIns="0" bIns="0" rtlCol="0">
                <a:spAutoFit/>
              </a:bodyPr>
              <a:lstStyle/>
              <a:p>
                <a:pPr marL="12700" marR="5080" algn="ctr">
                  <a:lnSpc>
                    <a:spcPct val="96600"/>
                  </a:lnSpc>
                  <a:spcBef>
                    <a:spcPts val="150"/>
                  </a:spcBef>
                </a:pPr>
                <a:r>
                  <a:rPr sz="1300" b="1" spc="-30" dirty="0">
                    <a:solidFill>
                      <a:srgbClr val="0097B6"/>
                    </a:solidFill>
                    <a:latin typeface="+mj-lt"/>
                    <a:cs typeface="EYInterstate"/>
                  </a:rPr>
                  <a:t>Scenario</a:t>
                </a:r>
                <a:r>
                  <a:rPr sz="1300" b="1" spc="-145" dirty="0">
                    <a:solidFill>
                      <a:srgbClr val="0097B6"/>
                    </a:solidFill>
                    <a:latin typeface="+mj-lt"/>
                    <a:cs typeface="EYInterstate"/>
                  </a:rPr>
                  <a:t> </a:t>
                </a:r>
                <a:r>
                  <a:rPr sz="1300" b="1" dirty="0">
                    <a:solidFill>
                      <a:srgbClr val="0097B6"/>
                    </a:solidFill>
                    <a:latin typeface="+mj-lt"/>
                    <a:cs typeface="EYInterstate"/>
                  </a:rPr>
                  <a:t>4  </a:t>
                </a:r>
                <a:r>
                  <a:rPr sz="1300" b="1" spc="-35" dirty="0">
                    <a:latin typeface="+mj-lt"/>
                    <a:cs typeface="EYInterstate"/>
                  </a:rPr>
                  <a:t>Virtual  </a:t>
                </a:r>
                <a:r>
                  <a:rPr sz="1300" b="1" spc="-30" dirty="0">
                    <a:latin typeface="+mj-lt"/>
                    <a:cs typeface="EYInterstate"/>
                  </a:rPr>
                  <a:t>Uni</a:t>
                </a:r>
                <a:r>
                  <a:rPr sz="1300" b="1" spc="-50" dirty="0">
                    <a:latin typeface="+mj-lt"/>
                    <a:cs typeface="EYInterstate"/>
                  </a:rPr>
                  <a:t>v</a:t>
                </a:r>
                <a:r>
                  <a:rPr sz="1300" b="1" spc="-30" dirty="0">
                    <a:latin typeface="+mj-lt"/>
                    <a:cs typeface="EYInterstate"/>
                  </a:rPr>
                  <a:t>e</a:t>
                </a:r>
                <a:r>
                  <a:rPr sz="1300" b="1" spc="-55" dirty="0">
                    <a:latin typeface="+mj-lt"/>
                    <a:cs typeface="EYInterstate"/>
                  </a:rPr>
                  <a:t>r</a:t>
                </a:r>
                <a:r>
                  <a:rPr sz="1300" b="1" spc="-30" dirty="0">
                    <a:latin typeface="+mj-lt"/>
                    <a:cs typeface="EYInterstate"/>
                  </a:rPr>
                  <a:t>si</a:t>
                </a:r>
                <a:r>
                  <a:rPr sz="1300" b="1" spc="-55" dirty="0">
                    <a:latin typeface="+mj-lt"/>
                    <a:cs typeface="EYInterstate"/>
                  </a:rPr>
                  <a:t>t</a:t>
                </a:r>
                <a:r>
                  <a:rPr sz="1300" b="1" dirty="0">
                    <a:latin typeface="+mj-lt"/>
                    <a:cs typeface="EYInterstate"/>
                  </a:rPr>
                  <a:t>y  </a:t>
                </a:r>
                <a:endParaRPr sz="1100" dirty="0">
                  <a:latin typeface="+mj-lt"/>
                  <a:cs typeface="EYInterstate Light"/>
                </a:endParaRPr>
              </a:p>
            </p:txBody>
          </p:sp>
        </p:grpSp>
        <p:sp>
          <p:nvSpPr>
            <p:cNvPr id="196" name="object 55"/>
            <p:cNvSpPr/>
            <p:nvPr/>
          </p:nvSpPr>
          <p:spPr>
            <a:xfrm>
              <a:off x="10721135" y="1478700"/>
              <a:ext cx="3815079" cy="0"/>
            </a:xfrm>
            <a:custGeom>
              <a:avLst/>
              <a:gdLst/>
              <a:ahLst/>
              <a:cxnLst/>
              <a:rect l="l" t="t" r="r" b="b"/>
              <a:pathLst>
                <a:path w="3815079">
                  <a:moveTo>
                    <a:pt x="3814762" y="0"/>
                  </a:moveTo>
                  <a:lnTo>
                    <a:pt x="0" y="0"/>
                  </a:lnTo>
                </a:path>
              </a:pathLst>
            </a:custGeom>
            <a:ln w="31750">
              <a:solidFill>
                <a:srgbClr val="FFD5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97" name="object 56"/>
            <p:cNvSpPr/>
            <p:nvPr/>
          </p:nvSpPr>
          <p:spPr>
            <a:xfrm>
              <a:off x="14506709" y="1394461"/>
              <a:ext cx="90805" cy="168910"/>
            </a:xfrm>
            <a:custGeom>
              <a:avLst/>
              <a:gdLst/>
              <a:ahLst/>
              <a:cxnLst/>
              <a:rect l="l" t="t" r="r" b="b"/>
              <a:pathLst>
                <a:path w="90804" h="168909">
                  <a:moveTo>
                    <a:pt x="0" y="0"/>
                  </a:moveTo>
                  <a:lnTo>
                    <a:pt x="0" y="168478"/>
                  </a:lnTo>
                  <a:lnTo>
                    <a:pt x="90601" y="8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98" name="object 57"/>
            <p:cNvSpPr/>
            <p:nvPr/>
          </p:nvSpPr>
          <p:spPr>
            <a:xfrm>
              <a:off x="10659721" y="1394461"/>
              <a:ext cx="90805" cy="168910"/>
            </a:xfrm>
            <a:custGeom>
              <a:avLst/>
              <a:gdLst/>
              <a:ahLst/>
              <a:cxnLst/>
              <a:rect l="l" t="t" r="r" b="b"/>
              <a:pathLst>
                <a:path w="90805" h="168909">
                  <a:moveTo>
                    <a:pt x="90601" y="0"/>
                  </a:moveTo>
                  <a:lnTo>
                    <a:pt x="0" y="84239"/>
                  </a:lnTo>
                  <a:lnTo>
                    <a:pt x="90601" y="168478"/>
                  </a:lnTo>
                  <a:lnTo>
                    <a:pt x="90601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199" name="object 58"/>
            <p:cNvSpPr/>
            <p:nvPr/>
          </p:nvSpPr>
          <p:spPr>
            <a:xfrm>
              <a:off x="12628518" y="-399751"/>
              <a:ext cx="0" cy="3838575"/>
            </a:xfrm>
            <a:custGeom>
              <a:avLst/>
              <a:gdLst/>
              <a:ahLst/>
              <a:cxnLst/>
              <a:rect l="l" t="t" r="r" b="b"/>
              <a:pathLst>
                <a:path h="3838575">
                  <a:moveTo>
                    <a:pt x="0" y="3838054"/>
                  </a:moveTo>
                  <a:lnTo>
                    <a:pt x="0" y="0"/>
                  </a:lnTo>
                </a:path>
              </a:pathLst>
            </a:custGeom>
            <a:ln w="31750">
              <a:solidFill>
                <a:srgbClr val="FFD5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200" name="object 59"/>
            <p:cNvSpPr/>
            <p:nvPr/>
          </p:nvSpPr>
          <p:spPr>
            <a:xfrm>
              <a:off x="12544279" y="3409116"/>
              <a:ext cx="168910" cy="90805"/>
            </a:xfrm>
            <a:custGeom>
              <a:avLst/>
              <a:gdLst/>
              <a:ahLst/>
              <a:cxnLst/>
              <a:rect l="l" t="t" r="r" b="b"/>
              <a:pathLst>
                <a:path w="168910" h="90804">
                  <a:moveTo>
                    <a:pt x="168478" y="0"/>
                  </a:moveTo>
                  <a:lnTo>
                    <a:pt x="0" y="0"/>
                  </a:lnTo>
                  <a:lnTo>
                    <a:pt x="84239" y="90601"/>
                  </a:lnTo>
                  <a:lnTo>
                    <a:pt x="168478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201" name="object 60"/>
            <p:cNvSpPr/>
            <p:nvPr/>
          </p:nvSpPr>
          <p:spPr>
            <a:xfrm>
              <a:off x="12544279" y="-461172"/>
              <a:ext cx="168910" cy="90805"/>
            </a:xfrm>
            <a:custGeom>
              <a:avLst/>
              <a:gdLst/>
              <a:ahLst/>
              <a:cxnLst/>
              <a:rect l="l" t="t" r="r" b="b"/>
              <a:pathLst>
                <a:path w="168910" h="90804">
                  <a:moveTo>
                    <a:pt x="84239" y="0"/>
                  </a:moveTo>
                  <a:lnTo>
                    <a:pt x="0" y="90601"/>
                  </a:lnTo>
                  <a:lnTo>
                    <a:pt x="168478" y="90601"/>
                  </a:lnTo>
                  <a:lnTo>
                    <a:pt x="84239" y="0"/>
                  </a:lnTo>
                  <a:close/>
                </a:path>
              </a:pathLst>
            </a:custGeom>
            <a:solidFill>
              <a:srgbClr val="FFE600"/>
            </a:solidFill>
          </p:spPr>
          <p:txBody>
            <a:bodyPr wrap="square" lIns="0" tIns="0" rIns="0" bIns="0" rtlCol="0"/>
            <a:lstStyle/>
            <a:p>
              <a:endParaRPr>
                <a:latin typeface="+mj-lt"/>
              </a:endParaRPr>
            </a:p>
          </p:txBody>
        </p:sp>
        <p:sp>
          <p:nvSpPr>
            <p:cNvPr id="202" name="object 61"/>
            <p:cNvSpPr txBox="1"/>
            <p:nvPr/>
          </p:nvSpPr>
          <p:spPr>
            <a:xfrm>
              <a:off x="9796125" y="1340868"/>
              <a:ext cx="79946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Hand</a:t>
              </a:r>
              <a:r>
                <a:rPr sz="1400" spc="-60" dirty="0">
                  <a:solidFill>
                    <a:srgbClr val="333333"/>
                  </a:solidFill>
                  <a:latin typeface="+mj-lt"/>
                  <a:cs typeface="EYInterstate"/>
                </a:rPr>
                <a:t>s</a:t>
              </a: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-on</a:t>
              </a:r>
              <a:endParaRPr sz="14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203" name="object 62"/>
            <p:cNvSpPr txBox="1"/>
            <p:nvPr/>
          </p:nvSpPr>
          <p:spPr>
            <a:xfrm>
              <a:off x="14653443" y="1340868"/>
              <a:ext cx="82169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Hand</a:t>
              </a:r>
              <a:r>
                <a:rPr sz="1400" spc="-60" dirty="0">
                  <a:solidFill>
                    <a:srgbClr val="333333"/>
                  </a:solidFill>
                  <a:latin typeface="+mj-lt"/>
                  <a:cs typeface="EYInterstate"/>
                </a:rPr>
                <a:t>s</a:t>
              </a: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-</a:t>
              </a:r>
              <a:r>
                <a:rPr sz="1400" spc="-50" dirty="0">
                  <a:solidFill>
                    <a:srgbClr val="333333"/>
                  </a:solidFill>
                  <a:latin typeface="+mj-lt"/>
                  <a:cs typeface="EYInterstate"/>
                </a:rPr>
                <a:t>of</a:t>
              </a:r>
              <a:r>
                <a:rPr sz="1400" dirty="0">
                  <a:solidFill>
                    <a:srgbClr val="333333"/>
                  </a:solidFill>
                  <a:latin typeface="+mj-lt"/>
                  <a:cs typeface="EYInterstate"/>
                </a:rPr>
                <a:t>f</a:t>
              </a:r>
              <a:endParaRPr sz="140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204" name="object 63"/>
            <p:cNvSpPr txBox="1"/>
            <p:nvPr/>
          </p:nvSpPr>
          <p:spPr>
            <a:xfrm>
              <a:off x="10801406" y="1506933"/>
              <a:ext cx="136906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spc="-35" dirty="0">
                  <a:solidFill>
                    <a:srgbClr val="333333"/>
                  </a:solidFill>
                  <a:latin typeface="+mj-lt"/>
                  <a:cs typeface="EYInterstate"/>
                </a:rPr>
                <a:t>Government</a:t>
              </a:r>
              <a:r>
                <a:rPr sz="1400" spc="-114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sz="1400" spc="-35" dirty="0">
                  <a:solidFill>
                    <a:srgbClr val="333333"/>
                  </a:solidFill>
                  <a:latin typeface="+mj-lt"/>
                  <a:cs typeface="EYInterstate"/>
                </a:rPr>
                <a:t>role</a:t>
              </a:r>
              <a:endParaRPr sz="14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  <p:sp>
          <p:nvSpPr>
            <p:cNvPr id="205" name="object 64"/>
            <p:cNvSpPr txBox="1"/>
            <p:nvPr/>
          </p:nvSpPr>
          <p:spPr>
            <a:xfrm>
              <a:off x="12335341" y="-281862"/>
              <a:ext cx="215444" cy="1647189"/>
            </a:xfrm>
            <a:prstGeom prst="rect">
              <a:avLst/>
            </a:prstGeom>
          </p:spPr>
          <p:txBody>
            <a:bodyPr vert="vert270" wrap="square" lIns="0" tIns="508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40"/>
                </a:spcBef>
              </a:pPr>
              <a:r>
                <a:rPr sz="1400" spc="-30" dirty="0">
                  <a:solidFill>
                    <a:srgbClr val="333333"/>
                  </a:solidFill>
                  <a:latin typeface="+mj-lt"/>
                  <a:cs typeface="EYInterstate"/>
                </a:rPr>
                <a:t>Learner</a:t>
              </a:r>
              <a:r>
                <a:rPr sz="1400" spc="-114" dirty="0">
                  <a:solidFill>
                    <a:srgbClr val="333333"/>
                  </a:solidFill>
                  <a:latin typeface="+mj-lt"/>
                  <a:cs typeface="EYInterstate"/>
                </a:rPr>
                <a:t> </a:t>
              </a:r>
              <a:r>
                <a:rPr sz="1400" spc="-40" dirty="0">
                  <a:solidFill>
                    <a:srgbClr val="333333"/>
                  </a:solidFill>
                  <a:latin typeface="+mj-lt"/>
                  <a:cs typeface="EYInterstate"/>
                </a:rPr>
                <a:t>preferences</a:t>
              </a:r>
              <a:endParaRPr sz="1400" dirty="0">
                <a:solidFill>
                  <a:srgbClr val="333333"/>
                </a:solidFill>
                <a:latin typeface="+mj-lt"/>
                <a:cs typeface="EYInterstat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683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7" t="8004" r="566" b="18243"/>
          <a:stretch/>
        </p:blipFill>
        <p:spPr>
          <a:xfrm>
            <a:off x="794" y="0"/>
            <a:ext cx="9144000" cy="6123398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609700" y="723900"/>
            <a:ext cx="4613070" cy="7110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800" b="0" dirty="0">
                <a:solidFill>
                  <a:srgbClr val="333333"/>
                </a:solidFill>
                <a:latin typeface="+mj-lt"/>
              </a:rPr>
              <a:t>Scenario 1</a:t>
            </a:r>
          </a:p>
          <a:p>
            <a:r>
              <a:rPr lang="en-US" sz="2800" dirty="0">
                <a:solidFill>
                  <a:srgbClr val="333333"/>
                </a:solidFill>
                <a:latin typeface="+mj-lt"/>
              </a:rPr>
              <a:t>Champion University </a:t>
            </a:r>
            <a:endParaRPr lang="en-US" sz="2800" b="0" spc="-20" dirty="0">
              <a:solidFill>
                <a:srgbClr val="333333"/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609700" y="1606793"/>
            <a:ext cx="5078361" cy="731520"/>
            <a:chOff x="457200" y="1425600"/>
            <a:chExt cx="4468761" cy="979602"/>
          </a:xfrm>
        </p:grpSpPr>
        <p:sp>
          <p:nvSpPr>
            <p:cNvPr id="7" name="Rectangle 6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Hands on government actively champions and funds universities as strategic national assets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09700" y="2534934"/>
            <a:ext cx="5078361" cy="731520"/>
            <a:chOff x="457200" y="1425600"/>
            <a:chExt cx="4468761" cy="979602"/>
          </a:xfrm>
        </p:grpSpPr>
        <p:sp>
          <p:nvSpPr>
            <p:cNvPr id="10" name="Rectangle 9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Majority of learners are in traditional undergraduate and graduate degree programs 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09700" y="3463074"/>
            <a:ext cx="5078361" cy="731520"/>
            <a:chOff x="457200" y="1425600"/>
            <a:chExt cx="4468761" cy="979602"/>
          </a:xfrm>
        </p:grpSpPr>
        <p:sp>
          <p:nvSpPr>
            <p:cNvPr id="14" name="Rectangle 13"/>
            <p:cNvSpPr/>
            <p:nvPr/>
          </p:nvSpPr>
          <p:spPr>
            <a:xfrm>
              <a:off x="530352" y="1425602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Universities streamline operations by transforming administration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09700" y="4391216"/>
            <a:ext cx="5078361" cy="731520"/>
            <a:chOff x="457200" y="1425600"/>
            <a:chExt cx="4468761" cy="979602"/>
          </a:xfrm>
        </p:grpSpPr>
        <p:sp>
          <p:nvSpPr>
            <p:cNvPr id="17" name="Rectangle 16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Higher education remains distinct from vocational and education training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09700" y="5319358"/>
            <a:ext cx="5078361" cy="731520"/>
            <a:chOff x="457200" y="1425600"/>
            <a:chExt cx="4468761" cy="979602"/>
          </a:xfrm>
        </p:grpSpPr>
        <p:sp>
          <p:nvSpPr>
            <p:cNvPr id="20" name="Rectangle 19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IN" sz="1400" dirty="0">
                  <a:solidFill>
                    <a:schemeClr val="tx2"/>
                  </a:solidFill>
                </a:rPr>
                <a:t>“Just for knowledge” learning 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097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6" t="32970" r="717" b="9878"/>
          <a:stretch/>
        </p:blipFill>
        <p:spPr>
          <a:xfrm>
            <a:off x="-9525" y="0"/>
            <a:ext cx="9153525" cy="6123398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609700" y="737940"/>
            <a:ext cx="4589416" cy="7599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n-lt"/>
                <a:ea typeface="+mj-ea"/>
                <a:cs typeface="Arial" pitchFamily="34" charset="0"/>
              </a:defRPr>
            </a:lvl1pPr>
          </a:lstStyle>
          <a:p>
            <a:r>
              <a:rPr lang="en-US" sz="2800" b="0" dirty="0">
                <a:solidFill>
                  <a:srgbClr val="FFE600"/>
                </a:solidFill>
                <a:latin typeface="+mj-lt"/>
              </a:rPr>
              <a:t>Scenario 2</a:t>
            </a:r>
          </a:p>
          <a:p>
            <a:r>
              <a:rPr lang="en-US" sz="2800" dirty="0">
                <a:solidFill>
                  <a:srgbClr val="FFE600"/>
                </a:solidFill>
                <a:latin typeface="+mj-lt"/>
              </a:rPr>
              <a:t>Commercial University </a:t>
            </a:r>
            <a:endParaRPr lang="en-US" sz="2800" spc="-20" dirty="0">
              <a:solidFill>
                <a:srgbClr val="FFE600"/>
              </a:solidFill>
              <a:latin typeface="+mj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609700" y="1606793"/>
            <a:ext cx="5078361" cy="731520"/>
            <a:chOff x="457200" y="1425600"/>
            <a:chExt cx="4468761" cy="979602"/>
          </a:xfrm>
        </p:grpSpPr>
        <p:sp>
          <p:nvSpPr>
            <p:cNvPr id="8" name="Rectangle 7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Hands off government requires universities to be financially independent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09700" y="2534934"/>
            <a:ext cx="5078361" cy="731520"/>
            <a:chOff x="457200" y="1425600"/>
            <a:chExt cx="4468761" cy="979602"/>
          </a:xfrm>
        </p:grpSpPr>
        <p:sp>
          <p:nvSpPr>
            <p:cNvPr id="12" name="Rectangle 11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University sector is deregulated and more diverse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609700" y="3463075"/>
            <a:ext cx="5078361" cy="731520"/>
            <a:chOff x="457200" y="1425600"/>
            <a:chExt cx="4468761" cy="979602"/>
          </a:xfrm>
        </p:grpSpPr>
        <p:sp>
          <p:nvSpPr>
            <p:cNvPr id="15" name="Rectangle 14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Learners </a:t>
              </a:r>
              <a:r>
                <a:rPr lang="en-US" sz="1400" dirty="0" err="1">
                  <a:solidFill>
                    <a:schemeClr val="tx2"/>
                  </a:solidFill>
                </a:rPr>
                <a:t>favour</a:t>
              </a:r>
              <a:r>
                <a:rPr lang="en-US" sz="1400" dirty="0">
                  <a:solidFill>
                    <a:schemeClr val="tx2"/>
                  </a:solidFill>
                </a:rPr>
                <a:t> degree programs with work-integrated learning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609700" y="4391216"/>
            <a:ext cx="5078361" cy="731520"/>
            <a:chOff x="457200" y="1425600"/>
            <a:chExt cx="4468761" cy="979602"/>
          </a:xfrm>
        </p:grpSpPr>
        <p:sp>
          <p:nvSpPr>
            <p:cNvPr id="18" name="Rectangle 17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US" sz="1400" dirty="0">
                  <a:solidFill>
                    <a:schemeClr val="tx2"/>
                  </a:solidFill>
                </a:rPr>
                <a:t>Universities draw closer to industry for teaching, researching and funding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609700" y="5319358"/>
            <a:ext cx="5078361" cy="731520"/>
            <a:chOff x="457200" y="1425600"/>
            <a:chExt cx="4468761" cy="979602"/>
          </a:xfrm>
        </p:grpSpPr>
        <p:sp>
          <p:nvSpPr>
            <p:cNvPr id="21" name="Rectangle 20"/>
            <p:cNvSpPr/>
            <p:nvPr/>
          </p:nvSpPr>
          <p:spPr>
            <a:xfrm>
              <a:off x="530352" y="1425600"/>
              <a:ext cx="4395609" cy="97840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r>
                <a:rPr lang="en-IN" sz="1400" dirty="0">
                  <a:solidFill>
                    <a:schemeClr val="tx2"/>
                  </a:solidFill>
                </a:rPr>
                <a:t>“Just for work” learning 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57200" y="1425600"/>
              <a:ext cx="73152" cy="97960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 anchorCtr="0"/>
            <a:lstStyle/>
            <a:p>
              <a:pPr algn="ctr"/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0760552"/>
      </p:ext>
    </p:extLst>
  </p:cSld>
  <p:clrMapOvr>
    <a:masterClrMapping/>
  </p:clrMapOvr>
</p:sld>
</file>

<file path=ppt/theme/theme1.xml><?xml version="1.0" encoding="utf-8"?>
<a:theme xmlns:a="http://schemas.openxmlformats.org/drawingml/2006/main" name="EY regular presentation 2015 v1">
  <a:themeElements>
    <a:clrScheme name="EY light print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2.xml><?xml version="1.0" encoding="utf-8"?>
<a:theme xmlns:a="http://schemas.openxmlformats.org/drawingml/2006/main" name="EY dark print">
  <a:themeElements>
    <a:clrScheme name="EY dark print">
      <a:dk1>
        <a:srgbClr val="FFFFFF"/>
      </a:dk1>
      <a:lt1>
        <a:srgbClr val="FFFFFF"/>
      </a:lt1>
      <a:dk2>
        <a:srgbClr val="333333"/>
      </a:dk2>
      <a:lt2>
        <a:srgbClr val="FFE600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EY regular presentation 2015 v1</Template>
  <TotalTime>0</TotalTime>
  <Words>658</Words>
  <Application>Microsoft Macintosh PowerPoint</Application>
  <PresentationFormat>On-screen Show (4:3)</PresentationFormat>
  <Paragraphs>175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EYInterstate Light</vt:lpstr>
      <vt:lpstr>EY regular presentation 2015 v1</vt:lpstr>
      <vt:lpstr>EY dark print</vt:lpstr>
      <vt:lpstr>Can the universities of today lead learning for tomorrow?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2016-12-19T11:32:50Z</dcterms:created>
  <dcterms:modified xsi:type="dcterms:W3CDTF">2018-11-24T03:41:57Z</dcterms:modified>
  <cp:contentStatus/>
</cp:coreProperties>
</file>