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62" r:id="rId11"/>
    <p:sldId id="275" r:id="rId12"/>
    <p:sldId id="263" r:id="rId13"/>
    <p:sldId id="268" r:id="rId14"/>
    <p:sldId id="269" r:id="rId15"/>
    <p:sldId id="273" r:id="rId16"/>
    <p:sldId id="270" r:id="rId17"/>
    <p:sldId id="277" r:id="rId18"/>
    <p:sldId id="278" r:id="rId19"/>
    <p:sldId id="279" r:id="rId20"/>
    <p:sldId id="283" r:id="rId21"/>
    <p:sldId id="271" r:id="rId22"/>
    <p:sldId id="272" r:id="rId23"/>
    <p:sldId id="274" r:id="rId24"/>
    <p:sldId id="282" r:id="rId25"/>
    <p:sldId id="280" r:id="rId26"/>
    <p:sldId id="27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315392"/>
    <a:srgbClr val="172845"/>
    <a:srgbClr val="FFFFFF"/>
    <a:srgbClr val="5AA07C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69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Industries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1-EB48-4A1F-8A06-356C0F280E1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3-EB48-4A1F-8A06-356C0F280E1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5-EB48-4A1F-8A06-356C0F280E11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7-EB48-4A1F-8A06-356C0F280E11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9-EB48-4A1F-8A06-356C0F280E11}"/>
              </c:ext>
            </c:extLst>
          </c:dPt>
          <c:cat>
            <c:strRef>
              <c:f>Sheet1!$A$2:$A$6</c:f>
              <c:strCache>
                <c:ptCount val="5"/>
                <c:pt idx="0">
                  <c:v>Education</c:v>
                </c:pt>
                <c:pt idx="1">
                  <c:v>Telecoms</c:v>
                </c:pt>
                <c:pt idx="2">
                  <c:v>Finance</c:v>
                </c:pt>
                <c:pt idx="3">
                  <c:v>Medicine</c:v>
                </c:pt>
                <c:pt idx="4">
                  <c:v>Other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5.5</c:v>
                </c:pt>
                <c:pt idx="1">
                  <c:v>9</c:v>
                </c:pt>
                <c:pt idx="2">
                  <c:v>5.5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48-4A1F-8A06-356C0F280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Sector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1-6A80-4801-83E2-19BB98A5E63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3-6A80-4801-83E2-19BB98A5E63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5-6A80-4801-83E2-19BB98A5E63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7-6A80-4801-83E2-19BB98A5E63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9-6A80-4801-83E2-19BB98A5E63E}"/>
              </c:ext>
            </c:extLst>
          </c:dPt>
          <c:cat>
            <c:strRef>
              <c:f>Sheet1!$A$2:$A$5</c:f>
              <c:strCache>
                <c:ptCount val="4"/>
                <c:pt idx="0">
                  <c:v>Hybrid</c:v>
                </c:pt>
                <c:pt idx="1">
                  <c:v>Public</c:v>
                </c:pt>
                <c:pt idx="2">
                  <c:v>Private</c:v>
                </c:pt>
                <c:pt idx="3">
                  <c:v>Consultancy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1.5</c:v>
                </c:pt>
                <c:pt idx="2">
                  <c:v>19.5</c:v>
                </c:pt>
                <c:pt idx="3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A80-4801-83E2-19BB98A5E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Delivery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1-142C-4881-BA92-080E6111C52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3-142C-4881-BA92-080E6111C52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5-142C-4881-BA92-080E6111C52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7-142C-4881-BA92-080E6111C52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9-142C-4881-BA92-080E6111C529}"/>
              </c:ext>
            </c:extLst>
          </c:dPt>
          <c:cat>
            <c:strRef>
              <c:f>Sheet1!$A$2:$A$5</c:f>
              <c:strCache>
                <c:ptCount val="4"/>
                <c:pt idx="0">
                  <c:v>Agile</c:v>
                </c:pt>
                <c:pt idx="1">
                  <c:v>Hybrid</c:v>
                </c:pt>
                <c:pt idx="2">
                  <c:v>RAD</c:v>
                </c:pt>
                <c:pt idx="3">
                  <c:v>Waterfall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9.5</c:v>
                </c:pt>
                <c:pt idx="1">
                  <c:v>4</c:v>
                </c:pt>
                <c:pt idx="2">
                  <c:v>0.5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42C-4881-BA92-080E6111C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Solutions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1-75A6-4A85-9D60-39B9D211590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3-75A6-4A85-9D60-39B9D211590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5-75A6-4A85-9D60-39B9D211590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7-75A6-4A85-9D60-39B9D211590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>
                <a:bevelT w="25400" h="25400" prst="slope"/>
              </a:sp3d>
            </c:spPr>
            <c:extLst>
              <c:ext xmlns:c16="http://schemas.microsoft.com/office/drawing/2014/chart" uri="{C3380CC4-5D6E-409C-BE32-E72D297353CC}">
                <c16:uniqueId val="{00000009-75A6-4A85-9D60-39B9D2115906}"/>
              </c:ext>
            </c:extLst>
          </c:dPt>
          <c:cat>
            <c:strRef>
              <c:f>Sheet1!$A$2:$A$5</c:f>
              <c:strCache>
                <c:ptCount val="4"/>
                <c:pt idx="0">
                  <c:v>User Experience</c:v>
                </c:pt>
                <c:pt idx="1">
                  <c:v>Information</c:v>
                </c:pt>
                <c:pt idx="2">
                  <c:v>Front Office</c:v>
                </c:pt>
                <c:pt idx="3">
                  <c:v>Back Office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10</c:v>
                </c:pt>
                <c:pt idx="2">
                  <c:v>5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5A6-4A85-9D60-39B9D21159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65E916-9750-45B3-9A12-79EE25ECC4D3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9969CC71-2DAC-4C1B-93FA-FDE5F6CD0A65}">
      <dgm:prSet phldrT="[Text]" phldr="1"/>
      <dgm:spPr>
        <a:ln w="28575">
          <a:solidFill>
            <a:srgbClr val="9DC3E6"/>
          </a:solidFill>
        </a:ln>
      </dgm:spPr>
      <dgm:t>
        <a:bodyPr/>
        <a:lstStyle/>
        <a:p>
          <a:endParaRPr lang="en-US"/>
        </a:p>
      </dgm:t>
    </dgm:pt>
    <dgm:pt modelId="{E037AD36-EDF5-46C3-A01E-D7AD7899DDF4}" type="parTrans" cxnId="{6CE67C0A-1FE2-4620-AB14-20B500326681}">
      <dgm:prSet/>
      <dgm:spPr/>
      <dgm:t>
        <a:bodyPr/>
        <a:lstStyle/>
        <a:p>
          <a:endParaRPr lang="en-US"/>
        </a:p>
      </dgm:t>
    </dgm:pt>
    <dgm:pt modelId="{8E0E82C7-42CE-42C2-ACBE-58BD31922BA8}" type="sibTrans" cxnId="{6CE67C0A-1FE2-4620-AB14-20B500326681}">
      <dgm:prSet/>
      <dgm:spPr/>
      <dgm:t>
        <a:bodyPr/>
        <a:lstStyle/>
        <a:p>
          <a:endParaRPr lang="en-US"/>
        </a:p>
      </dgm:t>
    </dgm:pt>
    <dgm:pt modelId="{5DDFFCC0-C26C-4DF8-8E4A-0F58F503D00A}">
      <dgm:prSet phldrT="[Text]" phldr="1"/>
      <dgm:spPr>
        <a:ln w="28575">
          <a:solidFill>
            <a:srgbClr val="9DC3E6"/>
          </a:solidFill>
        </a:ln>
      </dgm:spPr>
      <dgm:t>
        <a:bodyPr/>
        <a:lstStyle/>
        <a:p>
          <a:endParaRPr lang="en-US"/>
        </a:p>
      </dgm:t>
    </dgm:pt>
    <dgm:pt modelId="{3FB86E8E-7EF2-45EB-BFC3-5E504D61A1BC}" type="parTrans" cxnId="{A219129E-98F4-4AC3-BCD5-A4A0D267CDC3}">
      <dgm:prSet/>
      <dgm:spPr/>
      <dgm:t>
        <a:bodyPr/>
        <a:lstStyle/>
        <a:p>
          <a:endParaRPr lang="en-US"/>
        </a:p>
      </dgm:t>
    </dgm:pt>
    <dgm:pt modelId="{61AA0D02-4EBE-4AD9-AE1F-B6B21BD574B6}" type="sibTrans" cxnId="{A219129E-98F4-4AC3-BCD5-A4A0D267CDC3}">
      <dgm:prSet/>
      <dgm:spPr/>
      <dgm:t>
        <a:bodyPr/>
        <a:lstStyle/>
        <a:p>
          <a:endParaRPr lang="en-US"/>
        </a:p>
      </dgm:t>
    </dgm:pt>
    <dgm:pt modelId="{24646BED-BF26-469F-A3D0-CDE20F68B113}">
      <dgm:prSet phldrT="[Text]" phldr="1"/>
      <dgm:spPr>
        <a:ln w="28575">
          <a:solidFill>
            <a:srgbClr val="9DC3E6"/>
          </a:solidFill>
        </a:ln>
      </dgm:spPr>
      <dgm:t>
        <a:bodyPr/>
        <a:lstStyle/>
        <a:p>
          <a:endParaRPr lang="en-US"/>
        </a:p>
      </dgm:t>
    </dgm:pt>
    <dgm:pt modelId="{727B7FF4-40A1-492F-9B10-2A43B227FD5E}" type="parTrans" cxnId="{6CAB7867-88C1-463F-85BD-A171C9BBF15F}">
      <dgm:prSet/>
      <dgm:spPr/>
      <dgm:t>
        <a:bodyPr/>
        <a:lstStyle/>
        <a:p>
          <a:endParaRPr lang="en-US"/>
        </a:p>
      </dgm:t>
    </dgm:pt>
    <dgm:pt modelId="{6EF88F15-F6FF-4F6D-AC20-E169DC152E4B}" type="sibTrans" cxnId="{6CAB7867-88C1-463F-85BD-A171C9BBF15F}">
      <dgm:prSet/>
      <dgm:spPr/>
      <dgm:t>
        <a:bodyPr/>
        <a:lstStyle/>
        <a:p>
          <a:endParaRPr lang="en-US"/>
        </a:p>
      </dgm:t>
    </dgm:pt>
    <dgm:pt modelId="{D40C69F4-DF8E-4FDA-89E0-EBA804E1DE49}" type="pres">
      <dgm:prSet presAssocID="{0E65E916-9750-45B3-9A12-79EE25ECC4D3}" presName="compositeShape" presStyleCnt="0">
        <dgm:presLayoutVars>
          <dgm:chMax val="7"/>
          <dgm:dir/>
          <dgm:resizeHandles val="exact"/>
        </dgm:presLayoutVars>
      </dgm:prSet>
      <dgm:spPr/>
    </dgm:pt>
    <dgm:pt modelId="{E3BB76B9-F1D7-4333-B3E6-E4E774841222}" type="pres">
      <dgm:prSet presAssocID="{9969CC71-2DAC-4C1B-93FA-FDE5F6CD0A65}" presName="circ1" presStyleLbl="vennNode1" presStyleIdx="0" presStyleCnt="3"/>
      <dgm:spPr/>
    </dgm:pt>
    <dgm:pt modelId="{0CD58B78-6B03-43A0-993B-D751D4E86236}" type="pres">
      <dgm:prSet presAssocID="{9969CC71-2DAC-4C1B-93FA-FDE5F6CD0A6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E987C98-9996-4293-A57C-F985A51DB8E7}" type="pres">
      <dgm:prSet presAssocID="{5DDFFCC0-C26C-4DF8-8E4A-0F58F503D00A}" presName="circ2" presStyleLbl="vennNode1" presStyleIdx="1" presStyleCnt="3"/>
      <dgm:spPr/>
    </dgm:pt>
    <dgm:pt modelId="{DB343506-5192-43E3-B9D6-9B6313BD1FDD}" type="pres">
      <dgm:prSet presAssocID="{5DDFFCC0-C26C-4DF8-8E4A-0F58F503D00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C2C6F22-6756-4DDB-9A5B-8B5F8C627C42}" type="pres">
      <dgm:prSet presAssocID="{24646BED-BF26-469F-A3D0-CDE20F68B113}" presName="circ3" presStyleLbl="vennNode1" presStyleIdx="2" presStyleCnt="3"/>
      <dgm:spPr/>
    </dgm:pt>
    <dgm:pt modelId="{6D865AB1-7E11-49DA-9E70-C8110DEE70C3}" type="pres">
      <dgm:prSet presAssocID="{24646BED-BF26-469F-A3D0-CDE20F68B11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CE67C0A-1FE2-4620-AB14-20B500326681}" srcId="{0E65E916-9750-45B3-9A12-79EE25ECC4D3}" destId="{9969CC71-2DAC-4C1B-93FA-FDE5F6CD0A65}" srcOrd="0" destOrd="0" parTransId="{E037AD36-EDF5-46C3-A01E-D7AD7899DDF4}" sibTransId="{8E0E82C7-42CE-42C2-ACBE-58BD31922BA8}"/>
    <dgm:cxn modelId="{0B665420-E3B1-4107-A12E-36A6A04A2E3A}" type="presOf" srcId="{0E65E916-9750-45B3-9A12-79EE25ECC4D3}" destId="{D40C69F4-DF8E-4FDA-89E0-EBA804E1DE49}" srcOrd="0" destOrd="0" presId="urn:microsoft.com/office/officeart/2005/8/layout/venn1"/>
    <dgm:cxn modelId="{63D8CD2F-6480-4435-BD89-0AE25C97EC35}" type="presOf" srcId="{9969CC71-2DAC-4C1B-93FA-FDE5F6CD0A65}" destId="{E3BB76B9-F1D7-4333-B3E6-E4E774841222}" srcOrd="0" destOrd="0" presId="urn:microsoft.com/office/officeart/2005/8/layout/venn1"/>
    <dgm:cxn modelId="{0532D953-FA5B-4D80-81B3-FF5EB510520C}" type="presOf" srcId="{5DDFFCC0-C26C-4DF8-8E4A-0F58F503D00A}" destId="{DB343506-5192-43E3-B9D6-9B6313BD1FDD}" srcOrd="1" destOrd="0" presId="urn:microsoft.com/office/officeart/2005/8/layout/venn1"/>
    <dgm:cxn modelId="{6CAB7867-88C1-463F-85BD-A171C9BBF15F}" srcId="{0E65E916-9750-45B3-9A12-79EE25ECC4D3}" destId="{24646BED-BF26-469F-A3D0-CDE20F68B113}" srcOrd="2" destOrd="0" parTransId="{727B7FF4-40A1-492F-9B10-2A43B227FD5E}" sibTransId="{6EF88F15-F6FF-4F6D-AC20-E169DC152E4B}"/>
    <dgm:cxn modelId="{A4CCDE6B-B4B1-4D37-BCF1-A1B967A16262}" type="presOf" srcId="{9969CC71-2DAC-4C1B-93FA-FDE5F6CD0A65}" destId="{0CD58B78-6B03-43A0-993B-D751D4E86236}" srcOrd="1" destOrd="0" presId="urn:microsoft.com/office/officeart/2005/8/layout/venn1"/>
    <dgm:cxn modelId="{F6F6DC72-710A-4F90-AA27-A814B0A71FB7}" type="presOf" srcId="{24646BED-BF26-469F-A3D0-CDE20F68B113}" destId="{3C2C6F22-6756-4DDB-9A5B-8B5F8C627C42}" srcOrd="0" destOrd="0" presId="urn:microsoft.com/office/officeart/2005/8/layout/venn1"/>
    <dgm:cxn modelId="{7674D38B-1ABC-4952-9E68-CEC100DFCB0D}" type="presOf" srcId="{5DDFFCC0-C26C-4DF8-8E4A-0F58F503D00A}" destId="{BE987C98-9996-4293-A57C-F985A51DB8E7}" srcOrd="0" destOrd="0" presId="urn:microsoft.com/office/officeart/2005/8/layout/venn1"/>
    <dgm:cxn modelId="{A219129E-98F4-4AC3-BCD5-A4A0D267CDC3}" srcId="{0E65E916-9750-45B3-9A12-79EE25ECC4D3}" destId="{5DDFFCC0-C26C-4DF8-8E4A-0F58F503D00A}" srcOrd="1" destOrd="0" parTransId="{3FB86E8E-7EF2-45EB-BFC3-5E504D61A1BC}" sibTransId="{61AA0D02-4EBE-4AD9-AE1F-B6B21BD574B6}"/>
    <dgm:cxn modelId="{F0CAB5AC-0EEE-46C9-A687-6F31756E479C}" type="presOf" srcId="{24646BED-BF26-469F-A3D0-CDE20F68B113}" destId="{6D865AB1-7E11-49DA-9E70-C8110DEE70C3}" srcOrd="1" destOrd="0" presId="urn:microsoft.com/office/officeart/2005/8/layout/venn1"/>
    <dgm:cxn modelId="{B11A3006-5FBB-4908-B1A3-F7D1C5DB39F7}" type="presParOf" srcId="{D40C69F4-DF8E-4FDA-89E0-EBA804E1DE49}" destId="{E3BB76B9-F1D7-4333-B3E6-E4E774841222}" srcOrd="0" destOrd="0" presId="urn:microsoft.com/office/officeart/2005/8/layout/venn1"/>
    <dgm:cxn modelId="{90EA828E-4A37-46A3-A836-FD8FE6C3632C}" type="presParOf" srcId="{D40C69F4-DF8E-4FDA-89E0-EBA804E1DE49}" destId="{0CD58B78-6B03-43A0-993B-D751D4E86236}" srcOrd="1" destOrd="0" presId="urn:microsoft.com/office/officeart/2005/8/layout/venn1"/>
    <dgm:cxn modelId="{2F60013D-C444-46D9-83A5-9D1671E2C795}" type="presParOf" srcId="{D40C69F4-DF8E-4FDA-89E0-EBA804E1DE49}" destId="{BE987C98-9996-4293-A57C-F985A51DB8E7}" srcOrd="2" destOrd="0" presId="urn:microsoft.com/office/officeart/2005/8/layout/venn1"/>
    <dgm:cxn modelId="{BF44E28E-31A3-4F24-8C99-7580C022B996}" type="presParOf" srcId="{D40C69F4-DF8E-4FDA-89E0-EBA804E1DE49}" destId="{DB343506-5192-43E3-B9D6-9B6313BD1FDD}" srcOrd="3" destOrd="0" presId="urn:microsoft.com/office/officeart/2005/8/layout/venn1"/>
    <dgm:cxn modelId="{D16911B4-E3E3-4F63-97C3-DAA9CA309E1F}" type="presParOf" srcId="{D40C69F4-DF8E-4FDA-89E0-EBA804E1DE49}" destId="{3C2C6F22-6756-4DDB-9A5B-8B5F8C627C42}" srcOrd="4" destOrd="0" presId="urn:microsoft.com/office/officeart/2005/8/layout/venn1"/>
    <dgm:cxn modelId="{16074059-B768-42FD-9AAD-0EDB0C0A9D52}" type="presParOf" srcId="{D40C69F4-DF8E-4FDA-89E0-EBA804E1DE49}" destId="{6D865AB1-7E11-49DA-9E70-C8110DEE70C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33C1B94-1922-4469-AAD6-BA4E34DF115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89CA66-90A9-4541-AB62-631D28F85A75}">
      <dgm:prSet phldrT="[Text]"/>
      <dgm:spPr/>
      <dgm:t>
        <a:bodyPr/>
        <a:lstStyle/>
        <a:p>
          <a:r>
            <a:rPr lang="en-US" dirty="0"/>
            <a:t>Start</a:t>
          </a:r>
        </a:p>
      </dgm:t>
    </dgm:pt>
    <dgm:pt modelId="{BA5B5449-798A-4EEE-A786-2092E7C7F1DE}" type="parTrans" cxnId="{4774518C-EAE8-4681-B23F-46EB66ED4CCD}">
      <dgm:prSet/>
      <dgm:spPr/>
      <dgm:t>
        <a:bodyPr/>
        <a:lstStyle/>
        <a:p>
          <a:endParaRPr lang="en-US"/>
        </a:p>
      </dgm:t>
    </dgm:pt>
    <dgm:pt modelId="{B7A02340-300E-4E06-9EB3-87CBCF4CBB6C}" type="sibTrans" cxnId="{4774518C-EAE8-4681-B23F-46EB66ED4CCD}">
      <dgm:prSet/>
      <dgm:spPr/>
      <dgm:t>
        <a:bodyPr/>
        <a:lstStyle/>
        <a:p>
          <a:endParaRPr lang="en-US"/>
        </a:p>
      </dgm:t>
    </dgm:pt>
    <dgm:pt modelId="{2FF4A30D-1812-4069-A0AC-2F5DF14192EB}">
      <dgm:prSet phldrT="[Text]"/>
      <dgm:spPr/>
      <dgm:t>
        <a:bodyPr/>
        <a:lstStyle/>
        <a:p>
          <a:r>
            <a:rPr lang="en-US" dirty="0"/>
            <a:t>Age &lt;= 19</a:t>
          </a:r>
        </a:p>
      </dgm:t>
    </dgm:pt>
    <dgm:pt modelId="{2F995352-29D9-4254-9F9D-07EDBD5E9BF8}" type="parTrans" cxnId="{BEA738F1-0436-456A-8758-B69E9FFB2992}">
      <dgm:prSet/>
      <dgm:spPr/>
      <dgm:t>
        <a:bodyPr/>
        <a:lstStyle/>
        <a:p>
          <a:endParaRPr lang="en-US"/>
        </a:p>
      </dgm:t>
    </dgm:pt>
    <dgm:pt modelId="{03963A03-44E4-4CA2-B484-7E73B25E9216}" type="sibTrans" cxnId="{BEA738F1-0436-456A-8758-B69E9FFB2992}">
      <dgm:prSet/>
      <dgm:spPr/>
      <dgm:t>
        <a:bodyPr/>
        <a:lstStyle/>
        <a:p>
          <a:endParaRPr lang="en-US"/>
        </a:p>
      </dgm:t>
    </dgm:pt>
    <dgm:pt modelId="{DB5C8031-94DF-4404-8EAE-A97EDF89C630}">
      <dgm:prSet phldrT="[Text]"/>
      <dgm:spPr/>
      <dgm:t>
        <a:bodyPr/>
        <a:lstStyle/>
        <a:p>
          <a:r>
            <a:rPr lang="en-US" dirty="0"/>
            <a:t>19 &lt; Age &lt; 24</a:t>
          </a:r>
        </a:p>
      </dgm:t>
    </dgm:pt>
    <dgm:pt modelId="{25B9DC10-DFBF-464D-BF0F-620BA59A15AC}" type="parTrans" cxnId="{508B41F6-B06C-48B7-BFD4-988D8663F3D7}">
      <dgm:prSet/>
      <dgm:spPr/>
      <dgm:t>
        <a:bodyPr/>
        <a:lstStyle/>
        <a:p>
          <a:endParaRPr lang="en-US"/>
        </a:p>
      </dgm:t>
    </dgm:pt>
    <dgm:pt modelId="{5EA252F0-C4D0-4BE4-A099-9FCEF3AAC7C1}" type="sibTrans" cxnId="{508B41F6-B06C-48B7-BFD4-988D8663F3D7}">
      <dgm:prSet/>
      <dgm:spPr/>
      <dgm:t>
        <a:bodyPr/>
        <a:lstStyle/>
        <a:p>
          <a:endParaRPr lang="en-US"/>
        </a:p>
      </dgm:t>
    </dgm:pt>
    <dgm:pt modelId="{8C14CE51-F6B8-4642-AC7A-1407D8D43740}">
      <dgm:prSet phldrT="[Text]"/>
      <dgm:spPr/>
      <dgm:t>
        <a:bodyPr/>
        <a:lstStyle/>
        <a:p>
          <a:r>
            <a:rPr lang="en-US" dirty="0"/>
            <a:t>Age &gt;= 24</a:t>
          </a:r>
        </a:p>
      </dgm:t>
    </dgm:pt>
    <dgm:pt modelId="{A139C147-E82F-4873-84D6-CB0597067EBA}" type="parTrans" cxnId="{395B9628-719C-48CD-AAB3-7C3D1A0611C6}">
      <dgm:prSet/>
      <dgm:spPr/>
      <dgm:t>
        <a:bodyPr/>
        <a:lstStyle/>
        <a:p>
          <a:endParaRPr lang="en-US"/>
        </a:p>
      </dgm:t>
    </dgm:pt>
    <dgm:pt modelId="{087DD128-00B6-47B2-878D-AB4D360EC26B}" type="sibTrans" cxnId="{395B9628-719C-48CD-AAB3-7C3D1A0611C6}">
      <dgm:prSet/>
      <dgm:spPr/>
      <dgm:t>
        <a:bodyPr/>
        <a:lstStyle/>
        <a:p>
          <a:endParaRPr lang="en-US"/>
        </a:p>
      </dgm:t>
    </dgm:pt>
    <dgm:pt modelId="{CF53BC76-D059-439C-9979-C5A6323FC6E2}">
      <dgm:prSet phldrT="[Text]"/>
      <dgm:spPr/>
      <dgm:t>
        <a:bodyPr/>
        <a:lstStyle/>
        <a:p>
          <a:r>
            <a:rPr lang="en-US" dirty="0"/>
            <a:t>Socio &gt; 7</a:t>
          </a:r>
        </a:p>
      </dgm:t>
    </dgm:pt>
    <dgm:pt modelId="{3B4D4300-5DA4-45E5-94D4-DE3CB35727DB}" type="parTrans" cxnId="{59F04B34-031A-4AD5-A64F-E7D6E2D1D48B}">
      <dgm:prSet/>
      <dgm:spPr/>
      <dgm:t>
        <a:bodyPr/>
        <a:lstStyle/>
        <a:p>
          <a:endParaRPr lang="en-US"/>
        </a:p>
      </dgm:t>
    </dgm:pt>
    <dgm:pt modelId="{B6A649FC-E819-4865-A500-3310C15875E0}" type="sibTrans" cxnId="{59F04B34-031A-4AD5-A64F-E7D6E2D1D48B}">
      <dgm:prSet/>
      <dgm:spPr/>
      <dgm:t>
        <a:bodyPr/>
        <a:lstStyle/>
        <a:p>
          <a:endParaRPr lang="en-US"/>
        </a:p>
      </dgm:t>
    </dgm:pt>
    <dgm:pt modelId="{64E06903-E337-407F-98AB-28430F9CF088}">
      <dgm:prSet phldrT="[Text]"/>
      <dgm:spPr/>
      <dgm:t>
        <a:bodyPr/>
        <a:lstStyle/>
        <a:p>
          <a:r>
            <a:rPr lang="en-US" dirty="0" err="1"/>
            <a:t>Socia</a:t>
          </a:r>
          <a:r>
            <a:rPr lang="en-US" dirty="0"/>
            <a:t> &lt;=7</a:t>
          </a:r>
        </a:p>
      </dgm:t>
    </dgm:pt>
    <dgm:pt modelId="{47C3531A-1A3D-4C90-B963-B997667F1227}" type="parTrans" cxnId="{031566F6-42EA-47CB-881E-F83AE6049DF2}">
      <dgm:prSet/>
      <dgm:spPr/>
      <dgm:t>
        <a:bodyPr/>
        <a:lstStyle/>
        <a:p>
          <a:endParaRPr lang="en-US"/>
        </a:p>
      </dgm:t>
    </dgm:pt>
    <dgm:pt modelId="{F39938CD-FBE5-4338-A61B-6D8302077EC4}" type="sibTrans" cxnId="{031566F6-42EA-47CB-881E-F83AE6049DF2}">
      <dgm:prSet/>
      <dgm:spPr/>
      <dgm:t>
        <a:bodyPr/>
        <a:lstStyle/>
        <a:p>
          <a:endParaRPr lang="en-US"/>
        </a:p>
      </dgm:t>
    </dgm:pt>
    <dgm:pt modelId="{53F2AD43-2BC3-4162-90B8-0B4E54857177}">
      <dgm:prSet phldrT="[Text]"/>
      <dgm:spPr/>
      <dgm:t>
        <a:bodyPr/>
        <a:lstStyle/>
        <a:p>
          <a:r>
            <a:rPr lang="en-US" dirty="0"/>
            <a:t>GPA &gt;= 3</a:t>
          </a:r>
        </a:p>
      </dgm:t>
    </dgm:pt>
    <dgm:pt modelId="{1FDD9DAF-84FA-41E7-A67A-ABD8A102A8F5}" type="parTrans" cxnId="{897DFA8C-3CB9-40B0-93F7-3E9C2509DAD7}">
      <dgm:prSet/>
      <dgm:spPr/>
      <dgm:t>
        <a:bodyPr/>
        <a:lstStyle/>
        <a:p>
          <a:endParaRPr lang="en-US"/>
        </a:p>
      </dgm:t>
    </dgm:pt>
    <dgm:pt modelId="{1BCD5924-FD75-4696-A292-7E1FD826CEBB}" type="sibTrans" cxnId="{897DFA8C-3CB9-40B0-93F7-3E9C2509DAD7}">
      <dgm:prSet/>
      <dgm:spPr/>
      <dgm:t>
        <a:bodyPr/>
        <a:lstStyle/>
        <a:p>
          <a:endParaRPr lang="en-US"/>
        </a:p>
      </dgm:t>
    </dgm:pt>
    <dgm:pt modelId="{08010393-0A3A-41B3-94CB-952A8148B17E}">
      <dgm:prSet phldrT="[Text]"/>
      <dgm:spPr/>
      <dgm:t>
        <a:bodyPr/>
        <a:lstStyle/>
        <a:p>
          <a:r>
            <a:rPr lang="en-US" dirty="0"/>
            <a:t>GPA &lt; 3</a:t>
          </a:r>
        </a:p>
      </dgm:t>
    </dgm:pt>
    <dgm:pt modelId="{D9DDF640-1150-489E-87D1-36ABBDB0BAC5}" type="parTrans" cxnId="{3E987904-6085-47FB-BF3E-9AE171712077}">
      <dgm:prSet/>
      <dgm:spPr/>
      <dgm:t>
        <a:bodyPr/>
        <a:lstStyle/>
        <a:p>
          <a:endParaRPr lang="en-US"/>
        </a:p>
      </dgm:t>
    </dgm:pt>
    <dgm:pt modelId="{B583963C-F63E-4415-B0CD-070AB25F85D8}" type="sibTrans" cxnId="{3E987904-6085-47FB-BF3E-9AE171712077}">
      <dgm:prSet/>
      <dgm:spPr/>
      <dgm:t>
        <a:bodyPr/>
        <a:lstStyle/>
        <a:p>
          <a:endParaRPr lang="en-US"/>
        </a:p>
      </dgm:t>
    </dgm:pt>
    <dgm:pt modelId="{60519727-5675-4511-A3F2-F4FB0E300702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Action A</a:t>
          </a:r>
        </a:p>
      </dgm:t>
    </dgm:pt>
    <dgm:pt modelId="{B6E31B4F-0409-467A-901C-29F464CE3DA8}" type="parTrans" cxnId="{2573B112-2831-44FE-9B18-0B14440E15A4}">
      <dgm:prSet/>
      <dgm:spPr/>
      <dgm:t>
        <a:bodyPr/>
        <a:lstStyle/>
        <a:p>
          <a:endParaRPr lang="en-US"/>
        </a:p>
      </dgm:t>
    </dgm:pt>
    <dgm:pt modelId="{D73A2745-A853-4951-B50F-2546B8A397A3}" type="sibTrans" cxnId="{2573B112-2831-44FE-9B18-0B14440E15A4}">
      <dgm:prSet/>
      <dgm:spPr/>
      <dgm:t>
        <a:bodyPr/>
        <a:lstStyle/>
        <a:p>
          <a:endParaRPr lang="en-US"/>
        </a:p>
      </dgm:t>
    </dgm:pt>
    <dgm:pt modelId="{65A67A62-0464-413D-9B8F-A9D165589331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Action B</a:t>
          </a:r>
        </a:p>
      </dgm:t>
    </dgm:pt>
    <dgm:pt modelId="{D039C2C6-5FCD-4140-9DD3-AE50C61E02C6}" type="parTrans" cxnId="{2268B1CB-E3AB-4388-8632-FF15C19D0771}">
      <dgm:prSet/>
      <dgm:spPr/>
      <dgm:t>
        <a:bodyPr/>
        <a:lstStyle/>
        <a:p>
          <a:endParaRPr lang="en-US"/>
        </a:p>
      </dgm:t>
    </dgm:pt>
    <dgm:pt modelId="{45D96F2A-6EEC-4725-AEA9-5B08BD5E193D}" type="sibTrans" cxnId="{2268B1CB-E3AB-4388-8632-FF15C19D0771}">
      <dgm:prSet/>
      <dgm:spPr/>
      <dgm:t>
        <a:bodyPr/>
        <a:lstStyle/>
        <a:p>
          <a:endParaRPr lang="en-US"/>
        </a:p>
      </dgm:t>
    </dgm:pt>
    <dgm:pt modelId="{2F8448E5-B505-4360-AC32-A8364EA5A4F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Action C</a:t>
          </a:r>
        </a:p>
      </dgm:t>
    </dgm:pt>
    <dgm:pt modelId="{48ADEA5E-2FB6-41B5-B3AB-CDFE7F89E6E9}" type="parTrans" cxnId="{B9CC1EB7-E7D0-4EA1-8855-ABC0B6323EE9}">
      <dgm:prSet/>
      <dgm:spPr/>
      <dgm:t>
        <a:bodyPr/>
        <a:lstStyle/>
        <a:p>
          <a:endParaRPr lang="en-US"/>
        </a:p>
      </dgm:t>
    </dgm:pt>
    <dgm:pt modelId="{8D1649CE-674A-47EB-8580-069DF10FE47C}" type="sibTrans" cxnId="{B9CC1EB7-E7D0-4EA1-8855-ABC0B6323EE9}">
      <dgm:prSet/>
      <dgm:spPr/>
      <dgm:t>
        <a:bodyPr/>
        <a:lstStyle/>
        <a:p>
          <a:endParaRPr lang="en-US"/>
        </a:p>
      </dgm:t>
    </dgm:pt>
    <dgm:pt modelId="{CD6E59C5-69E6-4FFB-A28B-913B1017B0EB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Action D</a:t>
          </a:r>
        </a:p>
      </dgm:t>
    </dgm:pt>
    <dgm:pt modelId="{18A75A13-045B-4D4F-8E9F-4F65F82BB0EB}" type="parTrans" cxnId="{240D4C6A-4F7A-4F1C-AE6C-6D286FDBC1BD}">
      <dgm:prSet/>
      <dgm:spPr/>
      <dgm:t>
        <a:bodyPr/>
        <a:lstStyle/>
        <a:p>
          <a:endParaRPr lang="en-US"/>
        </a:p>
      </dgm:t>
    </dgm:pt>
    <dgm:pt modelId="{C426C7AA-FBC2-4018-AA07-4ACE932A8FDB}" type="sibTrans" cxnId="{240D4C6A-4F7A-4F1C-AE6C-6D286FDBC1BD}">
      <dgm:prSet/>
      <dgm:spPr/>
      <dgm:t>
        <a:bodyPr/>
        <a:lstStyle/>
        <a:p>
          <a:endParaRPr lang="en-US"/>
        </a:p>
      </dgm:t>
    </dgm:pt>
    <dgm:pt modelId="{83A71CA2-3A92-4A2E-8BD7-FE119CBF5C4B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Action E</a:t>
          </a:r>
        </a:p>
      </dgm:t>
    </dgm:pt>
    <dgm:pt modelId="{4B79B109-549A-419F-95B1-FA6D38C1A1A7}" type="parTrans" cxnId="{880364B0-5431-4481-A73B-1B6B0A8E3236}">
      <dgm:prSet/>
      <dgm:spPr/>
      <dgm:t>
        <a:bodyPr/>
        <a:lstStyle/>
        <a:p>
          <a:endParaRPr lang="en-US"/>
        </a:p>
      </dgm:t>
    </dgm:pt>
    <dgm:pt modelId="{9E2245F3-74EA-4164-9DAE-CAFB2A2379B7}" type="sibTrans" cxnId="{880364B0-5431-4481-A73B-1B6B0A8E3236}">
      <dgm:prSet/>
      <dgm:spPr/>
      <dgm:t>
        <a:bodyPr/>
        <a:lstStyle/>
        <a:p>
          <a:endParaRPr lang="en-US"/>
        </a:p>
      </dgm:t>
    </dgm:pt>
    <dgm:pt modelId="{7D9E8347-3343-4740-9346-71230962CC3E}" type="pres">
      <dgm:prSet presAssocID="{E33C1B94-1922-4469-AAD6-BA4E34DF115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4427F91-7C31-4134-AA42-AE3F0D021CD7}" type="pres">
      <dgm:prSet presAssocID="{6D89CA66-90A9-4541-AB62-631D28F85A75}" presName="hierRoot1" presStyleCnt="0">
        <dgm:presLayoutVars>
          <dgm:hierBranch val="init"/>
        </dgm:presLayoutVars>
      </dgm:prSet>
      <dgm:spPr/>
    </dgm:pt>
    <dgm:pt modelId="{3ED1DA94-3FC2-4ACB-AAB4-E1A78140EB9E}" type="pres">
      <dgm:prSet presAssocID="{6D89CA66-90A9-4541-AB62-631D28F85A75}" presName="rootComposite1" presStyleCnt="0"/>
      <dgm:spPr/>
    </dgm:pt>
    <dgm:pt modelId="{3882EF08-7BB8-49FA-AA08-B977EE875980}" type="pres">
      <dgm:prSet presAssocID="{6D89CA66-90A9-4541-AB62-631D28F85A75}" presName="rootText1" presStyleLbl="node0" presStyleIdx="0" presStyleCnt="1">
        <dgm:presLayoutVars>
          <dgm:chPref val="3"/>
        </dgm:presLayoutVars>
      </dgm:prSet>
      <dgm:spPr/>
    </dgm:pt>
    <dgm:pt modelId="{C838C7F3-B932-45E1-AB76-4773D6BF35DA}" type="pres">
      <dgm:prSet presAssocID="{6D89CA66-90A9-4541-AB62-631D28F85A75}" presName="rootConnector1" presStyleLbl="node1" presStyleIdx="0" presStyleCnt="0"/>
      <dgm:spPr/>
    </dgm:pt>
    <dgm:pt modelId="{C303A30B-A8CA-4CD8-892E-4D2F44ED2D74}" type="pres">
      <dgm:prSet presAssocID="{6D89CA66-90A9-4541-AB62-631D28F85A75}" presName="hierChild2" presStyleCnt="0"/>
      <dgm:spPr/>
    </dgm:pt>
    <dgm:pt modelId="{AC24A204-B6CF-4EDA-9A90-9ACDB2018DFB}" type="pres">
      <dgm:prSet presAssocID="{2F995352-29D9-4254-9F9D-07EDBD5E9BF8}" presName="Name37" presStyleLbl="parChTrans1D2" presStyleIdx="0" presStyleCnt="3"/>
      <dgm:spPr/>
    </dgm:pt>
    <dgm:pt modelId="{3FDFE256-F24E-4838-8516-B68981B531BB}" type="pres">
      <dgm:prSet presAssocID="{2FF4A30D-1812-4069-A0AC-2F5DF14192EB}" presName="hierRoot2" presStyleCnt="0">
        <dgm:presLayoutVars>
          <dgm:hierBranch val="init"/>
        </dgm:presLayoutVars>
      </dgm:prSet>
      <dgm:spPr/>
    </dgm:pt>
    <dgm:pt modelId="{294AABC4-39CB-4B70-9C01-7B2FD9A0FEDE}" type="pres">
      <dgm:prSet presAssocID="{2FF4A30D-1812-4069-A0AC-2F5DF14192EB}" presName="rootComposite" presStyleCnt="0"/>
      <dgm:spPr/>
    </dgm:pt>
    <dgm:pt modelId="{421E6671-11E5-4FF5-8DD5-2C7B1778CE51}" type="pres">
      <dgm:prSet presAssocID="{2FF4A30D-1812-4069-A0AC-2F5DF14192EB}" presName="rootText" presStyleLbl="node2" presStyleIdx="0" presStyleCnt="3">
        <dgm:presLayoutVars>
          <dgm:chPref val="3"/>
        </dgm:presLayoutVars>
      </dgm:prSet>
      <dgm:spPr/>
    </dgm:pt>
    <dgm:pt modelId="{6C7F6CF0-47F5-4207-BEE1-465271DBC892}" type="pres">
      <dgm:prSet presAssocID="{2FF4A30D-1812-4069-A0AC-2F5DF14192EB}" presName="rootConnector" presStyleLbl="node2" presStyleIdx="0" presStyleCnt="3"/>
      <dgm:spPr/>
    </dgm:pt>
    <dgm:pt modelId="{FDFC7B72-D731-4375-9048-D2471542DF05}" type="pres">
      <dgm:prSet presAssocID="{2FF4A30D-1812-4069-A0AC-2F5DF14192EB}" presName="hierChild4" presStyleCnt="0"/>
      <dgm:spPr/>
    </dgm:pt>
    <dgm:pt modelId="{82AF8276-1874-4AE8-9CD9-3C9C10906592}" type="pres">
      <dgm:prSet presAssocID="{3B4D4300-5DA4-45E5-94D4-DE3CB35727DB}" presName="Name37" presStyleLbl="parChTrans1D3" presStyleIdx="0" presStyleCnt="5"/>
      <dgm:spPr/>
    </dgm:pt>
    <dgm:pt modelId="{497528C5-A881-4A67-BC1A-357FB175031B}" type="pres">
      <dgm:prSet presAssocID="{CF53BC76-D059-439C-9979-C5A6323FC6E2}" presName="hierRoot2" presStyleCnt="0">
        <dgm:presLayoutVars>
          <dgm:hierBranch val="init"/>
        </dgm:presLayoutVars>
      </dgm:prSet>
      <dgm:spPr/>
    </dgm:pt>
    <dgm:pt modelId="{725278CF-A228-47F9-9D4C-CAC571F27827}" type="pres">
      <dgm:prSet presAssocID="{CF53BC76-D059-439C-9979-C5A6323FC6E2}" presName="rootComposite" presStyleCnt="0"/>
      <dgm:spPr/>
    </dgm:pt>
    <dgm:pt modelId="{1659A17F-4429-49AC-A1B0-63D88CCB9BCB}" type="pres">
      <dgm:prSet presAssocID="{CF53BC76-D059-439C-9979-C5A6323FC6E2}" presName="rootText" presStyleLbl="node3" presStyleIdx="0" presStyleCnt="5">
        <dgm:presLayoutVars>
          <dgm:chPref val="3"/>
        </dgm:presLayoutVars>
      </dgm:prSet>
      <dgm:spPr/>
    </dgm:pt>
    <dgm:pt modelId="{67A89050-7665-4E1A-AFA4-C62AC7225518}" type="pres">
      <dgm:prSet presAssocID="{CF53BC76-D059-439C-9979-C5A6323FC6E2}" presName="rootConnector" presStyleLbl="node3" presStyleIdx="0" presStyleCnt="5"/>
      <dgm:spPr/>
    </dgm:pt>
    <dgm:pt modelId="{F1FB7EB3-A4EE-412B-B994-B124239DD973}" type="pres">
      <dgm:prSet presAssocID="{CF53BC76-D059-439C-9979-C5A6323FC6E2}" presName="hierChild4" presStyleCnt="0"/>
      <dgm:spPr/>
    </dgm:pt>
    <dgm:pt modelId="{C86E69C0-4E16-4677-9C6B-9DAAFC5EC68E}" type="pres">
      <dgm:prSet presAssocID="{B6E31B4F-0409-467A-901C-29F464CE3DA8}" presName="Name37" presStyleLbl="parChTrans1D4" presStyleIdx="0" presStyleCnt="4"/>
      <dgm:spPr/>
    </dgm:pt>
    <dgm:pt modelId="{B7931554-FE5C-456B-B038-33E7C4CFC06E}" type="pres">
      <dgm:prSet presAssocID="{60519727-5675-4511-A3F2-F4FB0E300702}" presName="hierRoot2" presStyleCnt="0">
        <dgm:presLayoutVars>
          <dgm:hierBranch val="init"/>
        </dgm:presLayoutVars>
      </dgm:prSet>
      <dgm:spPr/>
    </dgm:pt>
    <dgm:pt modelId="{D0226C5B-86B6-4828-914F-AC67400C9E69}" type="pres">
      <dgm:prSet presAssocID="{60519727-5675-4511-A3F2-F4FB0E300702}" presName="rootComposite" presStyleCnt="0"/>
      <dgm:spPr/>
    </dgm:pt>
    <dgm:pt modelId="{0E0BECC5-3F3D-4E4E-879C-74460FDD05A2}" type="pres">
      <dgm:prSet presAssocID="{60519727-5675-4511-A3F2-F4FB0E300702}" presName="rootText" presStyleLbl="node4" presStyleIdx="0" presStyleCnt="4">
        <dgm:presLayoutVars>
          <dgm:chPref val="3"/>
        </dgm:presLayoutVars>
      </dgm:prSet>
      <dgm:spPr/>
    </dgm:pt>
    <dgm:pt modelId="{B84C8782-E1DA-4092-AF54-4935A256E612}" type="pres">
      <dgm:prSet presAssocID="{60519727-5675-4511-A3F2-F4FB0E300702}" presName="rootConnector" presStyleLbl="node4" presStyleIdx="0" presStyleCnt="4"/>
      <dgm:spPr/>
    </dgm:pt>
    <dgm:pt modelId="{2285495C-9605-4917-874F-D959ADE37F83}" type="pres">
      <dgm:prSet presAssocID="{60519727-5675-4511-A3F2-F4FB0E300702}" presName="hierChild4" presStyleCnt="0"/>
      <dgm:spPr/>
    </dgm:pt>
    <dgm:pt modelId="{92616AB8-0F42-4F65-B367-E73BC2FB4963}" type="pres">
      <dgm:prSet presAssocID="{60519727-5675-4511-A3F2-F4FB0E300702}" presName="hierChild5" presStyleCnt="0"/>
      <dgm:spPr/>
    </dgm:pt>
    <dgm:pt modelId="{C5D322B8-FDF1-4BEC-A888-6549D80281AE}" type="pres">
      <dgm:prSet presAssocID="{CF53BC76-D059-439C-9979-C5A6323FC6E2}" presName="hierChild5" presStyleCnt="0"/>
      <dgm:spPr/>
    </dgm:pt>
    <dgm:pt modelId="{EFBFE595-0FAF-4C57-AE4A-AF9B835FDEEF}" type="pres">
      <dgm:prSet presAssocID="{47C3531A-1A3D-4C90-B963-B997667F1227}" presName="Name37" presStyleLbl="parChTrans1D3" presStyleIdx="1" presStyleCnt="5"/>
      <dgm:spPr/>
    </dgm:pt>
    <dgm:pt modelId="{2E36068E-F18B-4760-8319-C70D98B9112C}" type="pres">
      <dgm:prSet presAssocID="{64E06903-E337-407F-98AB-28430F9CF088}" presName="hierRoot2" presStyleCnt="0">
        <dgm:presLayoutVars>
          <dgm:hierBranch val="init"/>
        </dgm:presLayoutVars>
      </dgm:prSet>
      <dgm:spPr/>
    </dgm:pt>
    <dgm:pt modelId="{879E3AA8-91BF-438F-A9C5-4A4B396F6443}" type="pres">
      <dgm:prSet presAssocID="{64E06903-E337-407F-98AB-28430F9CF088}" presName="rootComposite" presStyleCnt="0"/>
      <dgm:spPr/>
    </dgm:pt>
    <dgm:pt modelId="{FA62F7DE-925C-4074-83FA-B935499FD31F}" type="pres">
      <dgm:prSet presAssocID="{64E06903-E337-407F-98AB-28430F9CF088}" presName="rootText" presStyleLbl="node3" presStyleIdx="1" presStyleCnt="5">
        <dgm:presLayoutVars>
          <dgm:chPref val="3"/>
        </dgm:presLayoutVars>
      </dgm:prSet>
      <dgm:spPr/>
    </dgm:pt>
    <dgm:pt modelId="{1FB8B478-2597-4B6C-A3C8-88B6D5E8A84B}" type="pres">
      <dgm:prSet presAssocID="{64E06903-E337-407F-98AB-28430F9CF088}" presName="rootConnector" presStyleLbl="node3" presStyleIdx="1" presStyleCnt="5"/>
      <dgm:spPr/>
    </dgm:pt>
    <dgm:pt modelId="{3716A4F7-63AC-4AA2-AA82-43FEBD5DDC17}" type="pres">
      <dgm:prSet presAssocID="{64E06903-E337-407F-98AB-28430F9CF088}" presName="hierChild4" presStyleCnt="0"/>
      <dgm:spPr/>
    </dgm:pt>
    <dgm:pt modelId="{5E988244-56FC-4DC3-9F9E-2FFA71DDF886}" type="pres">
      <dgm:prSet presAssocID="{D039C2C6-5FCD-4140-9DD3-AE50C61E02C6}" presName="Name37" presStyleLbl="parChTrans1D4" presStyleIdx="1" presStyleCnt="4"/>
      <dgm:spPr/>
    </dgm:pt>
    <dgm:pt modelId="{000E30A7-4572-4923-972B-CEDC77DDE779}" type="pres">
      <dgm:prSet presAssocID="{65A67A62-0464-413D-9B8F-A9D165589331}" presName="hierRoot2" presStyleCnt="0">
        <dgm:presLayoutVars>
          <dgm:hierBranch val="init"/>
        </dgm:presLayoutVars>
      </dgm:prSet>
      <dgm:spPr/>
    </dgm:pt>
    <dgm:pt modelId="{6148C5BA-5196-47A3-972A-696E244C4524}" type="pres">
      <dgm:prSet presAssocID="{65A67A62-0464-413D-9B8F-A9D165589331}" presName="rootComposite" presStyleCnt="0"/>
      <dgm:spPr/>
    </dgm:pt>
    <dgm:pt modelId="{3243B0A1-899A-4E18-9F14-B48DE3B74460}" type="pres">
      <dgm:prSet presAssocID="{65A67A62-0464-413D-9B8F-A9D165589331}" presName="rootText" presStyleLbl="node4" presStyleIdx="1" presStyleCnt="4">
        <dgm:presLayoutVars>
          <dgm:chPref val="3"/>
        </dgm:presLayoutVars>
      </dgm:prSet>
      <dgm:spPr/>
    </dgm:pt>
    <dgm:pt modelId="{F7B2353A-BCA4-4272-BE47-6D27F03A1E2E}" type="pres">
      <dgm:prSet presAssocID="{65A67A62-0464-413D-9B8F-A9D165589331}" presName="rootConnector" presStyleLbl="node4" presStyleIdx="1" presStyleCnt="4"/>
      <dgm:spPr/>
    </dgm:pt>
    <dgm:pt modelId="{7ABED8AD-E6AF-4252-A39E-992459867721}" type="pres">
      <dgm:prSet presAssocID="{65A67A62-0464-413D-9B8F-A9D165589331}" presName="hierChild4" presStyleCnt="0"/>
      <dgm:spPr/>
    </dgm:pt>
    <dgm:pt modelId="{D84DEE62-F0D2-46A2-A683-67B657E9C5CB}" type="pres">
      <dgm:prSet presAssocID="{65A67A62-0464-413D-9B8F-A9D165589331}" presName="hierChild5" presStyleCnt="0"/>
      <dgm:spPr/>
    </dgm:pt>
    <dgm:pt modelId="{620A83E4-A858-487B-87A9-E44045B4FD91}" type="pres">
      <dgm:prSet presAssocID="{64E06903-E337-407F-98AB-28430F9CF088}" presName="hierChild5" presStyleCnt="0"/>
      <dgm:spPr/>
    </dgm:pt>
    <dgm:pt modelId="{546CEEBF-4BAF-4BFB-994A-0C91A16694CF}" type="pres">
      <dgm:prSet presAssocID="{2FF4A30D-1812-4069-A0AC-2F5DF14192EB}" presName="hierChild5" presStyleCnt="0"/>
      <dgm:spPr/>
    </dgm:pt>
    <dgm:pt modelId="{139DE3A7-3DD3-442D-9D23-188188BCD832}" type="pres">
      <dgm:prSet presAssocID="{25B9DC10-DFBF-464D-BF0F-620BA59A15AC}" presName="Name37" presStyleLbl="parChTrans1D2" presStyleIdx="1" presStyleCnt="3"/>
      <dgm:spPr/>
    </dgm:pt>
    <dgm:pt modelId="{B3570AC9-448C-4CF1-8008-C127ABC1FF0F}" type="pres">
      <dgm:prSet presAssocID="{DB5C8031-94DF-4404-8EAE-A97EDF89C630}" presName="hierRoot2" presStyleCnt="0">
        <dgm:presLayoutVars>
          <dgm:hierBranch val="init"/>
        </dgm:presLayoutVars>
      </dgm:prSet>
      <dgm:spPr/>
    </dgm:pt>
    <dgm:pt modelId="{509B4B11-875D-429F-9D81-C4A5F991F122}" type="pres">
      <dgm:prSet presAssocID="{DB5C8031-94DF-4404-8EAE-A97EDF89C630}" presName="rootComposite" presStyleCnt="0"/>
      <dgm:spPr/>
    </dgm:pt>
    <dgm:pt modelId="{4872880F-A306-4522-A55B-8DD73396A1E4}" type="pres">
      <dgm:prSet presAssocID="{DB5C8031-94DF-4404-8EAE-A97EDF89C630}" presName="rootText" presStyleLbl="node2" presStyleIdx="1" presStyleCnt="3">
        <dgm:presLayoutVars>
          <dgm:chPref val="3"/>
        </dgm:presLayoutVars>
      </dgm:prSet>
      <dgm:spPr/>
    </dgm:pt>
    <dgm:pt modelId="{16C23A9E-5D8F-4B96-8840-F120F7A727CC}" type="pres">
      <dgm:prSet presAssocID="{DB5C8031-94DF-4404-8EAE-A97EDF89C630}" presName="rootConnector" presStyleLbl="node2" presStyleIdx="1" presStyleCnt="3"/>
      <dgm:spPr/>
    </dgm:pt>
    <dgm:pt modelId="{B130C5C6-2896-4E08-BE5C-AA0CCF1E7DD8}" type="pres">
      <dgm:prSet presAssocID="{DB5C8031-94DF-4404-8EAE-A97EDF89C630}" presName="hierChild4" presStyleCnt="0"/>
      <dgm:spPr/>
    </dgm:pt>
    <dgm:pt modelId="{7D8B39B6-D9D3-4614-AAB0-43DFA1D72E51}" type="pres">
      <dgm:prSet presAssocID="{1FDD9DAF-84FA-41E7-A67A-ABD8A102A8F5}" presName="Name37" presStyleLbl="parChTrans1D3" presStyleIdx="2" presStyleCnt="5"/>
      <dgm:spPr/>
    </dgm:pt>
    <dgm:pt modelId="{E03227CD-FB9B-4CDA-B068-D9D2D42E9617}" type="pres">
      <dgm:prSet presAssocID="{53F2AD43-2BC3-4162-90B8-0B4E54857177}" presName="hierRoot2" presStyleCnt="0">
        <dgm:presLayoutVars>
          <dgm:hierBranch val="init"/>
        </dgm:presLayoutVars>
      </dgm:prSet>
      <dgm:spPr/>
    </dgm:pt>
    <dgm:pt modelId="{6EB9D9A7-B7D7-4F3A-818B-FB3C5BC9B907}" type="pres">
      <dgm:prSet presAssocID="{53F2AD43-2BC3-4162-90B8-0B4E54857177}" presName="rootComposite" presStyleCnt="0"/>
      <dgm:spPr/>
    </dgm:pt>
    <dgm:pt modelId="{B9B3CCB0-E037-4AEC-8989-19D9B92C8514}" type="pres">
      <dgm:prSet presAssocID="{53F2AD43-2BC3-4162-90B8-0B4E54857177}" presName="rootText" presStyleLbl="node3" presStyleIdx="2" presStyleCnt="5">
        <dgm:presLayoutVars>
          <dgm:chPref val="3"/>
        </dgm:presLayoutVars>
      </dgm:prSet>
      <dgm:spPr/>
    </dgm:pt>
    <dgm:pt modelId="{3EF49B21-56B6-4691-9BBC-4A8835F9178F}" type="pres">
      <dgm:prSet presAssocID="{53F2AD43-2BC3-4162-90B8-0B4E54857177}" presName="rootConnector" presStyleLbl="node3" presStyleIdx="2" presStyleCnt="5"/>
      <dgm:spPr/>
    </dgm:pt>
    <dgm:pt modelId="{B4F83BBF-3801-4267-9A5C-46674A5CB559}" type="pres">
      <dgm:prSet presAssocID="{53F2AD43-2BC3-4162-90B8-0B4E54857177}" presName="hierChild4" presStyleCnt="0"/>
      <dgm:spPr/>
    </dgm:pt>
    <dgm:pt modelId="{934F7D32-4FF7-43CC-92F8-9F135DDE3096}" type="pres">
      <dgm:prSet presAssocID="{48ADEA5E-2FB6-41B5-B3AB-CDFE7F89E6E9}" presName="Name37" presStyleLbl="parChTrans1D4" presStyleIdx="2" presStyleCnt="4"/>
      <dgm:spPr/>
    </dgm:pt>
    <dgm:pt modelId="{55EB5A61-25D5-4BAE-8982-4CA5179EB1D5}" type="pres">
      <dgm:prSet presAssocID="{2F8448E5-B505-4360-AC32-A8364EA5A4FD}" presName="hierRoot2" presStyleCnt="0">
        <dgm:presLayoutVars>
          <dgm:hierBranch val="init"/>
        </dgm:presLayoutVars>
      </dgm:prSet>
      <dgm:spPr/>
    </dgm:pt>
    <dgm:pt modelId="{B69B2647-C4C7-45D0-8C83-E90A3A26649F}" type="pres">
      <dgm:prSet presAssocID="{2F8448E5-B505-4360-AC32-A8364EA5A4FD}" presName="rootComposite" presStyleCnt="0"/>
      <dgm:spPr/>
    </dgm:pt>
    <dgm:pt modelId="{8D887FBD-1484-4420-9330-5CFDC50A1A56}" type="pres">
      <dgm:prSet presAssocID="{2F8448E5-B505-4360-AC32-A8364EA5A4FD}" presName="rootText" presStyleLbl="node4" presStyleIdx="2" presStyleCnt="4">
        <dgm:presLayoutVars>
          <dgm:chPref val="3"/>
        </dgm:presLayoutVars>
      </dgm:prSet>
      <dgm:spPr/>
    </dgm:pt>
    <dgm:pt modelId="{A75BD8DF-0122-425F-82D7-F7A13BF30CD7}" type="pres">
      <dgm:prSet presAssocID="{2F8448E5-B505-4360-AC32-A8364EA5A4FD}" presName="rootConnector" presStyleLbl="node4" presStyleIdx="2" presStyleCnt="4"/>
      <dgm:spPr/>
    </dgm:pt>
    <dgm:pt modelId="{9ED8EF74-B875-45F2-A3EB-F85FD8927954}" type="pres">
      <dgm:prSet presAssocID="{2F8448E5-B505-4360-AC32-A8364EA5A4FD}" presName="hierChild4" presStyleCnt="0"/>
      <dgm:spPr/>
    </dgm:pt>
    <dgm:pt modelId="{156046E3-FC49-4387-AC66-70F1EF734981}" type="pres">
      <dgm:prSet presAssocID="{2F8448E5-B505-4360-AC32-A8364EA5A4FD}" presName="hierChild5" presStyleCnt="0"/>
      <dgm:spPr/>
    </dgm:pt>
    <dgm:pt modelId="{F6D5FFB9-839B-441F-9314-4E5B5B0D7FDC}" type="pres">
      <dgm:prSet presAssocID="{53F2AD43-2BC3-4162-90B8-0B4E54857177}" presName="hierChild5" presStyleCnt="0"/>
      <dgm:spPr/>
    </dgm:pt>
    <dgm:pt modelId="{3DB4B44A-92A4-400A-8E36-B20C44850610}" type="pres">
      <dgm:prSet presAssocID="{D9DDF640-1150-489E-87D1-36ABBDB0BAC5}" presName="Name37" presStyleLbl="parChTrans1D3" presStyleIdx="3" presStyleCnt="5"/>
      <dgm:spPr/>
    </dgm:pt>
    <dgm:pt modelId="{C11319E2-9A74-4025-B277-5A3B1A2ADB73}" type="pres">
      <dgm:prSet presAssocID="{08010393-0A3A-41B3-94CB-952A8148B17E}" presName="hierRoot2" presStyleCnt="0">
        <dgm:presLayoutVars>
          <dgm:hierBranch val="init"/>
        </dgm:presLayoutVars>
      </dgm:prSet>
      <dgm:spPr/>
    </dgm:pt>
    <dgm:pt modelId="{B953DB29-205F-4BC9-B054-BCC441A07087}" type="pres">
      <dgm:prSet presAssocID="{08010393-0A3A-41B3-94CB-952A8148B17E}" presName="rootComposite" presStyleCnt="0"/>
      <dgm:spPr/>
    </dgm:pt>
    <dgm:pt modelId="{A76347DE-3030-4783-86C6-F823461D4DB9}" type="pres">
      <dgm:prSet presAssocID="{08010393-0A3A-41B3-94CB-952A8148B17E}" presName="rootText" presStyleLbl="node3" presStyleIdx="3" presStyleCnt="5">
        <dgm:presLayoutVars>
          <dgm:chPref val="3"/>
        </dgm:presLayoutVars>
      </dgm:prSet>
      <dgm:spPr/>
    </dgm:pt>
    <dgm:pt modelId="{B0B39968-F7C1-4355-BBF0-E72C232CC897}" type="pres">
      <dgm:prSet presAssocID="{08010393-0A3A-41B3-94CB-952A8148B17E}" presName="rootConnector" presStyleLbl="node3" presStyleIdx="3" presStyleCnt="5"/>
      <dgm:spPr/>
    </dgm:pt>
    <dgm:pt modelId="{02F9B863-B257-43AC-98D5-A516D7D3AD9E}" type="pres">
      <dgm:prSet presAssocID="{08010393-0A3A-41B3-94CB-952A8148B17E}" presName="hierChild4" presStyleCnt="0"/>
      <dgm:spPr/>
    </dgm:pt>
    <dgm:pt modelId="{237578A3-D4BD-4A59-9595-9D9EE5322013}" type="pres">
      <dgm:prSet presAssocID="{18A75A13-045B-4D4F-8E9F-4F65F82BB0EB}" presName="Name37" presStyleLbl="parChTrans1D4" presStyleIdx="3" presStyleCnt="4"/>
      <dgm:spPr/>
    </dgm:pt>
    <dgm:pt modelId="{AEFD74F5-6477-422D-A6ED-6EAAD026CE06}" type="pres">
      <dgm:prSet presAssocID="{CD6E59C5-69E6-4FFB-A28B-913B1017B0EB}" presName="hierRoot2" presStyleCnt="0">
        <dgm:presLayoutVars>
          <dgm:hierBranch val="init"/>
        </dgm:presLayoutVars>
      </dgm:prSet>
      <dgm:spPr/>
    </dgm:pt>
    <dgm:pt modelId="{2A6056BE-ADD7-4AD7-BC22-C100F7094B54}" type="pres">
      <dgm:prSet presAssocID="{CD6E59C5-69E6-4FFB-A28B-913B1017B0EB}" presName="rootComposite" presStyleCnt="0"/>
      <dgm:spPr/>
    </dgm:pt>
    <dgm:pt modelId="{8A9A6D3F-F6F5-43C6-AE82-F9CED2AB5C63}" type="pres">
      <dgm:prSet presAssocID="{CD6E59C5-69E6-4FFB-A28B-913B1017B0EB}" presName="rootText" presStyleLbl="node4" presStyleIdx="3" presStyleCnt="4">
        <dgm:presLayoutVars>
          <dgm:chPref val="3"/>
        </dgm:presLayoutVars>
      </dgm:prSet>
      <dgm:spPr/>
    </dgm:pt>
    <dgm:pt modelId="{D916F040-3EC4-45DC-BD41-646AD4F5443C}" type="pres">
      <dgm:prSet presAssocID="{CD6E59C5-69E6-4FFB-A28B-913B1017B0EB}" presName="rootConnector" presStyleLbl="node4" presStyleIdx="3" presStyleCnt="4"/>
      <dgm:spPr/>
    </dgm:pt>
    <dgm:pt modelId="{3B6BD3E8-73CB-42A3-BD67-0DC6988DF684}" type="pres">
      <dgm:prSet presAssocID="{CD6E59C5-69E6-4FFB-A28B-913B1017B0EB}" presName="hierChild4" presStyleCnt="0"/>
      <dgm:spPr/>
    </dgm:pt>
    <dgm:pt modelId="{74E58045-DFFB-444B-BA25-B717784B68D8}" type="pres">
      <dgm:prSet presAssocID="{CD6E59C5-69E6-4FFB-A28B-913B1017B0EB}" presName="hierChild5" presStyleCnt="0"/>
      <dgm:spPr/>
    </dgm:pt>
    <dgm:pt modelId="{9E4F631E-F65A-4450-9FD3-6304C502E2E1}" type="pres">
      <dgm:prSet presAssocID="{08010393-0A3A-41B3-94CB-952A8148B17E}" presName="hierChild5" presStyleCnt="0"/>
      <dgm:spPr/>
    </dgm:pt>
    <dgm:pt modelId="{297E2DF3-5D42-4FDF-ABAB-0131491295C5}" type="pres">
      <dgm:prSet presAssocID="{DB5C8031-94DF-4404-8EAE-A97EDF89C630}" presName="hierChild5" presStyleCnt="0"/>
      <dgm:spPr/>
    </dgm:pt>
    <dgm:pt modelId="{95A21DDD-2A4E-4519-8342-B8F839C53C22}" type="pres">
      <dgm:prSet presAssocID="{A139C147-E82F-4873-84D6-CB0597067EBA}" presName="Name37" presStyleLbl="parChTrans1D2" presStyleIdx="2" presStyleCnt="3"/>
      <dgm:spPr/>
    </dgm:pt>
    <dgm:pt modelId="{CBB7A893-F032-4299-B8BD-CFD5196D6702}" type="pres">
      <dgm:prSet presAssocID="{8C14CE51-F6B8-4642-AC7A-1407D8D43740}" presName="hierRoot2" presStyleCnt="0">
        <dgm:presLayoutVars>
          <dgm:hierBranch val="init"/>
        </dgm:presLayoutVars>
      </dgm:prSet>
      <dgm:spPr/>
    </dgm:pt>
    <dgm:pt modelId="{9FDE273D-18B1-4568-B0B7-579E3663842B}" type="pres">
      <dgm:prSet presAssocID="{8C14CE51-F6B8-4642-AC7A-1407D8D43740}" presName="rootComposite" presStyleCnt="0"/>
      <dgm:spPr/>
    </dgm:pt>
    <dgm:pt modelId="{85EB9C10-B113-499A-A270-1EF485149965}" type="pres">
      <dgm:prSet presAssocID="{8C14CE51-F6B8-4642-AC7A-1407D8D43740}" presName="rootText" presStyleLbl="node2" presStyleIdx="2" presStyleCnt="3">
        <dgm:presLayoutVars>
          <dgm:chPref val="3"/>
        </dgm:presLayoutVars>
      </dgm:prSet>
      <dgm:spPr/>
    </dgm:pt>
    <dgm:pt modelId="{94693614-DD0E-450F-B67C-D10D75308EAB}" type="pres">
      <dgm:prSet presAssocID="{8C14CE51-F6B8-4642-AC7A-1407D8D43740}" presName="rootConnector" presStyleLbl="node2" presStyleIdx="2" presStyleCnt="3"/>
      <dgm:spPr/>
    </dgm:pt>
    <dgm:pt modelId="{727A6043-6082-441B-BB61-92A1C4EDDF3F}" type="pres">
      <dgm:prSet presAssocID="{8C14CE51-F6B8-4642-AC7A-1407D8D43740}" presName="hierChild4" presStyleCnt="0"/>
      <dgm:spPr/>
    </dgm:pt>
    <dgm:pt modelId="{761E4C14-96E8-4DB9-8970-D13013F1D384}" type="pres">
      <dgm:prSet presAssocID="{4B79B109-549A-419F-95B1-FA6D38C1A1A7}" presName="Name37" presStyleLbl="parChTrans1D3" presStyleIdx="4" presStyleCnt="5"/>
      <dgm:spPr/>
    </dgm:pt>
    <dgm:pt modelId="{DD161F38-1BCB-4AEF-86B1-3D1CDB81246B}" type="pres">
      <dgm:prSet presAssocID="{83A71CA2-3A92-4A2E-8BD7-FE119CBF5C4B}" presName="hierRoot2" presStyleCnt="0">
        <dgm:presLayoutVars>
          <dgm:hierBranch val="init"/>
        </dgm:presLayoutVars>
      </dgm:prSet>
      <dgm:spPr/>
    </dgm:pt>
    <dgm:pt modelId="{08CB6A06-A5A9-4287-99B9-788469F17E94}" type="pres">
      <dgm:prSet presAssocID="{83A71CA2-3A92-4A2E-8BD7-FE119CBF5C4B}" presName="rootComposite" presStyleCnt="0"/>
      <dgm:spPr/>
    </dgm:pt>
    <dgm:pt modelId="{88CA9343-63A1-4185-AE47-204586A74156}" type="pres">
      <dgm:prSet presAssocID="{83A71CA2-3A92-4A2E-8BD7-FE119CBF5C4B}" presName="rootText" presStyleLbl="node3" presStyleIdx="4" presStyleCnt="5">
        <dgm:presLayoutVars>
          <dgm:chPref val="3"/>
        </dgm:presLayoutVars>
      </dgm:prSet>
      <dgm:spPr/>
    </dgm:pt>
    <dgm:pt modelId="{D6A54F72-0D82-405E-BB01-BAE7D0710FC4}" type="pres">
      <dgm:prSet presAssocID="{83A71CA2-3A92-4A2E-8BD7-FE119CBF5C4B}" presName="rootConnector" presStyleLbl="node3" presStyleIdx="4" presStyleCnt="5"/>
      <dgm:spPr/>
    </dgm:pt>
    <dgm:pt modelId="{7E5BFF4B-23B3-4C89-A0D4-2A8E87175069}" type="pres">
      <dgm:prSet presAssocID="{83A71CA2-3A92-4A2E-8BD7-FE119CBF5C4B}" presName="hierChild4" presStyleCnt="0"/>
      <dgm:spPr/>
    </dgm:pt>
    <dgm:pt modelId="{1B040561-C884-40EF-8B97-CA000C466E3E}" type="pres">
      <dgm:prSet presAssocID="{83A71CA2-3A92-4A2E-8BD7-FE119CBF5C4B}" presName="hierChild5" presStyleCnt="0"/>
      <dgm:spPr/>
    </dgm:pt>
    <dgm:pt modelId="{455F7C30-377D-418C-8A38-9C85D95CAF10}" type="pres">
      <dgm:prSet presAssocID="{8C14CE51-F6B8-4642-AC7A-1407D8D43740}" presName="hierChild5" presStyleCnt="0"/>
      <dgm:spPr/>
    </dgm:pt>
    <dgm:pt modelId="{B8C6510F-20EF-422C-B792-70598987DAFE}" type="pres">
      <dgm:prSet presAssocID="{6D89CA66-90A9-4541-AB62-631D28F85A75}" presName="hierChild3" presStyleCnt="0"/>
      <dgm:spPr/>
    </dgm:pt>
  </dgm:ptLst>
  <dgm:cxnLst>
    <dgm:cxn modelId="{96242903-0C35-4B3A-AA54-611B16A70D93}" type="presOf" srcId="{2FF4A30D-1812-4069-A0AC-2F5DF14192EB}" destId="{6C7F6CF0-47F5-4207-BEE1-465271DBC892}" srcOrd="1" destOrd="0" presId="urn:microsoft.com/office/officeart/2005/8/layout/orgChart1"/>
    <dgm:cxn modelId="{3E987904-6085-47FB-BF3E-9AE171712077}" srcId="{DB5C8031-94DF-4404-8EAE-A97EDF89C630}" destId="{08010393-0A3A-41B3-94CB-952A8148B17E}" srcOrd="1" destOrd="0" parTransId="{D9DDF640-1150-489E-87D1-36ABBDB0BAC5}" sibTransId="{B583963C-F63E-4415-B0CD-070AB25F85D8}"/>
    <dgm:cxn modelId="{61AD0607-19CC-4CF2-888A-F5AF02A4E1C3}" type="presOf" srcId="{6D89CA66-90A9-4541-AB62-631D28F85A75}" destId="{C838C7F3-B932-45E1-AB76-4773D6BF35DA}" srcOrd="1" destOrd="0" presId="urn:microsoft.com/office/officeart/2005/8/layout/orgChart1"/>
    <dgm:cxn modelId="{3A288212-5133-48F5-AF0E-F91C7E39B92D}" type="presOf" srcId="{25B9DC10-DFBF-464D-BF0F-620BA59A15AC}" destId="{139DE3A7-3DD3-442D-9D23-188188BCD832}" srcOrd="0" destOrd="0" presId="urn:microsoft.com/office/officeart/2005/8/layout/orgChart1"/>
    <dgm:cxn modelId="{2573B112-2831-44FE-9B18-0B14440E15A4}" srcId="{CF53BC76-D059-439C-9979-C5A6323FC6E2}" destId="{60519727-5675-4511-A3F2-F4FB0E300702}" srcOrd="0" destOrd="0" parTransId="{B6E31B4F-0409-467A-901C-29F464CE3DA8}" sibTransId="{D73A2745-A853-4951-B50F-2546B8A397A3}"/>
    <dgm:cxn modelId="{6A532E18-23E1-4604-9B53-A76184D60B2B}" type="presOf" srcId="{48ADEA5E-2FB6-41B5-B3AB-CDFE7F89E6E9}" destId="{934F7D32-4FF7-43CC-92F8-9F135DDE3096}" srcOrd="0" destOrd="0" presId="urn:microsoft.com/office/officeart/2005/8/layout/orgChart1"/>
    <dgm:cxn modelId="{CB10781F-0A78-4C76-8EC3-2E972476FB83}" type="presOf" srcId="{08010393-0A3A-41B3-94CB-952A8148B17E}" destId="{B0B39968-F7C1-4355-BBF0-E72C232CC897}" srcOrd="1" destOrd="0" presId="urn:microsoft.com/office/officeart/2005/8/layout/orgChart1"/>
    <dgm:cxn modelId="{5AEFCE22-429A-4A1C-8B5B-DC5299348A72}" type="presOf" srcId="{18A75A13-045B-4D4F-8E9F-4F65F82BB0EB}" destId="{237578A3-D4BD-4A59-9595-9D9EE5322013}" srcOrd="0" destOrd="0" presId="urn:microsoft.com/office/officeart/2005/8/layout/orgChart1"/>
    <dgm:cxn modelId="{3414D927-479D-418A-AFDF-0CF3D929B519}" type="presOf" srcId="{8C14CE51-F6B8-4642-AC7A-1407D8D43740}" destId="{94693614-DD0E-450F-B67C-D10D75308EAB}" srcOrd="1" destOrd="0" presId="urn:microsoft.com/office/officeart/2005/8/layout/orgChart1"/>
    <dgm:cxn modelId="{395B9628-719C-48CD-AAB3-7C3D1A0611C6}" srcId="{6D89CA66-90A9-4541-AB62-631D28F85A75}" destId="{8C14CE51-F6B8-4642-AC7A-1407D8D43740}" srcOrd="2" destOrd="0" parTransId="{A139C147-E82F-4873-84D6-CB0597067EBA}" sibTransId="{087DD128-00B6-47B2-878D-AB4D360EC26B}"/>
    <dgm:cxn modelId="{2E491831-9225-4A4E-B710-E6EC950EF8C2}" type="presOf" srcId="{83A71CA2-3A92-4A2E-8BD7-FE119CBF5C4B}" destId="{88CA9343-63A1-4185-AE47-204586A74156}" srcOrd="0" destOrd="0" presId="urn:microsoft.com/office/officeart/2005/8/layout/orgChart1"/>
    <dgm:cxn modelId="{E2198B32-F6D2-4E48-B34B-7E7E35EBF4FC}" type="presOf" srcId="{8C14CE51-F6B8-4642-AC7A-1407D8D43740}" destId="{85EB9C10-B113-499A-A270-1EF485149965}" srcOrd="0" destOrd="0" presId="urn:microsoft.com/office/officeart/2005/8/layout/orgChart1"/>
    <dgm:cxn modelId="{9D278433-014A-4800-A13C-E3E7AAC2A579}" type="presOf" srcId="{CD6E59C5-69E6-4FFB-A28B-913B1017B0EB}" destId="{8A9A6D3F-F6F5-43C6-AE82-F9CED2AB5C63}" srcOrd="0" destOrd="0" presId="urn:microsoft.com/office/officeart/2005/8/layout/orgChart1"/>
    <dgm:cxn modelId="{59F04B34-031A-4AD5-A64F-E7D6E2D1D48B}" srcId="{2FF4A30D-1812-4069-A0AC-2F5DF14192EB}" destId="{CF53BC76-D059-439C-9979-C5A6323FC6E2}" srcOrd="0" destOrd="0" parTransId="{3B4D4300-5DA4-45E5-94D4-DE3CB35727DB}" sibTransId="{B6A649FC-E819-4865-A500-3310C15875E0}"/>
    <dgm:cxn modelId="{88397F37-5C8B-426C-9F56-843F33DE49E6}" type="presOf" srcId="{2F8448E5-B505-4360-AC32-A8364EA5A4FD}" destId="{8D887FBD-1484-4420-9330-5CFDC50A1A56}" srcOrd="0" destOrd="0" presId="urn:microsoft.com/office/officeart/2005/8/layout/orgChart1"/>
    <dgm:cxn modelId="{E1FC514C-E569-4CA9-98A3-28096B51AC1C}" type="presOf" srcId="{DB5C8031-94DF-4404-8EAE-A97EDF89C630}" destId="{16C23A9E-5D8F-4B96-8840-F120F7A727CC}" srcOrd="1" destOrd="0" presId="urn:microsoft.com/office/officeart/2005/8/layout/orgChart1"/>
    <dgm:cxn modelId="{CAABCB4C-9DA8-4CDB-A6AA-282477A917E2}" type="presOf" srcId="{53F2AD43-2BC3-4162-90B8-0B4E54857177}" destId="{3EF49B21-56B6-4691-9BBC-4A8835F9178F}" srcOrd="1" destOrd="0" presId="urn:microsoft.com/office/officeart/2005/8/layout/orgChart1"/>
    <dgm:cxn modelId="{00348351-D8B8-41C1-84CB-1A8B290485F8}" type="presOf" srcId="{64E06903-E337-407F-98AB-28430F9CF088}" destId="{1FB8B478-2597-4B6C-A3C8-88B6D5E8A84B}" srcOrd="1" destOrd="0" presId="urn:microsoft.com/office/officeart/2005/8/layout/orgChart1"/>
    <dgm:cxn modelId="{0700985E-DCC9-40CE-8574-30D75AAA5D8D}" type="presOf" srcId="{4B79B109-549A-419F-95B1-FA6D38C1A1A7}" destId="{761E4C14-96E8-4DB9-8970-D13013F1D384}" srcOrd="0" destOrd="0" presId="urn:microsoft.com/office/officeart/2005/8/layout/orgChart1"/>
    <dgm:cxn modelId="{73BBC660-B738-44C0-A55C-5681F6B600DB}" type="presOf" srcId="{1FDD9DAF-84FA-41E7-A67A-ABD8A102A8F5}" destId="{7D8B39B6-D9D3-4614-AAB0-43DFA1D72E51}" srcOrd="0" destOrd="0" presId="urn:microsoft.com/office/officeart/2005/8/layout/orgChart1"/>
    <dgm:cxn modelId="{DAD4CB64-E0D5-4C2A-B8DB-08CB4FDF1AB0}" type="presOf" srcId="{CF53BC76-D059-439C-9979-C5A6323FC6E2}" destId="{67A89050-7665-4E1A-AFA4-C62AC7225518}" srcOrd="1" destOrd="0" presId="urn:microsoft.com/office/officeart/2005/8/layout/orgChart1"/>
    <dgm:cxn modelId="{240D4C6A-4F7A-4F1C-AE6C-6D286FDBC1BD}" srcId="{08010393-0A3A-41B3-94CB-952A8148B17E}" destId="{CD6E59C5-69E6-4FFB-A28B-913B1017B0EB}" srcOrd="0" destOrd="0" parTransId="{18A75A13-045B-4D4F-8E9F-4F65F82BB0EB}" sibTransId="{C426C7AA-FBC2-4018-AA07-4ACE932A8FDB}"/>
    <dgm:cxn modelId="{2EC58E6F-209D-4130-BCA5-BA2C6D43C042}" type="presOf" srcId="{3B4D4300-5DA4-45E5-94D4-DE3CB35727DB}" destId="{82AF8276-1874-4AE8-9CD9-3C9C10906592}" srcOrd="0" destOrd="0" presId="urn:microsoft.com/office/officeart/2005/8/layout/orgChart1"/>
    <dgm:cxn modelId="{70437A77-A09C-4637-A243-4E281C030DC1}" type="presOf" srcId="{E33C1B94-1922-4469-AAD6-BA4E34DF1156}" destId="{7D9E8347-3343-4740-9346-71230962CC3E}" srcOrd="0" destOrd="0" presId="urn:microsoft.com/office/officeart/2005/8/layout/orgChart1"/>
    <dgm:cxn modelId="{8CE5CB7A-FA57-4CCF-9AC9-B2D8EAEFCC35}" type="presOf" srcId="{53F2AD43-2BC3-4162-90B8-0B4E54857177}" destId="{B9B3CCB0-E037-4AEC-8989-19D9B92C8514}" srcOrd="0" destOrd="0" presId="urn:microsoft.com/office/officeart/2005/8/layout/orgChart1"/>
    <dgm:cxn modelId="{8E26D57C-2DDA-4F66-BEBE-3880710B6BE1}" type="presOf" srcId="{60519727-5675-4511-A3F2-F4FB0E300702}" destId="{B84C8782-E1DA-4092-AF54-4935A256E612}" srcOrd="1" destOrd="0" presId="urn:microsoft.com/office/officeart/2005/8/layout/orgChart1"/>
    <dgm:cxn modelId="{4774518C-EAE8-4681-B23F-46EB66ED4CCD}" srcId="{E33C1B94-1922-4469-AAD6-BA4E34DF1156}" destId="{6D89CA66-90A9-4541-AB62-631D28F85A75}" srcOrd="0" destOrd="0" parTransId="{BA5B5449-798A-4EEE-A786-2092E7C7F1DE}" sibTransId="{B7A02340-300E-4E06-9EB3-87CBCF4CBB6C}"/>
    <dgm:cxn modelId="{897DFA8C-3CB9-40B0-93F7-3E9C2509DAD7}" srcId="{DB5C8031-94DF-4404-8EAE-A97EDF89C630}" destId="{53F2AD43-2BC3-4162-90B8-0B4E54857177}" srcOrd="0" destOrd="0" parTransId="{1FDD9DAF-84FA-41E7-A67A-ABD8A102A8F5}" sibTransId="{1BCD5924-FD75-4696-A292-7E1FD826CEBB}"/>
    <dgm:cxn modelId="{58C66098-068F-4F84-B5BA-EBEF25988DDF}" type="presOf" srcId="{A139C147-E82F-4873-84D6-CB0597067EBA}" destId="{95A21DDD-2A4E-4519-8342-B8F839C53C22}" srcOrd="0" destOrd="0" presId="urn:microsoft.com/office/officeart/2005/8/layout/orgChart1"/>
    <dgm:cxn modelId="{69D6559A-4015-4E0D-9205-5D54A451C409}" type="presOf" srcId="{08010393-0A3A-41B3-94CB-952A8148B17E}" destId="{A76347DE-3030-4783-86C6-F823461D4DB9}" srcOrd="0" destOrd="0" presId="urn:microsoft.com/office/officeart/2005/8/layout/orgChart1"/>
    <dgm:cxn modelId="{9E9C41A3-9189-42F8-B114-D86A4783D345}" type="presOf" srcId="{B6E31B4F-0409-467A-901C-29F464CE3DA8}" destId="{C86E69C0-4E16-4677-9C6B-9DAAFC5EC68E}" srcOrd="0" destOrd="0" presId="urn:microsoft.com/office/officeart/2005/8/layout/orgChart1"/>
    <dgm:cxn modelId="{251421A8-A691-483D-80E5-D7AF03502FB0}" type="presOf" srcId="{64E06903-E337-407F-98AB-28430F9CF088}" destId="{FA62F7DE-925C-4074-83FA-B935499FD31F}" srcOrd="0" destOrd="0" presId="urn:microsoft.com/office/officeart/2005/8/layout/orgChart1"/>
    <dgm:cxn modelId="{880364B0-5431-4481-A73B-1B6B0A8E3236}" srcId="{8C14CE51-F6B8-4642-AC7A-1407D8D43740}" destId="{83A71CA2-3A92-4A2E-8BD7-FE119CBF5C4B}" srcOrd="0" destOrd="0" parTransId="{4B79B109-549A-419F-95B1-FA6D38C1A1A7}" sibTransId="{9E2245F3-74EA-4164-9DAE-CAFB2A2379B7}"/>
    <dgm:cxn modelId="{824EC2B1-DA98-4B90-B85C-B4CAAF170BDD}" type="presOf" srcId="{65A67A62-0464-413D-9B8F-A9D165589331}" destId="{3243B0A1-899A-4E18-9F14-B48DE3B74460}" srcOrd="0" destOrd="0" presId="urn:microsoft.com/office/officeart/2005/8/layout/orgChart1"/>
    <dgm:cxn modelId="{B9CC1EB7-E7D0-4EA1-8855-ABC0B6323EE9}" srcId="{53F2AD43-2BC3-4162-90B8-0B4E54857177}" destId="{2F8448E5-B505-4360-AC32-A8364EA5A4FD}" srcOrd="0" destOrd="0" parTransId="{48ADEA5E-2FB6-41B5-B3AB-CDFE7F89E6E9}" sibTransId="{8D1649CE-674A-47EB-8580-069DF10FE47C}"/>
    <dgm:cxn modelId="{3E5A24B7-43F5-4E41-A9A4-D43668387B7E}" type="presOf" srcId="{2FF4A30D-1812-4069-A0AC-2F5DF14192EB}" destId="{421E6671-11E5-4FF5-8DD5-2C7B1778CE51}" srcOrd="0" destOrd="0" presId="urn:microsoft.com/office/officeart/2005/8/layout/orgChart1"/>
    <dgm:cxn modelId="{228190BB-8F46-46E2-99C3-4ABB8300070E}" type="presOf" srcId="{65A67A62-0464-413D-9B8F-A9D165589331}" destId="{F7B2353A-BCA4-4272-BE47-6D27F03A1E2E}" srcOrd="1" destOrd="0" presId="urn:microsoft.com/office/officeart/2005/8/layout/orgChart1"/>
    <dgm:cxn modelId="{2268B1CB-E3AB-4388-8632-FF15C19D0771}" srcId="{64E06903-E337-407F-98AB-28430F9CF088}" destId="{65A67A62-0464-413D-9B8F-A9D165589331}" srcOrd="0" destOrd="0" parTransId="{D039C2C6-5FCD-4140-9DD3-AE50C61E02C6}" sibTransId="{45D96F2A-6EEC-4725-AEA9-5B08BD5E193D}"/>
    <dgm:cxn modelId="{018389CE-5D7A-4BF3-94FE-9C2542361A67}" type="presOf" srcId="{47C3531A-1A3D-4C90-B963-B997667F1227}" destId="{EFBFE595-0FAF-4C57-AE4A-AF9B835FDEEF}" srcOrd="0" destOrd="0" presId="urn:microsoft.com/office/officeart/2005/8/layout/orgChart1"/>
    <dgm:cxn modelId="{F7EFD3CF-E741-4699-AC6C-F138AA605EDC}" type="presOf" srcId="{DB5C8031-94DF-4404-8EAE-A97EDF89C630}" destId="{4872880F-A306-4522-A55B-8DD73396A1E4}" srcOrd="0" destOrd="0" presId="urn:microsoft.com/office/officeart/2005/8/layout/orgChart1"/>
    <dgm:cxn modelId="{B54D40D4-D9AB-409D-AA18-EDAF06EC0014}" type="presOf" srcId="{2F8448E5-B505-4360-AC32-A8364EA5A4FD}" destId="{A75BD8DF-0122-425F-82D7-F7A13BF30CD7}" srcOrd="1" destOrd="0" presId="urn:microsoft.com/office/officeart/2005/8/layout/orgChart1"/>
    <dgm:cxn modelId="{85CF1CD6-9045-45C9-B6B5-7DA9E526E9F0}" type="presOf" srcId="{83A71CA2-3A92-4A2E-8BD7-FE119CBF5C4B}" destId="{D6A54F72-0D82-405E-BB01-BAE7D0710FC4}" srcOrd="1" destOrd="0" presId="urn:microsoft.com/office/officeart/2005/8/layout/orgChart1"/>
    <dgm:cxn modelId="{895FF8D7-BB88-4BFD-9D89-D1DDD5A5D823}" type="presOf" srcId="{60519727-5675-4511-A3F2-F4FB0E300702}" destId="{0E0BECC5-3F3D-4E4E-879C-74460FDD05A2}" srcOrd="0" destOrd="0" presId="urn:microsoft.com/office/officeart/2005/8/layout/orgChart1"/>
    <dgm:cxn modelId="{307B0EDB-6755-4F4D-B586-AD3400967D56}" type="presOf" srcId="{D9DDF640-1150-489E-87D1-36ABBDB0BAC5}" destId="{3DB4B44A-92A4-400A-8E36-B20C44850610}" srcOrd="0" destOrd="0" presId="urn:microsoft.com/office/officeart/2005/8/layout/orgChart1"/>
    <dgm:cxn modelId="{7D516BEF-BEB5-4F57-B18B-66EB19039D0D}" type="presOf" srcId="{CD6E59C5-69E6-4FFB-A28B-913B1017B0EB}" destId="{D916F040-3EC4-45DC-BD41-646AD4F5443C}" srcOrd="1" destOrd="0" presId="urn:microsoft.com/office/officeart/2005/8/layout/orgChart1"/>
    <dgm:cxn modelId="{BEA738F1-0436-456A-8758-B69E9FFB2992}" srcId="{6D89CA66-90A9-4541-AB62-631D28F85A75}" destId="{2FF4A30D-1812-4069-A0AC-2F5DF14192EB}" srcOrd="0" destOrd="0" parTransId="{2F995352-29D9-4254-9F9D-07EDBD5E9BF8}" sibTransId="{03963A03-44E4-4CA2-B484-7E73B25E9216}"/>
    <dgm:cxn modelId="{D23C47F1-42EB-4133-A7B6-7E27B38B6B6A}" type="presOf" srcId="{2F995352-29D9-4254-9F9D-07EDBD5E9BF8}" destId="{AC24A204-B6CF-4EDA-9A90-9ACDB2018DFB}" srcOrd="0" destOrd="0" presId="urn:microsoft.com/office/officeart/2005/8/layout/orgChart1"/>
    <dgm:cxn modelId="{354C74F1-E56D-4C8C-B71D-234E440E89FB}" type="presOf" srcId="{D039C2C6-5FCD-4140-9DD3-AE50C61E02C6}" destId="{5E988244-56FC-4DC3-9F9E-2FFA71DDF886}" srcOrd="0" destOrd="0" presId="urn:microsoft.com/office/officeart/2005/8/layout/orgChart1"/>
    <dgm:cxn modelId="{508B41F6-B06C-48B7-BFD4-988D8663F3D7}" srcId="{6D89CA66-90A9-4541-AB62-631D28F85A75}" destId="{DB5C8031-94DF-4404-8EAE-A97EDF89C630}" srcOrd="1" destOrd="0" parTransId="{25B9DC10-DFBF-464D-BF0F-620BA59A15AC}" sibTransId="{5EA252F0-C4D0-4BE4-A099-9FCEF3AAC7C1}"/>
    <dgm:cxn modelId="{031566F6-42EA-47CB-881E-F83AE6049DF2}" srcId="{2FF4A30D-1812-4069-A0AC-2F5DF14192EB}" destId="{64E06903-E337-407F-98AB-28430F9CF088}" srcOrd="1" destOrd="0" parTransId="{47C3531A-1A3D-4C90-B963-B997667F1227}" sibTransId="{F39938CD-FBE5-4338-A61B-6D8302077EC4}"/>
    <dgm:cxn modelId="{BE7BA3F6-420F-403D-B366-0219294178C9}" type="presOf" srcId="{CF53BC76-D059-439C-9979-C5A6323FC6E2}" destId="{1659A17F-4429-49AC-A1B0-63D88CCB9BCB}" srcOrd="0" destOrd="0" presId="urn:microsoft.com/office/officeart/2005/8/layout/orgChart1"/>
    <dgm:cxn modelId="{8F39ECFE-9AAC-46B5-8946-9A5186751A02}" type="presOf" srcId="{6D89CA66-90A9-4541-AB62-631D28F85A75}" destId="{3882EF08-7BB8-49FA-AA08-B977EE875980}" srcOrd="0" destOrd="0" presId="urn:microsoft.com/office/officeart/2005/8/layout/orgChart1"/>
    <dgm:cxn modelId="{733A2CAC-F62C-4810-AEB3-CF543E870EB5}" type="presParOf" srcId="{7D9E8347-3343-4740-9346-71230962CC3E}" destId="{64427F91-7C31-4134-AA42-AE3F0D021CD7}" srcOrd="0" destOrd="0" presId="urn:microsoft.com/office/officeart/2005/8/layout/orgChart1"/>
    <dgm:cxn modelId="{2EA6224E-52F8-4AD3-BD2D-2C75BB8A720B}" type="presParOf" srcId="{64427F91-7C31-4134-AA42-AE3F0D021CD7}" destId="{3ED1DA94-3FC2-4ACB-AAB4-E1A78140EB9E}" srcOrd="0" destOrd="0" presId="urn:microsoft.com/office/officeart/2005/8/layout/orgChart1"/>
    <dgm:cxn modelId="{C8A0BDE2-994B-4C68-9CFF-C0271DA4EF67}" type="presParOf" srcId="{3ED1DA94-3FC2-4ACB-AAB4-E1A78140EB9E}" destId="{3882EF08-7BB8-49FA-AA08-B977EE875980}" srcOrd="0" destOrd="0" presId="urn:microsoft.com/office/officeart/2005/8/layout/orgChart1"/>
    <dgm:cxn modelId="{34C23446-9ACC-4FBB-B581-A67942408B1E}" type="presParOf" srcId="{3ED1DA94-3FC2-4ACB-AAB4-E1A78140EB9E}" destId="{C838C7F3-B932-45E1-AB76-4773D6BF35DA}" srcOrd="1" destOrd="0" presId="urn:microsoft.com/office/officeart/2005/8/layout/orgChart1"/>
    <dgm:cxn modelId="{2ACC522A-61A0-4B23-A354-58CC9132F894}" type="presParOf" srcId="{64427F91-7C31-4134-AA42-AE3F0D021CD7}" destId="{C303A30B-A8CA-4CD8-892E-4D2F44ED2D74}" srcOrd="1" destOrd="0" presId="urn:microsoft.com/office/officeart/2005/8/layout/orgChart1"/>
    <dgm:cxn modelId="{966FB44D-3975-4B6B-A616-049D97DEBBD6}" type="presParOf" srcId="{C303A30B-A8CA-4CD8-892E-4D2F44ED2D74}" destId="{AC24A204-B6CF-4EDA-9A90-9ACDB2018DFB}" srcOrd="0" destOrd="0" presId="urn:microsoft.com/office/officeart/2005/8/layout/orgChart1"/>
    <dgm:cxn modelId="{59E9E493-B3C6-455C-9D55-2640AD352CC8}" type="presParOf" srcId="{C303A30B-A8CA-4CD8-892E-4D2F44ED2D74}" destId="{3FDFE256-F24E-4838-8516-B68981B531BB}" srcOrd="1" destOrd="0" presId="urn:microsoft.com/office/officeart/2005/8/layout/orgChart1"/>
    <dgm:cxn modelId="{4B71FD40-8763-47BD-B431-8241D1D40C11}" type="presParOf" srcId="{3FDFE256-F24E-4838-8516-B68981B531BB}" destId="{294AABC4-39CB-4B70-9C01-7B2FD9A0FEDE}" srcOrd="0" destOrd="0" presId="urn:microsoft.com/office/officeart/2005/8/layout/orgChart1"/>
    <dgm:cxn modelId="{ED3597B8-C170-4965-A848-29F1B2DC7BFC}" type="presParOf" srcId="{294AABC4-39CB-4B70-9C01-7B2FD9A0FEDE}" destId="{421E6671-11E5-4FF5-8DD5-2C7B1778CE51}" srcOrd="0" destOrd="0" presId="urn:microsoft.com/office/officeart/2005/8/layout/orgChart1"/>
    <dgm:cxn modelId="{C3900C4F-C978-42CD-ADAB-FF37D0B3B940}" type="presParOf" srcId="{294AABC4-39CB-4B70-9C01-7B2FD9A0FEDE}" destId="{6C7F6CF0-47F5-4207-BEE1-465271DBC892}" srcOrd="1" destOrd="0" presId="urn:microsoft.com/office/officeart/2005/8/layout/orgChart1"/>
    <dgm:cxn modelId="{1CE1C7B9-2478-452D-BC42-6811203932D7}" type="presParOf" srcId="{3FDFE256-F24E-4838-8516-B68981B531BB}" destId="{FDFC7B72-D731-4375-9048-D2471542DF05}" srcOrd="1" destOrd="0" presId="urn:microsoft.com/office/officeart/2005/8/layout/orgChart1"/>
    <dgm:cxn modelId="{60F4FAE9-77B0-4F5A-91E8-861A5EC1068B}" type="presParOf" srcId="{FDFC7B72-D731-4375-9048-D2471542DF05}" destId="{82AF8276-1874-4AE8-9CD9-3C9C10906592}" srcOrd="0" destOrd="0" presId="urn:microsoft.com/office/officeart/2005/8/layout/orgChart1"/>
    <dgm:cxn modelId="{66FA7E50-CD9B-4812-BE87-5DD5AC3FE953}" type="presParOf" srcId="{FDFC7B72-D731-4375-9048-D2471542DF05}" destId="{497528C5-A881-4A67-BC1A-357FB175031B}" srcOrd="1" destOrd="0" presId="urn:microsoft.com/office/officeart/2005/8/layout/orgChart1"/>
    <dgm:cxn modelId="{04FB9DBD-DA36-4D65-91DC-D0F50135EDB6}" type="presParOf" srcId="{497528C5-A881-4A67-BC1A-357FB175031B}" destId="{725278CF-A228-47F9-9D4C-CAC571F27827}" srcOrd="0" destOrd="0" presId="urn:microsoft.com/office/officeart/2005/8/layout/orgChart1"/>
    <dgm:cxn modelId="{8FB13428-D7FB-486F-9FC5-821DE77641B7}" type="presParOf" srcId="{725278CF-A228-47F9-9D4C-CAC571F27827}" destId="{1659A17F-4429-49AC-A1B0-63D88CCB9BCB}" srcOrd="0" destOrd="0" presId="urn:microsoft.com/office/officeart/2005/8/layout/orgChart1"/>
    <dgm:cxn modelId="{B698EC34-1E78-4073-B1F0-B68A2E5A790C}" type="presParOf" srcId="{725278CF-A228-47F9-9D4C-CAC571F27827}" destId="{67A89050-7665-4E1A-AFA4-C62AC7225518}" srcOrd="1" destOrd="0" presId="urn:microsoft.com/office/officeart/2005/8/layout/orgChart1"/>
    <dgm:cxn modelId="{FECAF9DD-B531-402E-BD63-26F2FF6C18B8}" type="presParOf" srcId="{497528C5-A881-4A67-BC1A-357FB175031B}" destId="{F1FB7EB3-A4EE-412B-B994-B124239DD973}" srcOrd="1" destOrd="0" presId="urn:microsoft.com/office/officeart/2005/8/layout/orgChart1"/>
    <dgm:cxn modelId="{584926AD-C0C4-47CF-976B-45A88089BC07}" type="presParOf" srcId="{F1FB7EB3-A4EE-412B-B994-B124239DD973}" destId="{C86E69C0-4E16-4677-9C6B-9DAAFC5EC68E}" srcOrd="0" destOrd="0" presId="urn:microsoft.com/office/officeart/2005/8/layout/orgChart1"/>
    <dgm:cxn modelId="{009E01CC-9C97-4ADE-A61A-62C87D2FC283}" type="presParOf" srcId="{F1FB7EB3-A4EE-412B-B994-B124239DD973}" destId="{B7931554-FE5C-456B-B038-33E7C4CFC06E}" srcOrd="1" destOrd="0" presId="urn:microsoft.com/office/officeart/2005/8/layout/orgChart1"/>
    <dgm:cxn modelId="{1AAF7F98-8E7B-4614-930D-974D35FA586D}" type="presParOf" srcId="{B7931554-FE5C-456B-B038-33E7C4CFC06E}" destId="{D0226C5B-86B6-4828-914F-AC67400C9E69}" srcOrd="0" destOrd="0" presId="urn:microsoft.com/office/officeart/2005/8/layout/orgChart1"/>
    <dgm:cxn modelId="{D145F934-CCBB-4D8A-9EF5-A2A340C90332}" type="presParOf" srcId="{D0226C5B-86B6-4828-914F-AC67400C9E69}" destId="{0E0BECC5-3F3D-4E4E-879C-74460FDD05A2}" srcOrd="0" destOrd="0" presId="urn:microsoft.com/office/officeart/2005/8/layout/orgChart1"/>
    <dgm:cxn modelId="{9B7D407A-573D-4761-B51C-4B29D7C5AC43}" type="presParOf" srcId="{D0226C5B-86B6-4828-914F-AC67400C9E69}" destId="{B84C8782-E1DA-4092-AF54-4935A256E612}" srcOrd="1" destOrd="0" presId="urn:microsoft.com/office/officeart/2005/8/layout/orgChart1"/>
    <dgm:cxn modelId="{9F6CBF46-8119-464C-A3EC-23A39F1AD009}" type="presParOf" srcId="{B7931554-FE5C-456B-B038-33E7C4CFC06E}" destId="{2285495C-9605-4917-874F-D959ADE37F83}" srcOrd="1" destOrd="0" presId="urn:microsoft.com/office/officeart/2005/8/layout/orgChart1"/>
    <dgm:cxn modelId="{5C59FF9A-0CC1-4E57-B018-EA6D7A05E4FF}" type="presParOf" srcId="{B7931554-FE5C-456B-B038-33E7C4CFC06E}" destId="{92616AB8-0F42-4F65-B367-E73BC2FB4963}" srcOrd="2" destOrd="0" presId="urn:microsoft.com/office/officeart/2005/8/layout/orgChart1"/>
    <dgm:cxn modelId="{A9132C19-1052-4658-B83B-93D9F80C27D2}" type="presParOf" srcId="{497528C5-A881-4A67-BC1A-357FB175031B}" destId="{C5D322B8-FDF1-4BEC-A888-6549D80281AE}" srcOrd="2" destOrd="0" presId="urn:microsoft.com/office/officeart/2005/8/layout/orgChart1"/>
    <dgm:cxn modelId="{8519CA8D-0843-4932-996F-FF3774CBD62E}" type="presParOf" srcId="{FDFC7B72-D731-4375-9048-D2471542DF05}" destId="{EFBFE595-0FAF-4C57-AE4A-AF9B835FDEEF}" srcOrd="2" destOrd="0" presId="urn:microsoft.com/office/officeart/2005/8/layout/orgChart1"/>
    <dgm:cxn modelId="{15BD6DF9-78CC-4833-A74B-CB48CB06C556}" type="presParOf" srcId="{FDFC7B72-D731-4375-9048-D2471542DF05}" destId="{2E36068E-F18B-4760-8319-C70D98B9112C}" srcOrd="3" destOrd="0" presId="urn:microsoft.com/office/officeart/2005/8/layout/orgChart1"/>
    <dgm:cxn modelId="{D4AB3DC3-67A5-4181-BD0A-384C7087C718}" type="presParOf" srcId="{2E36068E-F18B-4760-8319-C70D98B9112C}" destId="{879E3AA8-91BF-438F-A9C5-4A4B396F6443}" srcOrd="0" destOrd="0" presId="urn:microsoft.com/office/officeart/2005/8/layout/orgChart1"/>
    <dgm:cxn modelId="{74FFE6F5-0AF7-445D-9A7F-56970D28ED7E}" type="presParOf" srcId="{879E3AA8-91BF-438F-A9C5-4A4B396F6443}" destId="{FA62F7DE-925C-4074-83FA-B935499FD31F}" srcOrd="0" destOrd="0" presId="urn:microsoft.com/office/officeart/2005/8/layout/orgChart1"/>
    <dgm:cxn modelId="{7F1415DC-7521-4C69-8854-3B9DA63729BB}" type="presParOf" srcId="{879E3AA8-91BF-438F-A9C5-4A4B396F6443}" destId="{1FB8B478-2597-4B6C-A3C8-88B6D5E8A84B}" srcOrd="1" destOrd="0" presId="urn:microsoft.com/office/officeart/2005/8/layout/orgChart1"/>
    <dgm:cxn modelId="{DD302389-EA19-43FE-A630-01ED283D5823}" type="presParOf" srcId="{2E36068E-F18B-4760-8319-C70D98B9112C}" destId="{3716A4F7-63AC-4AA2-AA82-43FEBD5DDC17}" srcOrd="1" destOrd="0" presId="urn:microsoft.com/office/officeart/2005/8/layout/orgChart1"/>
    <dgm:cxn modelId="{480C632D-E6B7-490A-BE89-CBA5BDC90855}" type="presParOf" srcId="{3716A4F7-63AC-4AA2-AA82-43FEBD5DDC17}" destId="{5E988244-56FC-4DC3-9F9E-2FFA71DDF886}" srcOrd="0" destOrd="0" presId="urn:microsoft.com/office/officeart/2005/8/layout/orgChart1"/>
    <dgm:cxn modelId="{48D899EA-5E86-4E56-9409-4B3684BFAEF7}" type="presParOf" srcId="{3716A4F7-63AC-4AA2-AA82-43FEBD5DDC17}" destId="{000E30A7-4572-4923-972B-CEDC77DDE779}" srcOrd="1" destOrd="0" presId="urn:microsoft.com/office/officeart/2005/8/layout/orgChart1"/>
    <dgm:cxn modelId="{664DCFB2-8B25-4316-B777-14C44B29CA36}" type="presParOf" srcId="{000E30A7-4572-4923-972B-CEDC77DDE779}" destId="{6148C5BA-5196-47A3-972A-696E244C4524}" srcOrd="0" destOrd="0" presId="urn:microsoft.com/office/officeart/2005/8/layout/orgChart1"/>
    <dgm:cxn modelId="{B896AE31-9DD6-4DC4-946A-74B57277EC7A}" type="presParOf" srcId="{6148C5BA-5196-47A3-972A-696E244C4524}" destId="{3243B0A1-899A-4E18-9F14-B48DE3B74460}" srcOrd="0" destOrd="0" presId="urn:microsoft.com/office/officeart/2005/8/layout/orgChart1"/>
    <dgm:cxn modelId="{6BE4EBF4-CBFC-4C49-BD5D-BE504AF8620D}" type="presParOf" srcId="{6148C5BA-5196-47A3-972A-696E244C4524}" destId="{F7B2353A-BCA4-4272-BE47-6D27F03A1E2E}" srcOrd="1" destOrd="0" presId="urn:microsoft.com/office/officeart/2005/8/layout/orgChart1"/>
    <dgm:cxn modelId="{AB5F38FA-5B96-4DB2-AA74-4666A09714C7}" type="presParOf" srcId="{000E30A7-4572-4923-972B-CEDC77DDE779}" destId="{7ABED8AD-E6AF-4252-A39E-992459867721}" srcOrd="1" destOrd="0" presId="urn:microsoft.com/office/officeart/2005/8/layout/orgChart1"/>
    <dgm:cxn modelId="{6C229AA6-AD5F-4AFE-8CBC-B48F6D110369}" type="presParOf" srcId="{000E30A7-4572-4923-972B-CEDC77DDE779}" destId="{D84DEE62-F0D2-46A2-A683-67B657E9C5CB}" srcOrd="2" destOrd="0" presId="urn:microsoft.com/office/officeart/2005/8/layout/orgChart1"/>
    <dgm:cxn modelId="{0393F71C-13B4-4C41-AFCA-3A9A5F72D926}" type="presParOf" srcId="{2E36068E-F18B-4760-8319-C70D98B9112C}" destId="{620A83E4-A858-487B-87A9-E44045B4FD91}" srcOrd="2" destOrd="0" presId="urn:microsoft.com/office/officeart/2005/8/layout/orgChart1"/>
    <dgm:cxn modelId="{E477A3B0-F3B4-4E17-9E2B-DEB0033F6FEF}" type="presParOf" srcId="{3FDFE256-F24E-4838-8516-B68981B531BB}" destId="{546CEEBF-4BAF-4BFB-994A-0C91A16694CF}" srcOrd="2" destOrd="0" presId="urn:microsoft.com/office/officeart/2005/8/layout/orgChart1"/>
    <dgm:cxn modelId="{6390A8DC-667D-4BA5-99A2-82F482A00BBB}" type="presParOf" srcId="{C303A30B-A8CA-4CD8-892E-4D2F44ED2D74}" destId="{139DE3A7-3DD3-442D-9D23-188188BCD832}" srcOrd="2" destOrd="0" presId="urn:microsoft.com/office/officeart/2005/8/layout/orgChart1"/>
    <dgm:cxn modelId="{B36AB0D3-3062-4C0D-8AA9-3CD321FF0182}" type="presParOf" srcId="{C303A30B-A8CA-4CD8-892E-4D2F44ED2D74}" destId="{B3570AC9-448C-4CF1-8008-C127ABC1FF0F}" srcOrd="3" destOrd="0" presId="urn:microsoft.com/office/officeart/2005/8/layout/orgChart1"/>
    <dgm:cxn modelId="{BB9D5B31-8E42-4FA6-A16A-104A3928D446}" type="presParOf" srcId="{B3570AC9-448C-4CF1-8008-C127ABC1FF0F}" destId="{509B4B11-875D-429F-9D81-C4A5F991F122}" srcOrd="0" destOrd="0" presId="urn:microsoft.com/office/officeart/2005/8/layout/orgChart1"/>
    <dgm:cxn modelId="{575D5660-AE7E-4342-A9EF-9DA5ADBF4364}" type="presParOf" srcId="{509B4B11-875D-429F-9D81-C4A5F991F122}" destId="{4872880F-A306-4522-A55B-8DD73396A1E4}" srcOrd="0" destOrd="0" presId="urn:microsoft.com/office/officeart/2005/8/layout/orgChart1"/>
    <dgm:cxn modelId="{148F0547-ACF3-4C99-A8C5-DA06CAA2FBB2}" type="presParOf" srcId="{509B4B11-875D-429F-9D81-C4A5F991F122}" destId="{16C23A9E-5D8F-4B96-8840-F120F7A727CC}" srcOrd="1" destOrd="0" presId="urn:microsoft.com/office/officeart/2005/8/layout/orgChart1"/>
    <dgm:cxn modelId="{AC2DD319-03A9-45C1-B242-E1A6739D03FA}" type="presParOf" srcId="{B3570AC9-448C-4CF1-8008-C127ABC1FF0F}" destId="{B130C5C6-2896-4E08-BE5C-AA0CCF1E7DD8}" srcOrd="1" destOrd="0" presId="urn:microsoft.com/office/officeart/2005/8/layout/orgChart1"/>
    <dgm:cxn modelId="{07A13A33-26AC-4173-A81C-8F39B0900912}" type="presParOf" srcId="{B130C5C6-2896-4E08-BE5C-AA0CCF1E7DD8}" destId="{7D8B39B6-D9D3-4614-AAB0-43DFA1D72E51}" srcOrd="0" destOrd="0" presId="urn:microsoft.com/office/officeart/2005/8/layout/orgChart1"/>
    <dgm:cxn modelId="{CAB45E3C-6549-42ED-99C7-4E776291D542}" type="presParOf" srcId="{B130C5C6-2896-4E08-BE5C-AA0CCF1E7DD8}" destId="{E03227CD-FB9B-4CDA-B068-D9D2D42E9617}" srcOrd="1" destOrd="0" presId="urn:microsoft.com/office/officeart/2005/8/layout/orgChart1"/>
    <dgm:cxn modelId="{F92DB84C-3B46-4F29-91B6-458837BFF55C}" type="presParOf" srcId="{E03227CD-FB9B-4CDA-B068-D9D2D42E9617}" destId="{6EB9D9A7-B7D7-4F3A-818B-FB3C5BC9B907}" srcOrd="0" destOrd="0" presId="urn:microsoft.com/office/officeart/2005/8/layout/orgChart1"/>
    <dgm:cxn modelId="{A862B4C8-EB48-4A51-8CA0-57043E74689C}" type="presParOf" srcId="{6EB9D9A7-B7D7-4F3A-818B-FB3C5BC9B907}" destId="{B9B3CCB0-E037-4AEC-8989-19D9B92C8514}" srcOrd="0" destOrd="0" presId="urn:microsoft.com/office/officeart/2005/8/layout/orgChart1"/>
    <dgm:cxn modelId="{41980DFA-E941-42E6-A53B-1C56BBEF3770}" type="presParOf" srcId="{6EB9D9A7-B7D7-4F3A-818B-FB3C5BC9B907}" destId="{3EF49B21-56B6-4691-9BBC-4A8835F9178F}" srcOrd="1" destOrd="0" presId="urn:microsoft.com/office/officeart/2005/8/layout/orgChart1"/>
    <dgm:cxn modelId="{AB76DD9D-A003-458B-A768-28B26B7E9D43}" type="presParOf" srcId="{E03227CD-FB9B-4CDA-B068-D9D2D42E9617}" destId="{B4F83BBF-3801-4267-9A5C-46674A5CB559}" srcOrd="1" destOrd="0" presId="urn:microsoft.com/office/officeart/2005/8/layout/orgChart1"/>
    <dgm:cxn modelId="{6DDA3D30-86EE-4214-B9D3-E487B787B95A}" type="presParOf" srcId="{B4F83BBF-3801-4267-9A5C-46674A5CB559}" destId="{934F7D32-4FF7-43CC-92F8-9F135DDE3096}" srcOrd="0" destOrd="0" presId="urn:microsoft.com/office/officeart/2005/8/layout/orgChart1"/>
    <dgm:cxn modelId="{93D0BA52-1BBD-4DE3-A7A2-2A6411676B9C}" type="presParOf" srcId="{B4F83BBF-3801-4267-9A5C-46674A5CB559}" destId="{55EB5A61-25D5-4BAE-8982-4CA5179EB1D5}" srcOrd="1" destOrd="0" presId="urn:microsoft.com/office/officeart/2005/8/layout/orgChart1"/>
    <dgm:cxn modelId="{7951F1B1-3700-469B-8ED5-397E9F7AAF0A}" type="presParOf" srcId="{55EB5A61-25D5-4BAE-8982-4CA5179EB1D5}" destId="{B69B2647-C4C7-45D0-8C83-E90A3A26649F}" srcOrd="0" destOrd="0" presId="urn:microsoft.com/office/officeart/2005/8/layout/orgChart1"/>
    <dgm:cxn modelId="{49E447E9-A7B0-4B4B-A6DA-CF782491DA6A}" type="presParOf" srcId="{B69B2647-C4C7-45D0-8C83-E90A3A26649F}" destId="{8D887FBD-1484-4420-9330-5CFDC50A1A56}" srcOrd="0" destOrd="0" presId="urn:microsoft.com/office/officeart/2005/8/layout/orgChart1"/>
    <dgm:cxn modelId="{F412852D-B485-483B-837B-E4B193CA16FD}" type="presParOf" srcId="{B69B2647-C4C7-45D0-8C83-E90A3A26649F}" destId="{A75BD8DF-0122-425F-82D7-F7A13BF30CD7}" srcOrd="1" destOrd="0" presId="urn:microsoft.com/office/officeart/2005/8/layout/orgChart1"/>
    <dgm:cxn modelId="{252912BF-86CF-41FA-854A-61A7BD66F6DD}" type="presParOf" srcId="{55EB5A61-25D5-4BAE-8982-4CA5179EB1D5}" destId="{9ED8EF74-B875-45F2-A3EB-F85FD8927954}" srcOrd="1" destOrd="0" presId="urn:microsoft.com/office/officeart/2005/8/layout/orgChart1"/>
    <dgm:cxn modelId="{BDF77C9E-DF44-4370-9F5C-31562A60C154}" type="presParOf" srcId="{55EB5A61-25D5-4BAE-8982-4CA5179EB1D5}" destId="{156046E3-FC49-4387-AC66-70F1EF734981}" srcOrd="2" destOrd="0" presId="urn:microsoft.com/office/officeart/2005/8/layout/orgChart1"/>
    <dgm:cxn modelId="{F18EC2D6-DD3B-4476-8A80-524FE0212E6B}" type="presParOf" srcId="{E03227CD-FB9B-4CDA-B068-D9D2D42E9617}" destId="{F6D5FFB9-839B-441F-9314-4E5B5B0D7FDC}" srcOrd="2" destOrd="0" presId="urn:microsoft.com/office/officeart/2005/8/layout/orgChart1"/>
    <dgm:cxn modelId="{4F9B0659-0728-415E-ABE9-D10500471F27}" type="presParOf" srcId="{B130C5C6-2896-4E08-BE5C-AA0CCF1E7DD8}" destId="{3DB4B44A-92A4-400A-8E36-B20C44850610}" srcOrd="2" destOrd="0" presId="urn:microsoft.com/office/officeart/2005/8/layout/orgChart1"/>
    <dgm:cxn modelId="{D5C236C2-DA16-406D-88FC-421F19DAD2D2}" type="presParOf" srcId="{B130C5C6-2896-4E08-BE5C-AA0CCF1E7DD8}" destId="{C11319E2-9A74-4025-B277-5A3B1A2ADB73}" srcOrd="3" destOrd="0" presId="urn:microsoft.com/office/officeart/2005/8/layout/orgChart1"/>
    <dgm:cxn modelId="{F6240141-E329-4FF2-88C1-78CC40594A78}" type="presParOf" srcId="{C11319E2-9A74-4025-B277-5A3B1A2ADB73}" destId="{B953DB29-205F-4BC9-B054-BCC441A07087}" srcOrd="0" destOrd="0" presId="urn:microsoft.com/office/officeart/2005/8/layout/orgChart1"/>
    <dgm:cxn modelId="{00B0EBD9-79FE-4797-9523-E91E61BA9333}" type="presParOf" srcId="{B953DB29-205F-4BC9-B054-BCC441A07087}" destId="{A76347DE-3030-4783-86C6-F823461D4DB9}" srcOrd="0" destOrd="0" presId="urn:microsoft.com/office/officeart/2005/8/layout/orgChart1"/>
    <dgm:cxn modelId="{378CEED2-79A3-47E5-97F5-119575B94575}" type="presParOf" srcId="{B953DB29-205F-4BC9-B054-BCC441A07087}" destId="{B0B39968-F7C1-4355-BBF0-E72C232CC897}" srcOrd="1" destOrd="0" presId="urn:microsoft.com/office/officeart/2005/8/layout/orgChart1"/>
    <dgm:cxn modelId="{658314F8-D0A4-4A52-9912-31A654EF2DD7}" type="presParOf" srcId="{C11319E2-9A74-4025-B277-5A3B1A2ADB73}" destId="{02F9B863-B257-43AC-98D5-A516D7D3AD9E}" srcOrd="1" destOrd="0" presId="urn:microsoft.com/office/officeart/2005/8/layout/orgChart1"/>
    <dgm:cxn modelId="{94B04215-5521-4702-AE9A-D6B25417D2A0}" type="presParOf" srcId="{02F9B863-B257-43AC-98D5-A516D7D3AD9E}" destId="{237578A3-D4BD-4A59-9595-9D9EE5322013}" srcOrd="0" destOrd="0" presId="urn:microsoft.com/office/officeart/2005/8/layout/orgChart1"/>
    <dgm:cxn modelId="{3C61DBCE-0345-41C8-98E8-3A523C17AD9F}" type="presParOf" srcId="{02F9B863-B257-43AC-98D5-A516D7D3AD9E}" destId="{AEFD74F5-6477-422D-A6ED-6EAAD026CE06}" srcOrd="1" destOrd="0" presId="urn:microsoft.com/office/officeart/2005/8/layout/orgChart1"/>
    <dgm:cxn modelId="{E39411D6-60EA-4D2F-AE2A-9E1388C3C40D}" type="presParOf" srcId="{AEFD74F5-6477-422D-A6ED-6EAAD026CE06}" destId="{2A6056BE-ADD7-4AD7-BC22-C100F7094B54}" srcOrd="0" destOrd="0" presId="urn:microsoft.com/office/officeart/2005/8/layout/orgChart1"/>
    <dgm:cxn modelId="{40C0C9BD-75C1-418B-826E-0BF5867F8B5E}" type="presParOf" srcId="{2A6056BE-ADD7-4AD7-BC22-C100F7094B54}" destId="{8A9A6D3F-F6F5-43C6-AE82-F9CED2AB5C63}" srcOrd="0" destOrd="0" presId="urn:microsoft.com/office/officeart/2005/8/layout/orgChart1"/>
    <dgm:cxn modelId="{801CFC38-CFA7-4102-9F2B-8FDDEE0C39F6}" type="presParOf" srcId="{2A6056BE-ADD7-4AD7-BC22-C100F7094B54}" destId="{D916F040-3EC4-45DC-BD41-646AD4F5443C}" srcOrd="1" destOrd="0" presId="urn:microsoft.com/office/officeart/2005/8/layout/orgChart1"/>
    <dgm:cxn modelId="{F31561C0-AED5-4E64-8F56-8825D78D852E}" type="presParOf" srcId="{AEFD74F5-6477-422D-A6ED-6EAAD026CE06}" destId="{3B6BD3E8-73CB-42A3-BD67-0DC6988DF684}" srcOrd="1" destOrd="0" presId="urn:microsoft.com/office/officeart/2005/8/layout/orgChart1"/>
    <dgm:cxn modelId="{AB4EA1F3-28C7-423B-939D-CE25161E4632}" type="presParOf" srcId="{AEFD74F5-6477-422D-A6ED-6EAAD026CE06}" destId="{74E58045-DFFB-444B-BA25-B717784B68D8}" srcOrd="2" destOrd="0" presId="urn:microsoft.com/office/officeart/2005/8/layout/orgChart1"/>
    <dgm:cxn modelId="{FC1EC080-347D-422D-900C-A3735D131FB4}" type="presParOf" srcId="{C11319E2-9A74-4025-B277-5A3B1A2ADB73}" destId="{9E4F631E-F65A-4450-9FD3-6304C502E2E1}" srcOrd="2" destOrd="0" presId="urn:microsoft.com/office/officeart/2005/8/layout/orgChart1"/>
    <dgm:cxn modelId="{D16264C0-2294-4DE7-A685-07AA43555F65}" type="presParOf" srcId="{B3570AC9-448C-4CF1-8008-C127ABC1FF0F}" destId="{297E2DF3-5D42-4FDF-ABAB-0131491295C5}" srcOrd="2" destOrd="0" presId="urn:microsoft.com/office/officeart/2005/8/layout/orgChart1"/>
    <dgm:cxn modelId="{8183B52A-AC8A-4613-8771-01530C21608C}" type="presParOf" srcId="{C303A30B-A8CA-4CD8-892E-4D2F44ED2D74}" destId="{95A21DDD-2A4E-4519-8342-B8F839C53C22}" srcOrd="4" destOrd="0" presId="urn:microsoft.com/office/officeart/2005/8/layout/orgChart1"/>
    <dgm:cxn modelId="{E9F2CB5C-E975-4AB4-9D15-E2C48947187A}" type="presParOf" srcId="{C303A30B-A8CA-4CD8-892E-4D2F44ED2D74}" destId="{CBB7A893-F032-4299-B8BD-CFD5196D6702}" srcOrd="5" destOrd="0" presId="urn:microsoft.com/office/officeart/2005/8/layout/orgChart1"/>
    <dgm:cxn modelId="{AEE913BA-4523-4719-BC0F-BE1741F6B505}" type="presParOf" srcId="{CBB7A893-F032-4299-B8BD-CFD5196D6702}" destId="{9FDE273D-18B1-4568-B0B7-579E3663842B}" srcOrd="0" destOrd="0" presId="urn:microsoft.com/office/officeart/2005/8/layout/orgChart1"/>
    <dgm:cxn modelId="{3638F74B-DB83-4D3D-9181-11F4826BFCBB}" type="presParOf" srcId="{9FDE273D-18B1-4568-B0B7-579E3663842B}" destId="{85EB9C10-B113-499A-A270-1EF485149965}" srcOrd="0" destOrd="0" presId="urn:microsoft.com/office/officeart/2005/8/layout/orgChart1"/>
    <dgm:cxn modelId="{A45DC13B-6BB1-4447-B574-5C282F8C88A7}" type="presParOf" srcId="{9FDE273D-18B1-4568-B0B7-579E3663842B}" destId="{94693614-DD0E-450F-B67C-D10D75308EAB}" srcOrd="1" destOrd="0" presId="urn:microsoft.com/office/officeart/2005/8/layout/orgChart1"/>
    <dgm:cxn modelId="{E274FE63-D038-40B1-AC16-7D33BC169125}" type="presParOf" srcId="{CBB7A893-F032-4299-B8BD-CFD5196D6702}" destId="{727A6043-6082-441B-BB61-92A1C4EDDF3F}" srcOrd="1" destOrd="0" presId="urn:microsoft.com/office/officeart/2005/8/layout/orgChart1"/>
    <dgm:cxn modelId="{D08763E6-8EB3-405F-BDBB-671E6ABD18C2}" type="presParOf" srcId="{727A6043-6082-441B-BB61-92A1C4EDDF3F}" destId="{761E4C14-96E8-4DB9-8970-D13013F1D384}" srcOrd="0" destOrd="0" presId="urn:microsoft.com/office/officeart/2005/8/layout/orgChart1"/>
    <dgm:cxn modelId="{F806D9E3-0204-4F0D-8A6A-D5537244F1B9}" type="presParOf" srcId="{727A6043-6082-441B-BB61-92A1C4EDDF3F}" destId="{DD161F38-1BCB-4AEF-86B1-3D1CDB81246B}" srcOrd="1" destOrd="0" presId="urn:microsoft.com/office/officeart/2005/8/layout/orgChart1"/>
    <dgm:cxn modelId="{79D48037-A827-43DE-8C0B-83DD739353A2}" type="presParOf" srcId="{DD161F38-1BCB-4AEF-86B1-3D1CDB81246B}" destId="{08CB6A06-A5A9-4287-99B9-788469F17E94}" srcOrd="0" destOrd="0" presId="urn:microsoft.com/office/officeart/2005/8/layout/orgChart1"/>
    <dgm:cxn modelId="{ACFE8166-1D96-4CC7-93EF-A8794F7D20DA}" type="presParOf" srcId="{08CB6A06-A5A9-4287-99B9-788469F17E94}" destId="{88CA9343-63A1-4185-AE47-204586A74156}" srcOrd="0" destOrd="0" presId="urn:microsoft.com/office/officeart/2005/8/layout/orgChart1"/>
    <dgm:cxn modelId="{23E35871-6D2B-4B68-87FD-D44622733DB8}" type="presParOf" srcId="{08CB6A06-A5A9-4287-99B9-788469F17E94}" destId="{D6A54F72-0D82-405E-BB01-BAE7D0710FC4}" srcOrd="1" destOrd="0" presId="urn:microsoft.com/office/officeart/2005/8/layout/orgChart1"/>
    <dgm:cxn modelId="{5D82F433-C176-4C2B-9695-3A3DEFD8BD1C}" type="presParOf" srcId="{DD161F38-1BCB-4AEF-86B1-3D1CDB81246B}" destId="{7E5BFF4B-23B3-4C89-A0D4-2A8E87175069}" srcOrd="1" destOrd="0" presId="urn:microsoft.com/office/officeart/2005/8/layout/orgChart1"/>
    <dgm:cxn modelId="{36F9829D-C70C-4469-B1A8-C1D914B0433F}" type="presParOf" srcId="{DD161F38-1BCB-4AEF-86B1-3D1CDB81246B}" destId="{1B040561-C884-40EF-8B97-CA000C466E3E}" srcOrd="2" destOrd="0" presId="urn:microsoft.com/office/officeart/2005/8/layout/orgChart1"/>
    <dgm:cxn modelId="{88B9D346-098C-44EF-8A82-6502E7C15BD3}" type="presParOf" srcId="{CBB7A893-F032-4299-B8BD-CFD5196D6702}" destId="{455F7C30-377D-418C-8A38-9C85D95CAF10}" srcOrd="2" destOrd="0" presId="urn:microsoft.com/office/officeart/2005/8/layout/orgChart1"/>
    <dgm:cxn modelId="{D9923097-E65A-4BB9-95DD-AD069AACAC9C}" type="presParOf" srcId="{64427F91-7C31-4134-AA42-AE3F0D021CD7}" destId="{B8C6510F-20EF-422C-B792-70598987DAF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74E6B0B-A355-44AB-BD11-A05FA1E987D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2E2000-C468-43A5-A4A3-0AD6579B645E}">
      <dgm:prSet phldrT="[Text]"/>
      <dgm:spPr/>
      <dgm:t>
        <a:bodyPr/>
        <a:lstStyle/>
        <a:p>
          <a:r>
            <a:rPr lang="en-US" dirty="0"/>
            <a:t>Student</a:t>
          </a:r>
        </a:p>
      </dgm:t>
    </dgm:pt>
    <dgm:pt modelId="{A2BB62F6-9B11-4BE0-8816-87D82AFCC882}" type="parTrans" cxnId="{011F3B66-EF4E-4707-A8E0-E53373D22392}">
      <dgm:prSet/>
      <dgm:spPr/>
      <dgm:t>
        <a:bodyPr/>
        <a:lstStyle/>
        <a:p>
          <a:endParaRPr lang="en-US"/>
        </a:p>
      </dgm:t>
    </dgm:pt>
    <dgm:pt modelId="{9D7BC49F-8964-451F-A474-7FCDDBBA05B4}" type="sibTrans" cxnId="{011F3B66-EF4E-4707-A8E0-E53373D22392}">
      <dgm:prSet/>
      <dgm:spPr/>
      <dgm:t>
        <a:bodyPr/>
        <a:lstStyle/>
        <a:p>
          <a:endParaRPr lang="en-US"/>
        </a:p>
      </dgm:t>
    </dgm:pt>
    <dgm:pt modelId="{D4908804-FD31-4680-938B-A560141503A4}">
      <dgm:prSet phldrT="[Text]"/>
      <dgm:spPr/>
      <dgm:t>
        <a:bodyPr/>
        <a:lstStyle/>
        <a:p>
          <a:r>
            <a:rPr lang="en-US" dirty="0"/>
            <a:t>Age</a:t>
          </a:r>
        </a:p>
      </dgm:t>
    </dgm:pt>
    <dgm:pt modelId="{1D11D9FD-B9E5-4E49-B160-6BEE4CDABAC9}" type="parTrans" cxnId="{68D40E0E-B2F7-4A33-A15A-7885AA1F65B2}">
      <dgm:prSet/>
      <dgm:spPr/>
      <dgm:t>
        <a:bodyPr/>
        <a:lstStyle/>
        <a:p>
          <a:endParaRPr lang="en-US"/>
        </a:p>
      </dgm:t>
    </dgm:pt>
    <dgm:pt modelId="{5561E915-C85A-46AB-AF48-305220D46A65}" type="sibTrans" cxnId="{68D40E0E-B2F7-4A33-A15A-7885AA1F65B2}">
      <dgm:prSet/>
      <dgm:spPr/>
      <dgm:t>
        <a:bodyPr/>
        <a:lstStyle/>
        <a:p>
          <a:endParaRPr lang="en-US"/>
        </a:p>
      </dgm:t>
    </dgm:pt>
    <dgm:pt modelId="{7B931CD2-2C08-476C-B74F-3B71A8109990}">
      <dgm:prSet phldrT="[Text]"/>
      <dgm:spPr/>
      <dgm:t>
        <a:bodyPr/>
        <a:lstStyle/>
        <a:p>
          <a:r>
            <a:rPr lang="en-US" dirty="0"/>
            <a:t>Gender</a:t>
          </a:r>
        </a:p>
      </dgm:t>
    </dgm:pt>
    <dgm:pt modelId="{50878FA2-DD8F-4A6A-86F7-2C8AC4B656F0}" type="parTrans" cxnId="{216D7521-B193-4838-B345-816BA64D7F15}">
      <dgm:prSet/>
      <dgm:spPr/>
      <dgm:t>
        <a:bodyPr/>
        <a:lstStyle/>
        <a:p>
          <a:endParaRPr lang="en-US"/>
        </a:p>
      </dgm:t>
    </dgm:pt>
    <dgm:pt modelId="{82A14F1D-9360-4E60-A3E9-FCF1AF621BAC}" type="sibTrans" cxnId="{216D7521-B193-4838-B345-816BA64D7F15}">
      <dgm:prSet/>
      <dgm:spPr/>
      <dgm:t>
        <a:bodyPr/>
        <a:lstStyle/>
        <a:p>
          <a:endParaRPr lang="en-US"/>
        </a:p>
      </dgm:t>
    </dgm:pt>
    <dgm:pt modelId="{D786D8E0-C768-4434-8FC4-718EBFCA639B}">
      <dgm:prSet phldrT="[Text]"/>
      <dgm:spPr/>
      <dgm:t>
        <a:bodyPr/>
        <a:lstStyle/>
        <a:p>
          <a:r>
            <a:rPr lang="en-US" dirty="0"/>
            <a:t>Socio</a:t>
          </a:r>
        </a:p>
      </dgm:t>
    </dgm:pt>
    <dgm:pt modelId="{7EC299EE-DEA4-4E08-AD83-EE70137DB098}" type="parTrans" cxnId="{13AE1134-3245-4FC8-8B65-254ECE9E3D54}">
      <dgm:prSet/>
      <dgm:spPr/>
      <dgm:t>
        <a:bodyPr/>
        <a:lstStyle/>
        <a:p>
          <a:endParaRPr lang="en-US"/>
        </a:p>
      </dgm:t>
    </dgm:pt>
    <dgm:pt modelId="{583604BB-75AC-4298-850B-3830CAA42DB3}" type="sibTrans" cxnId="{13AE1134-3245-4FC8-8B65-254ECE9E3D54}">
      <dgm:prSet/>
      <dgm:spPr/>
      <dgm:t>
        <a:bodyPr/>
        <a:lstStyle/>
        <a:p>
          <a:endParaRPr lang="en-US"/>
        </a:p>
      </dgm:t>
    </dgm:pt>
    <dgm:pt modelId="{90862E7F-E30D-4F31-853C-7A89A6BC1DAE}">
      <dgm:prSet phldrT="[Text]"/>
      <dgm:spPr/>
      <dgm:t>
        <a:bodyPr/>
        <a:lstStyle/>
        <a:p>
          <a:r>
            <a:rPr lang="en-US" dirty="0"/>
            <a:t>Ethnicity</a:t>
          </a:r>
        </a:p>
      </dgm:t>
    </dgm:pt>
    <dgm:pt modelId="{AA023DE9-C889-4028-92BD-5578AFF41CEE}" type="parTrans" cxnId="{869E410E-15E1-4887-A272-78AFAD25032C}">
      <dgm:prSet/>
      <dgm:spPr/>
      <dgm:t>
        <a:bodyPr/>
        <a:lstStyle/>
        <a:p>
          <a:endParaRPr lang="en-US"/>
        </a:p>
      </dgm:t>
    </dgm:pt>
    <dgm:pt modelId="{CCFA0187-8BFA-4131-9D90-AC5B8A21A70F}" type="sibTrans" cxnId="{869E410E-15E1-4887-A272-78AFAD25032C}">
      <dgm:prSet/>
      <dgm:spPr/>
      <dgm:t>
        <a:bodyPr/>
        <a:lstStyle/>
        <a:p>
          <a:endParaRPr lang="en-US"/>
        </a:p>
      </dgm:t>
    </dgm:pt>
    <dgm:pt modelId="{5FE5FA87-997A-421A-8128-63B7CFBAB99D}">
      <dgm:prSet phldrT="[Text]"/>
      <dgm:spPr/>
      <dgm:t>
        <a:bodyPr/>
        <a:lstStyle/>
        <a:p>
          <a:r>
            <a:rPr lang="en-US" dirty="0"/>
            <a:t>Assessment</a:t>
          </a:r>
        </a:p>
      </dgm:t>
    </dgm:pt>
    <dgm:pt modelId="{F90BCE54-807A-464B-B800-933E73660D9A}" type="parTrans" cxnId="{FD227861-CE8B-4112-99C8-A15914292D9B}">
      <dgm:prSet/>
      <dgm:spPr/>
      <dgm:t>
        <a:bodyPr/>
        <a:lstStyle/>
        <a:p>
          <a:endParaRPr lang="en-US"/>
        </a:p>
      </dgm:t>
    </dgm:pt>
    <dgm:pt modelId="{461F5FF0-2B78-4F91-9A34-E906EB5B2F95}" type="sibTrans" cxnId="{FD227861-CE8B-4112-99C8-A15914292D9B}">
      <dgm:prSet/>
      <dgm:spPr/>
      <dgm:t>
        <a:bodyPr/>
        <a:lstStyle/>
        <a:p>
          <a:endParaRPr lang="en-US"/>
        </a:p>
      </dgm:t>
    </dgm:pt>
    <dgm:pt modelId="{391DF3F4-B6CB-4304-BDB8-0D9B9CF1FDB0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Learning</a:t>
          </a:r>
        </a:p>
        <a:p>
          <a:r>
            <a:rPr lang="en-US" dirty="0"/>
            <a:t>Behavior</a:t>
          </a:r>
        </a:p>
      </dgm:t>
    </dgm:pt>
    <dgm:pt modelId="{8EC0502E-3E93-4676-B6B5-8186656F1A34}" type="parTrans" cxnId="{1D37B1FA-9662-4CBD-A5B8-5656E70D103E}">
      <dgm:prSet/>
      <dgm:spPr/>
      <dgm:t>
        <a:bodyPr/>
        <a:lstStyle/>
        <a:p>
          <a:endParaRPr lang="en-US"/>
        </a:p>
      </dgm:t>
    </dgm:pt>
    <dgm:pt modelId="{9D51B2E9-49FC-49B4-98B7-D16A058F1B04}" type="sibTrans" cxnId="{1D37B1FA-9662-4CBD-A5B8-5656E70D103E}">
      <dgm:prSet/>
      <dgm:spPr/>
      <dgm:t>
        <a:bodyPr/>
        <a:lstStyle/>
        <a:p>
          <a:endParaRPr lang="en-US"/>
        </a:p>
      </dgm:t>
    </dgm:pt>
    <dgm:pt modelId="{FE973662-4D40-4AC7-9DD1-C2D5574BA36E}">
      <dgm:prSet phldrT="[Text]"/>
      <dgm:spPr/>
      <dgm:t>
        <a:bodyPr/>
        <a:lstStyle/>
        <a:p>
          <a:r>
            <a:rPr lang="en-US" dirty="0"/>
            <a:t>Network</a:t>
          </a:r>
        </a:p>
      </dgm:t>
    </dgm:pt>
    <dgm:pt modelId="{B95013DA-26E2-4AE8-BE35-67A91B275679}" type="parTrans" cxnId="{60DD94FD-AA47-401A-BBAE-762901365BB9}">
      <dgm:prSet/>
      <dgm:spPr/>
      <dgm:t>
        <a:bodyPr/>
        <a:lstStyle/>
        <a:p>
          <a:endParaRPr lang="en-US"/>
        </a:p>
      </dgm:t>
    </dgm:pt>
    <dgm:pt modelId="{367298E5-E9C2-47C7-96E9-56654A7F0D9F}" type="sibTrans" cxnId="{60DD94FD-AA47-401A-BBAE-762901365BB9}">
      <dgm:prSet/>
      <dgm:spPr/>
      <dgm:t>
        <a:bodyPr/>
        <a:lstStyle/>
        <a:p>
          <a:endParaRPr lang="en-US"/>
        </a:p>
      </dgm:t>
    </dgm:pt>
    <dgm:pt modelId="{4CDB0530-55DB-49C8-806D-6B4558985537}">
      <dgm:prSet phldrT="[Text]"/>
      <dgm:spPr/>
      <dgm:t>
        <a:bodyPr/>
        <a:lstStyle/>
        <a:p>
          <a:r>
            <a:rPr lang="en-US" dirty="0"/>
            <a:t>Interests</a:t>
          </a:r>
        </a:p>
      </dgm:t>
    </dgm:pt>
    <dgm:pt modelId="{15003A38-B510-47CD-A829-53ED79DE7564}" type="parTrans" cxnId="{9DE79976-2340-441C-A1B3-80FF377CC279}">
      <dgm:prSet/>
      <dgm:spPr/>
      <dgm:t>
        <a:bodyPr/>
        <a:lstStyle/>
        <a:p>
          <a:endParaRPr lang="en-US"/>
        </a:p>
      </dgm:t>
    </dgm:pt>
    <dgm:pt modelId="{AF3CA1C9-8A8B-41E1-BDFA-7AFCF6A1399D}" type="sibTrans" cxnId="{9DE79976-2340-441C-A1B3-80FF377CC279}">
      <dgm:prSet/>
      <dgm:spPr/>
      <dgm:t>
        <a:bodyPr/>
        <a:lstStyle/>
        <a:p>
          <a:endParaRPr lang="en-US"/>
        </a:p>
      </dgm:t>
    </dgm:pt>
    <dgm:pt modelId="{4C962427-4AE5-4ED6-9E1F-B697F8DD8A99}">
      <dgm:prSet phldrT="[Text]"/>
      <dgm:spPr/>
      <dgm:t>
        <a:bodyPr/>
        <a:lstStyle/>
        <a:p>
          <a:r>
            <a:rPr lang="en-US" dirty="0"/>
            <a:t>Family</a:t>
          </a:r>
        </a:p>
      </dgm:t>
    </dgm:pt>
    <dgm:pt modelId="{7B8C603B-ACE3-4CEB-A4AB-CFDD86A2DFB1}" type="parTrans" cxnId="{40CB5023-1AC4-41FA-80DE-FCF06DDC003E}">
      <dgm:prSet/>
      <dgm:spPr/>
      <dgm:t>
        <a:bodyPr/>
        <a:lstStyle/>
        <a:p>
          <a:endParaRPr lang="en-US"/>
        </a:p>
      </dgm:t>
    </dgm:pt>
    <dgm:pt modelId="{458CE264-4194-44EF-B5F6-04FC76B208A1}" type="sibTrans" cxnId="{40CB5023-1AC4-41FA-80DE-FCF06DDC003E}">
      <dgm:prSet/>
      <dgm:spPr/>
      <dgm:t>
        <a:bodyPr/>
        <a:lstStyle/>
        <a:p>
          <a:endParaRPr lang="en-US"/>
        </a:p>
      </dgm:t>
    </dgm:pt>
    <dgm:pt modelId="{C0CBE3A4-A0F7-4029-AEF9-12D7720C6520}">
      <dgm:prSet phldrT="[Text]"/>
      <dgm:spPr/>
      <dgm:t>
        <a:bodyPr/>
        <a:lstStyle/>
        <a:p>
          <a:r>
            <a:rPr lang="en-US" dirty="0"/>
            <a:t>Time Management</a:t>
          </a:r>
        </a:p>
      </dgm:t>
    </dgm:pt>
    <dgm:pt modelId="{D6BDD4D3-4860-48CB-AB1F-9F6BED95A035}" type="parTrans" cxnId="{B211035A-7644-4F8E-88CC-A517079A9444}">
      <dgm:prSet/>
      <dgm:spPr/>
      <dgm:t>
        <a:bodyPr/>
        <a:lstStyle/>
        <a:p>
          <a:endParaRPr lang="en-US"/>
        </a:p>
      </dgm:t>
    </dgm:pt>
    <dgm:pt modelId="{E7D07C50-F042-447B-82E7-EA60664716CF}" type="sibTrans" cxnId="{B211035A-7644-4F8E-88CC-A517079A9444}">
      <dgm:prSet/>
      <dgm:spPr/>
      <dgm:t>
        <a:bodyPr/>
        <a:lstStyle/>
        <a:p>
          <a:endParaRPr lang="en-US"/>
        </a:p>
      </dgm:t>
    </dgm:pt>
    <dgm:pt modelId="{3956CC23-33F7-4529-8CAF-43CF20B2F53D}">
      <dgm:prSet phldrT="[Text]"/>
      <dgm:spPr/>
      <dgm:t>
        <a:bodyPr/>
        <a:lstStyle/>
        <a:p>
          <a:r>
            <a:rPr lang="en-US" dirty="0"/>
            <a:t>Feedback</a:t>
          </a:r>
        </a:p>
      </dgm:t>
    </dgm:pt>
    <dgm:pt modelId="{326424C6-D187-4207-9F6A-3D7BEAA98D9A}" type="parTrans" cxnId="{20B3ED47-D0AA-408A-A7E6-9594FDD3E79B}">
      <dgm:prSet/>
      <dgm:spPr/>
      <dgm:t>
        <a:bodyPr/>
        <a:lstStyle/>
        <a:p>
          <a:endParaRPr lang="en-US"/>
        </a:p>
      </dgm:t>
    </dgm:pt>
    <dgm:pt modelId="{67595439-4CD4-4725-A187-D04A13FE80F4}" type="sibTrans" cxnId="{20B3ED47-D0AA-408A-A7E6-9594FDD3E79B}">
      <dgm:prSet/>
      <dgm:spPr/>
      <dgm:t>
        <a:bodyPr/>
        <a:lstStyle/>
        <a:p>
          <a:endParaRPr lang="en-US"/>
        </a:p>
      </dgm:t>
    </dgm:pt>
    <dgm:pt modelId="{486F08B8-EF27-423D-9EC4-D4F057232A5D}" type="pres">
      <dgm:prSet presAssocID="{974E6B0B-A355-44AB-BD11-A05FA1E987D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5A12554-9D11-4970-9791-430342505157}" type="pres">
      <dgm:prSet presAssocID="{2C2E2000-C468-43A5-A4A3-0AD6579B645E}" presName="centerShape" presStyleLbl="node0" presStyleIdx="0" presStyleCnt="1"/>
      <dgm:spPr/>
    </dgm:pt>
    <dgm:pt modelId="{FFC824C0-D17B-4F4F-B119-4E89DB2D6016}" type="pres">
      <dgm:prSet presAssocID="{1D11D9FD-B9E5-4E49-B160-6BEE4CDABAC9}" presName="Name9" presStyleLbl="parChTrans1D2" presStyleIdx="0" presStyleCnt="11"/>
      <dgm:spPr/>
    </dgm:pt>
    <dgm:pt modelId="{1BE46F6D-D4EE-4C31-8117-C027843D8146}" type="pres">
      <dgm:prSet presAssocID="{1D11D9FD-B9E5-4E49-B160-6BEE4CDABAC9}" presName="connTx" presStyleLbl="parChTrans1D2" presStyleIdx="0" presStyleCnt="11"/>
      <dgm:spPr/>
    </dgm:pt>
    <dgm:pt modelId="{69E91958-E571-4E89-86BB-119118B3988C}" type="pres">
      <dgm:prSet presAssocID="{D4908804-FD31-4680-938B-A560141503A4}" presName="node" presStyleLbl="node1" presStyleIdx="0" presStyleCnt="11">
        <dgm:presLayoutVars>
          <dgm:bulletEnabled val="1"/>
        </dgm:presLayoutVars>
      </dgm:prSet>
      <dgm:spPr/>
    </dgm:pt>
    <dgm:pt modelId="{696B0AC3-B0A3-4424-9BF7-5B99B8CB847A}" type="pres">
      <dgm:prSet presAssocID="{50878FA2-DD8F-4A6A-86F7-2C8AC4B656F0}" presName="Name9" presStyleLbl="parChTrans1D2" presStyleIdx="1" presStyleCnt="11"/>
      <dgm:spPr/>
    </dgm:pt>
    <dgm:pt modelId="{3838992C-F009-491A-9B64-CF801D316744}" type="pres">
      <dgm:prSet presAssocID="{50878FA2-DD8F-4A6A-86F7-2C8AC4B656F0}" presName="connTx" presStyleLbl="parChTrans1D2" presStyleIdx="1" presStyleCnt="11"/>
      <dgm:spPr/>
    </dgm:pt>
    <dgm:pt modelId="{D527A618-4E94-49B5-A029-C7793DC37B01}" type="pres">
      <dgm:prSet presAssocID="{7B931CD2-2C08-476C-B74F-3B71A8109990}" presName="node" presStyleLbl="node1" presStyleIdx="1" presStyleCnt="11">
        <dgm:presLayoutVars>
          <dgm:bulletEnabled val="1"/>
        </dgm:presLayoutVars>
      </dgm:prSet>
      <dgm:spPr/>
    </dgm:pt>
    <dgm:pt modelId="{1439EF5A-9A3F-45B1-A06D-E138D757AE8B}" type="pres">
      <dgm:prSet presAssocID="{7EC299EE-DEA4-4E08-AD83-EE70137DB098}" presName="Name9" presStyleLbl="parChTrans1D2" presStyleIdx="2" presStyleCnt="11"/>
      <dgm:spPr/>
    </dgm:pt>
    <dgm:pt modelId="{9F25A357-9FEF-4337-9074-44360B39FAC0}" type="pres">
      <dgm:prSet presAssocID="{7EC299EE-DEA4-4E08-AD83-EE70137DB098}" presName="connTx" presStyleLbl="parChTrans1D2" presStyleIdx="2" presStyleCnt="11"/>
      <dgm:spPr/>
    </dgm:pt>
    <dgm:pt modelId="{AE3B729A-EA14-4720-A59D-1ACDFCA51144}" type="pres">
      <dgm:prSet presAssocID="{D786D8E0-C768-4434-8FC4-718EBFCA639B}" presName="node" presStyleLbl="node1" presStyleIdx="2" presStyleCnt="11">
        <dgm:presLayoutVars>
          <dgm:bulletEnabled val="1"/>
        </dgm:presLayoutVars>
      </dgm:prSet>
      <dgm:spPr/>
    </dgm:pt>
    <dgm:pt modelId="{DD12B11A-8E43-41FB-B6D7-B7220F38C517}" type="pres">
      <dgm:prSet presAssocID="{AA023DE9-C889-4028-92BD-5578AFF41CEE}" presName="Name9" presStyleLbl="parChTrans1D2" presStyleIdx="3" presStyleCnt="11"/>
      <dgm:spPr/>
    </dgm:pt>
    <dgm:pt modelId="{B8802D39-C4EA-471B-9773-AE883D7A6117}" type="pres">
      <dgm:prSet presAssocID="{AA023DE9-C889-4028-92BD-5578AFF41CEE}" presName="connTx" presStyleLbl="parChTrans1D2" presStyleIdx="3" presStyleCnt="11"/>
      <dgm:spPr/>
    </dgm:pt>
    <dgm:pt modelId="{51B40A7A-20C1-4250-88FC-DA05450F47F2}" type="pres">
      <dgm:prSet presAssocID="{90862E7F-E30D-4F31-853C-7A89A6BC1DAE}" presName="node" presStyleLbl="node1" presStyleIdx="3" presStyleCnt="11">
        <dgm:presLayoutVars>
          <dgm:bulletEnabled val="1"/>
        </dgm:presLayoutVars>
      </dgm:prSet>
      <dgm:spPr/>
    </dgm:pt>
    <dgm:pt modelId="{8AB3EABD-90F2-495D-9DE1-1A5A41A9FD5C}" type="pres">
      <dgm:prSet presAssocID="{F90BCE54-807A-464B-B800-933E73660D9A}" presName="Name9" presStyleLbl="parChTrans1D2" presStyleIdx="4" presStyleCnt="11"/>
      <dgm:spPr/>
    </dgm:pt>
    <dgm:pt modelId="{DC8FD3E4-06F8-4B89-AA36-49E396F77B7B}" type="pres">
      <dgm:prSet presAssocID="{F90BCE54-807A-464B-B800-933E73660D9A}" presName="connTx" presStyleLbl="parChTrans1D2" presStyleIdx="4" presStyleCnt="11"/>
      <dgm:spPr/>
    </dgm:pt>
    <dgm:pt modelId="{2207852C-E491-49F5-90D1-5F7977722CA2}" type="pres">
      <dgm:prSet presAssocID="{5FE5FA87-997A-421A-8128-63B7CFBAB99D}" presName="node" presStyleLbl="node1" presStyleIdx="4" presStyleCnt="11">
        <dgm:presLayoutVars>
          <dgm:bulletEnabled val="1"/>
        </dgm:presLayoutVars>
      </dgm:prSet>
      <dgm:spPr/>
    </dgm:pt>
    <dgm:pt modelId="{952591A7-E713-4DAB-AB51-DC32D7C5AD85}" type="pres">
      <dgm:prSet presAssocID="{8EC0502E-3E93-4676-B6B5-8186656F1A34}" presName="Name9" presStyleLbl="parChTrans1D2" presStyleIdx="5" presStyleCnt="11"/>
      <dgm:spPr/>
    </dgm:pt>
    <dgm:pt modelId="{AB525B72-BE32-4D6B-9D1E-9311DE076D0F}" type="pres">
      <dgm:prSet presAssocID="{8EC0502E-3E93-4676-B6B5-8186656F1A34}" presName="connTx" presStyleLbl="parChTrans1D2" presStyleIdx="5" presStyleCnt="11"/>
      <dgm:spPr/>
    </dgm:pt>
    <dgm:pt modelId="{717E1B61-4B52-43AD-9CCB-2D9FE4733D9B}" type="pres">
      <dgm:prSet presAssocID="{391DF3F4-B6CB-4304-BDB8-0D9B9CF1FDB0}" presName="node" presStyleLbl="node1" presStyleIdx="5" presStyleCnt="11">
        <dgm:presLayoutVars>
          <dgm:bulletEnabled val="1"/>
        </dgm:presLayoutVars>
      </dgm:prSet>
      <dgm:spPr/>
    </dgm:pt>
    <dgm:pt modelId="{CDA49316-4149-4364-A153-EF6720AE253F}" type="pres">
      <dgm:prSet presAssocID="{B95013DA-26E2-4AE8-BE35-67A91B275679}" presName="Name9" presStyleLbl="parChTrans1D2" presStyleIdx="6" presStyleCnt="11"/>
      <dgm:spPr/>
    </dgm:pt>
    <dgm:pt modelId="{D117C7A0-48DF-4889-83C1-0853C5C64F2C}" type="pres">
      <dgm:prSet presAssocID="{B95013DA-26E2-4AE8-BE35-67A91B275679}" presName="connTx" presStyleLbl="parChTrans1D2" presStyleIdx="6" presStyleCnt="11"/>
      <dgm:spPr/>
    </dgm:pt>
    <dgm:pt modelId="{50FD176E-8C92-4144-A905-73E1C1DCDD72}" type="pres">
      <dgm:prSet presAssocID="{FE973662-4D40-4AC7-9DD1-C2D5574BA36E}" presName="node" presStyleLbl="node1" presStyleIdx="6" presStyleCnt="11">
        <dgm:presLayoutVars>
          <dgm:bulletEnabled val="1"/>
        </dgm:presLayoutVars>
      </dgm:prSet>
      <dgm:spPr/>
    </dgm:pt>
    <dgm:pt modelId="{CAD5A3D5-509A-4A05-99AE-B7438D6C3C04}" type="pres">
      <dgm:prSet presAssocID="{15003A38-B510-47CD-A829-53ED79DE7564}" presName="Name9" presStyleLbl="parChTrans1D2" presStyleIdx="7" presStyleCnt="11"/>
      <dgm:spPr/>
    </dgm:pt>
    <dgm:pt modelId="{6FD72156-2E0F-4404-9F4D-71A627971E91}" type="pres">
      <dgm:prSet presAssocID="{15003A38-B510-47CD-A829-53ED79DE7564}" presName="connTx" presStyleLbl="parChTrans1D2" presStyleIdx="7" presStyleCnt="11"/>
      <dgm:spPr/>
    </dgm:pt>
    <dgm:pt modelId="{CDB887FB-7146-42B2-B9AF-C1203DF3D4AD}" type="pres">
      <dgm:prSet presAssocID="{4CDB0530-55DB-49C8-806D-6B4558985537}" presName="node" presStyleLbl="node1" presStyleIdx="7" presStyleCnt="11">
        <dgm:presLayoutVars>
          <dgm:bulletEnabled val="1"/>
        </dgm:presLayoutVars>
      </dgm:prSet>
      <dgm:spPr/>
    </dgm:pt>
    <dgm:pt modelId="{84D64A62-6C6F-403F-B70A-4A0075314935}" type="pres">
      <dgm:prSet presAssocID="{7B8C603B-ACE3-4CEB-A4AB-CFDD86A2DFB1}" presName="Name9" presStyleLbl="parChTrans1D2" presStyleIdx="8" presStyleCnt="11"/>
      <dgm:spPr/>
    </dgm:pt>
    <dgm:pt modelId="{E9096B03-BD3B-4BC6-B33E-FE3D195548F7}" type="pres">
      <dgm:prSet presAssocID="{7B8C603B-ACE3-4CEB-A4AB-CFDD86A2DFB1}" presName="connTx" presStyleLbl="parChTrans1D2" presStyleIdx="8" presStyleCnt="11"/>
      <dgm:spPr/>
    </dgm:pt>
    <dgm:pt modelId="{B04EF99E-C9BD-4F62-8A3E-2376D25F8743}" type="pres">
      <dgm:prSet presAssocID="{4C962427-4AE5-4ED6-9E1F-B697F8DD8A99}" presName="node" presStyleLbl="node1" presStyleIdx="8" presStyleCnt="11">
        <dgm:presLayoutVars>
          <dgm:bulletEnabled val="1"/>
        </dgm:presLayoutVars>
      </dgm:prSet>
      <dgm:spPr/>
    </dgm:pt>
    <dgm:pt modelId="{2CCC732F-B54B-472E-8869-75123CC1A160}" type="pres">
      <dgm:prSet presAssocID="{D6BDD4D3-4860-48CB-AB1F-9F6BED95A035}" presName="Name9" presStyleLbl="parChTrans1D2" presStyleIdx="9" presStyleCnt="11"/>
      <dgm:spPr/>
    </dgm:pt>
    <dgm:pt modelId="{EF26F000-637E-4F53-9AE1-577786FE0E45}" type="pres">
      <dgm:prSet presAssocID="{D6BDD4D3-4860-48CB-AB1F-9F6BED95A035}" presName="connTx" presStyleLbl="parChTrans1D2" presStyleIdx="9" presStyleCnt="11"/>
      <dgm:spPr/>
    </dgm:pt>
    <dgm:pt modelId="{CA1203D0-C390-4EC1-9842-3DFD908689BB}" type="pres">
      <dgm:prSet presAssocID="{C0CBE3A4-A0F7-4029-AEF9-12D7720C6520}" presName="node" presStyleLbl="node1" presStyleIdx="9" presStyleCnt="11">
        <dgm:presLayoutVars>
          <dgm:bulletEnabled val="1"/>
        </dgm:presLayoutVars>
      </dgm:prSet>
      <dgm:spPr/>
    </dgm:pt>
    <dgm:pt modelId="{19DF8E7B-CD71-4AE8-87D2-12A337F4E85D}" type="pres">
      <dgm:prSet presAssocID="{326424C6-D187-4207-9F6A-3D7BEAA98D9A}" presName="Name9" presStyleLbl="parChTrans1D2" presStyleIdx="10" presStyleCnt="11"/>
      <dgm:spPr/>
    </dgm:pt>
    <dgm:pt modelId="{7BED5BAB-A450-43D0-9435-F98A639233ED}" type="pres">
      <dgm:prSet presAssocID="{326424C6-D187-4207-9F6A-3D7BEAA98D9A}" presName="connTx" presStyleLbl="parChTrans1D2" presStyleIdx="10" presStyleCnt="11"/>
      <dgm:spPr/>
    </dgm:pt>
    <dgm:pt modelId="{68C82F89-0C60-4F6E-B567-E8AC152F4B64}" type="pres">
      <dgm:prSet presAssocID="{3956CC23-33F7-4529-8CAF-43CF20B2F53D}" presName="node" presStyleLbl="node1" presStyleIdx="10" presStyleCnt="11">
        <dgm:presLayoutVars>
          <dgm:bulletEnabled val="1"/>
        </dgm:presLayoutVars>
      </dgm:prSet>
      <dgm:spPr/>
    </dgm:pt>
  </dgm:ptLst>
  <dgm:cxnLst>
    <dgm:cxn modelId="{1861F006-63BE-495A-AB91-330D4D8CC3E6}" type="presOf" srcId="{4C962427-4AE5-4ED6-9E1F-B697F8DD8A99}" destId="{B04EF99E-C9BD-4F62-8A3E-2376D25F8743}" srcOrd="0" destOrd="0" presId="urn:microsoft.com/office/officeart/2005/8/layout/radial1"/>
    <dgm:cxn modelId="{68D40E0E-B2F7-4A33-A15A-7885AA1F65B2}" srcId="{2C2E2000-C468-43A5-A4A3-0AD6579B645E}" destId="{D4908804-FD31-4680-938B-A560141503A4}" srcOrd="0" destOrd="0" parTransId="{1D11D9FD-B9E5-4E49-B160-6BEE4CDABAC9}" sibTransId="{5561E915-C85A-46AB-AF48-305220D46A65}"/>
    <dgm:cxn modelId="{869E410E-15E1-4887-A272-78AFAD25032C}" srcId="{2C2E2000-C468-43A5-A4A3-0AD6579B645E}" destId="{90862E7F-E30D-4F31-853C-7A89A6BC1DAE}" srcOrd="3" destOrd="0" parTransId="{AA023DE9-C889-4028-92BD-5578AFF41CEE}" sibTransId="{CCFA0187-8BFA-4131-9D90-AC5B8A21A70F}"/>
    <dgm:cxn modelId="{26FE770F-AE95-4EB0-A0CA-AEC38AB30B6B}" type="presOf" srcId="{391DF3F4-B6CB-4304-BDB8-0D9B9CF1FDB0}" destId="{717E1B61-4B52-43AD-9CCB-2D9FE4733D9B}" srcOrd="0" destOrd="0" presId="urn:microsoft.com/office/officeart/2005/8/layout/radial1"/>
    <dgm:cxn modelId="{D340801C-27CF-402A-95F5-06499597CCB5}" type="presOf" srcId="{4CDB0530-55DB-49C8-806D-6B4558985537}" destId="{CDB887FB-7146-42B2-B9AF-C1203DF3D4AD}" srcOrd="0" destOrd="0" presId="urn:microsoft.com/office/officeart/2005/8/layout/radial1"/>
    <dgm:cxn modelId="{216D7521-B193-4838-B345-816BA64D7F15}" srcId="{2C2E2000-C468-43A5-A4A3-0AD6579B645E}" destId="{7B931CD2-2C08-476C-B74F-3B71A8109990}" srcOrd="1" destOrd="0" parTransId="{50878FA2-DD8F-4A6A-86F7-2C8AC4B656F0}" sibTransId="{82A14F1D-9360-4E60-A3E9-FCF1AF621BAC}"/>
    <dgm:cxn modelId="{96FE4922-B807-41DA-A508-382BC2590E84}" type="presOf" srcId="{B95013DA-26E2-4AE8-BE35-67A91B275679}" destId="{D117C7A0-48DF-4889-83C1-0853C5C64F2C}" srcOrd="1" destOrd="0" presId="urn:microsoft.com/office/officeart/2005/8/layout/radial1"/>
    <dgm:cxn modelId="{40CB5023-1AC4-41FA-80DE-FCF06DDC003E}" srcId="{2C2E2000-C468-43A5-A4A3-0AD6579B645E}" destId="{4C962427-4AE5-4ED6-9E1F-B697F8DD8A99}" srcOrd="8" destOrd="0" parTransId="{7B8C603B-ACE3-4CEB-A4AB-CFDD86A2DFB1}" sibTransId="{458CE264-4194-44EF-B5F6-04FC76B208A1}"/>
    <dgm:cxn modelId="{66604F28-9E01-4209-8C40-899DBFD78CE6}" type="presOf" srcId="{50878FA2-DD8F-4A6A-86F7-2C8AC4B656F0}" destId="{696B0AC3-B0A3-4424-9BF7-5B99B8CB847A}" srcOrd="0" destOrd="0" presId="urn:microsoft.com/office/officeart/2005/8/layout/radial1"/>
    <dgm:cxn modelId="{AC53042B-258C-4D29-8ADF-4E4BC3081D0E}" type="presOf" srcId="{7B8C603B-ACE3-4CEB-A4AB-CFDD86A2DFB1}" destId="{84D64A62-6C6F-403F-B70A-4A0075314935}" srcOrd="0" destOrd="0" presId="urn:microsoft.com/office/officeart/2005/8/layout/radial1"/>
    <dgm:cxn modelId="{13AE1134-3245-4FC8-8B65-254ECE9E3D54}" srcId="{2C2E2000-C468-43A5-A4A3-0AD6579B645E}" destId="{D786D8E0-C768-4434-8FC4-718EBFCA639B}" srcOrd="2" destOrd="0" parTransId="{7EC299EE-DEA4-4E08-AD83-EE70137DB098}" sibTransId="{583604BB-75AC-4298-850B-3830CAA42DB3}"/>
    <dgm:cxn modelId="{F1783239-B30C-41E1-B196-09872B4CAC5E}" type="presOf" srcId="{C0CBE3A4-A0F7-4029-AEF9-12D7720C6520}" destId="{CA1203D0-C390-4EC1-9842-3DFD908689BB}" srcOrd="0" destOrd="0" presId="urn:microsoft.com/office/officeart/2005/8/layout/radial1"/>
    <dgm:cxn modelId="{C8EAAD47-6A1B-47DD-8E22-78D7E6B28EF1}" type="presOf" srcId="{D6BDD4D3-4860-48CB-AB1F-9F6BED95A035}" destId="{EF26F000-637E-4F53-9AE1-577786FE0E45}" srcOrd="1" destOrd="0" presId="urn:microsoft.com/office/officeart/2005/8/layout/radial1"/>
    <dgm:cxn modelId="{B166C547-7A10-448A-BCFD-72AA92B657F7}" type="presOf" srcId="{D6BDD4D3-4860-48CB-AB1F-9F6BED95A035}" destId="{2CCC732F-B54B-472E-8869-75123CC1A160}" srcOrd="0" destOrd="0" presId="urn:microsoft.com/office/officeart/2005/8/layout/radial1"/>
    <dgm:cxn modelId="{20B3ED47-D0AA-408A-A7E6-9594FDD3E79B}" srcId="{2C2E2000-C468-43A5-A4A3-0AD6579B645E}" destId="{3956CC23-33F7-4529-8CAF-43CF20B2F53D}" srcOrd="10" destOrd="0" parTransId="{326424C6-D187-4207-9F6A-3D7BEAA98D9A}" sibTransId="{67595439-4CD4-4725-A187-D04A13FE80F4}"/>
    <dgm:cxn modelId="{2956374D-F854-49A4-8F56-86293FAB7A84}" type="presOf" srcId="{3956CC23-33F7-4529-8CAF-43CF20B2F53D}" destId="{68C82F89-0C60-4F6E-B567-E8AC152F4B64}" srcOrd="0" destOrd="0" presId="urn:microsoft.com/office/officeart/2005/8/layout/radial1"/>
    <dgm:cxn modelId="{1632CA50-098E-4A7D-A70E-2076618DEC63}" type="presOf" srcId="{15003A38-B510-47CD-A829-53ED79DE7564}" destId="{6FD72156-2E0F-4404-9F4D-71A627971E91}" srcOrd="1" destOrd="0" presId="urn:microsoft.com/office/officeart/2005/8/layout/radial1"/>
    <dgm:cxn modelId="{B7141657-6FBB-477A-A2FF-9A32F5D6D9F0}" type="presOf" srcId="{7EC299EE-DEA4-4E08-AD83-EE70137DB098}" destId="{9F25A357-9FEF-4337-9074-44360B39FAC0}" srcOrd="1" destOrd="0" presId="urn:microsoft.com/office/officeart/2005/8/layout/radial1"/>
    <dgm:cxn modelId="{B211035A-7644-4F8E-88CC-A517079A9444}" srcId="{2C2E2000-C468-43A5-A4A3-0AD6579B645E}" destId="{C0CBE3A4-A0F7-4029-AEF9-12D7720C6520}" srcOrd="9" destOrd="0" parTransId="{D6BDD4D3-4860-48CB-AB1F-9F6BED95A035}" sibTransId="{E7D07C50-F042-447B-82E7-EA60664716CF}"/>
    <dgm:cxn modelId="{FD227861-CE8B-4112-99C8-A15914292D9B}" srcId="{2C2E2000-C468-43A5-A4A3-0AD6579B645E}" destId="{5FE5FA87-997A-421A-8128-63B7CFBAB99D}" srcOrd="4" destOrd="0" parTransId="{F90BCE54-807A-464B-B800-933E73660D9A}" sibTransId="{461F5FF0-2B78-4F91-9A34-E906EB5B2F95}"/>
    <dgm:cxn modelId="{7E348765-7F54-4F99-AAB9-EA16B7CE4A39}" type="presOf" srcId="{D4908804-FD31-4680-938B-A560141503A4}" destId="{69E91958-E571-4E89-86BB-119118B3988C}" srcOrd="0" destOrd="0" presId="urn:microsoft.com/office/officeart/2005/8/layout/radial1"/>
    <dgm:cxn modelId="{011F3B66-EF4E-4707-A8E0-E53373D22392}" srcId="{974E6B0B-A355-44AB-BD11-A05FA1E987D5}" destId="{2C2E2000-C468-43A5-A4A3-0AD6579B645E}" srcOrd="0" destOrd="0" parTransId="{A2BB62F6-9B11-4BE0-8816-87D82AFCC882}" sibTransId="{9D7BC49F-8964-451F-A474-7FCDDBBA05B4}"/>
    <dgm:cxn modelId="{E2FE7469-E59D-4014-AF81-AD10E7E7D0F4}" type="presOf" srcId="{8EC0502E-3E93-4676-B6B5-8186656F1A34}" destId="{AB525B72-BE32-4D6B-9D1E-9311DE076D0F}" srcOrd="1" destOrd="0" presId="urn:microsoft.com/office/officeart/2005/8/layout/radial1"/>
    <dgm:cxn modelId="{E81E0370-9297-4DA6-B2EA-0A68F8EE203F}" type="presOf" srcId="{5FE5FA87-997A-421A-8128-63B7CFBAB99D}" destId="{2207852C-E491-49F5-90D1-5F7977722CA2}" srcOrd="0" destOrd="0" presId="urn:microsoft.com/office/officeart/2005/8/layout/radial1"/>
    <dgm:cxn modelId="{9DE79976-2340-441C-A1B3-80FF377CC279}" srcId="{2C2E2000-C468-43A5-A4A3-0AD6579B645E}" destId="{4CDB0530-55DB-49C8-806D-6B4558985537}" srcOrd="7" destOrd="0" parTransId="{15003A38-B510-47CD-A829-53ED79DE7564}" sibTransId="{AF3CA1C9-8A8B-41E1-BDFA-7AFCF6A1399D}"/>
    <dgm:cxn modelId="{C2E46F7B-A806-4FB9-B1A6-1617E869ECFA}" type="presOf" srcId="{1D11D9FD-B9E5-4E49-B160-6BEE4CDABAC9}" destId="{1BE46F6D-D4EE-4C31-8117-C027843D8146}" srcOrd="1" destOrd="0" presId="urn:microsoft.com/office/officeart/2005/8/layout/radial1"/>
    <dgm:cxn modelId="{78DFD37E-0F30-49FF-8FBB-7DE02691D3F8}" type="presOf" srcId="{326424C6-D187-4207-9F6A-3D7BEAA98D9A}" destId="{7BED5BAB-A450-43D0-9435-F98A639233ED}" srcOrd="1" destOrd="0" presId="urn:microsoft.com/office/officeart/2005/8/layout/radial1"/>
    <dgm:cxn modelId="{54A21986-2650-428E-8D85-A23E2FD13A28}" type="presOf" srcId="{7EC299EE-DEA4-4E08-AD83-EE70137DB098}" destId="{1439EF5A-9A3F-45B1-A06D-E138D757AE8B}" srcOrd="0" destOrd="0" presId="urn:microsoft.com/office/officeart/2005/8/layout/radial1"/>
    <dgm:cxn modelId="{A6D52AA1-D7A2-4A53-8867-3AEBDAB98760}" type="presOf" srcId="{8EC0502E-3E93-4676-B6B5-8186656F1A34}" destId="{952591A7-E713-4DAB-AB51-DC32D7C5AD85}" srcOrd="0" destOrd="0" presId="urn:microsoft.com/office/officeart/2005/8/layout/radial1"/>
    <dgm:cxn modelId="{947A99A4-087B-4B97-915E-D2F307438FFB}" type="presOf" srcId="{15003A38-B510-47CD-A829-53ED79DE7564}" destId="{CAD5A3D5-509A-4A05-99AE-B7438D6C3C04}" srcOrd="0" destOrd="0" presId="urn:microsoft.com/office/officeart/2005/8/layout/radial1"/>
    <dgm:cxn modelId="{4E2848B9-F67B-45E5-878A-B0388BD453BC}" type="presOf" srcId="{F90BCE54-807A-464B-B800-933E73660D9A}" destId="{8AB3EABD-90F2-495D-9DE1-1A5A41A9FD5C}" srcOrd="0" destOrd="0" presId="urn:microsoft.com/office/officeart/2005/8/layout/radial1"/>
    <dgm:cxn modelId="{242982BC-8DA2-4328-A272-B0015C5333D2}" type="presOf" srcId="{B95013DA-26E2-4AE8-BE35-67A91B275679}" destId="{CDA49316-4149-4364-A153-EF6720AE253F}" srcOrd="0" destOrd="0" presId="urn:microsoft.com/office/officeart/2005/8/layout/radial1"/>
    <dgm:cxn modelId="{75728DBD-8B2D-4F1B-9241-B467E687A37C}" type="presOf" srcId="{50878FA2-DD8F-4A6A-86F7-2C8AC4B656F0}" destId="{3838992C-F009-491A-9B64-CF801D316744}" srcOrd="1" destOrd="0" presId="urn:microsoft.com/office/officeart/2005/8/layout/radial1"/>
    <dgm:cxn modelId="{D48DA6C3-D36D-4B1B-9DBB-825D00D09CC9}" type="presOf" srcId="{90862E7F-E30D-4F31-853C-7A89A6BC1DAE}" destId="{51B40A7A-20C1-4250-88FC-DA05450F47F2}" srcOrd="0" destOrd="0" presId="urn:microsoft.com/office/officeart/2005/8/layout/radial1"/>
    <dgm:cxn modelId="{3C428ACB-4402-4978-A845-49A14085DE67}" type="presOf" srcId="{1D11D9FD-B9E5-4E49-B160-6BEE4CDABAC9}" destId="{FFC824C0-D17B-4F4F-B119-4E89DB2D6016}" srcOrd="0" destOrd="0" presId="urn:microsoft.com/office/officeart/2005/8/layout/radial1"/>
    <dgm:cxn modelId="{3912AFCB-FF18-49FE-B148-E13B12DD892F}" type="presOf" srcId="{F90BCE54-807A-464B-B800-933E73660D9A}" destId="{DC8FD3E4-06F8-4B89-AA36-49E396F77B7B}" srcOrd="1" destOrd="0" presId="urn:microsoft.com/office/officeart/2005/8/layout/radial1"/>
    <dgm:cxn modelId="{CD357ACF-1E0D-4184-B46D-7B01897F1D72}" type="presOf" srcId="{7B931CD2-2C08-476C-B74F-3B71A8109990}" destId="{D527A618-4E94-49B5-A029-C7793DC37B01}" srcOrd="0" destOrd="0" presId="urn:microsoft.com/office/officeart/2005/8/layout/radial1"/>
    <dgm:cxn modelId="{D9B23EDB-0364-43C3-9B8A-89C08B44DF52}" type="presOf" srcId="{AA023DE9-C889-4028-92BD-5578AFF41CEE}" destId="{B8802D39-C4EA-471B-9773-AE883D7A6117}" srcOrd="1" destOrd="0" presId="urn:microsoft.com/office/officeart/2005/8/layout/radial1"/>
    <dgm:cxn modelId="{1B6859E1-160C-43F9-AD90-B0D7D96FA416}" type="presOf" srcId="{2C2E2000-C468-43A5-A4A3-0AD6579B645E}" destId="{F5A12554-9D11-4970-9791-430342505157}" srcOrd="0" destOrd="0" presId="urn:microsoft.com/office/officeart/2005/8/layout/radial1"/>
    <dgm:cxn modelId="{EF6C87EA-623E-4EC7-B7D7-FEC0A0C978B1}" type="presOf" srcId="{326424C6-D187-4207-9F6A-3D7BEAA98D9A}" destId="{19DF8E7B-CD71-4AE8-87D2-12A337F4E85D}" srcOrd="0" destOrd="0" presId="urn:microsoft.com/office/officeart/2005/8/layout/radial1"/>
    <dgm:cxn modelId="{1426FBEB-001D-45BC-86A4-8DD23EABE121}" type="presOf" srcId="{7B8C603B-ACE3-4CEB-A4AB-CFDD86A2DFB1}" destId="{E9096B03-BD3B-4BC6-B33E-FE3D195548F7}" srcOrd="1" destOrd="0" presId="urn:microsoft.com/office/officeart/2005/8/layout/radial1"/>
    <dgm:cxn modelId="{9EB3F1F3-AE8D-46A1-8B49-55D43764C05A}" type="presOf" srcId="{D786D8E0-C768-4434-8FC4-718EBFCA639B}" destId="{AE3B729A-EA14-4720-A59D-1ACDFCA51144}" srcOrd="0" destOrd="0" presId="urn:microsoft.com/office/officeart/2005/8/layout/radial1"/>
    <dgm:cxn modelId="{CD2DE8F4-DE95-44D3-B383-713242B43583}" type="presOf" srcId="{AA023DE9-C889-4028-92BD-5578AFF41CEE}" destId="{DD12B11A-8E43-41FB-B6D7-B7220F38C517}" srcOrd="0" destOrd="0" presId="urn:microsoft.com/office/officeart/2005/8/layout/radial1"/>
    <dgm:cxn modelId="{6BF69BFA-CB24-4163-A53C-1E627820028C}" type="presOf" srcId="{974E6B0B-A355-44AB-BD11-A05FA1E987D5}" destId="{486F08B8-EF27-423D-9EC4-D4F057232A5D}" srcOrd="0" destOrd="0" presId="urn:microsoft.com/office/officeart/2005/8/layout/radial1"/>
    <dgm:cxn modelId="{1D37B1FA-9662-4CBD-A5B8-5656E70D103E}" srcId="{2C2E2000-C468-43A5-A4A3-0AD6579B645E}" destId="{391DF3F4-B6CB-4304-BDB8-0D9B9CF1FDB0}" srcOrd="5" destOrd="0" parTransId="{8EC0502E-3E93-4676-B6B5-8186656F1A34}" sibTransId="{9D51B2E9-49FC-49B4-98B7-D16A058F1B04}"/>
    <dgm:cxn modelId="{60DD94FD-AA47-401A-BBAE-762901365BB9}" srcId="{2C2E2000-C468-43A5-A4A3-0AD6579B645E}" destId="{FE973662-4D40-4AC7-9DD1-C2D5574BA36E}" srcOrd="6" destOrd="0" parTransId="{B95013DA-26E2-4AE8-BE35-67A91B275679}" sibTransId="{367298E5-E9C2-47C7-96E9-56654A7F0D9F}"/>
    <dgm:cxn modelId="{CE937EFE-B718-4E1E-83E6-52464EF26DF9}" type="presOf" srcId="{FE973662-4D40-4AC7-9DD1-C2D5574BA36E}" destId="{50FD176E-8C92-4144-A905-73E1C1DCDD72}" srcOrd="0" destOrd="0" presId="urn:microsoft.com/office/officeart/2005/8/layout/radial1"/>
    <dgm:cxn modelId="{DA7ECC39-ED94-42FD-8AEB-8BBB59990A20}" type="presParOf" srcId="{486F08B8-EF27-423D-9EC4-D4F057232A5D}" destId="{F5A12554-9D11-4970-9791-430342505157}" srcOrd="0" destOrd="0" presId="urn:microsoft.com/office/officeart/2005/8/layout/radial1"/>
    <dgm:cxn modelId="{A7910148-62F1-4546-A254-4098A0342F01}" type="presParOf" srcId="{486F08B8-EF27-423D-9EC4-D4F057232A5D}" destId="{FFC824C0-D17B-4F4F-B119-4E89DB2D6016}" srcOrd="1" destOrd="0" presId="urn:microsoft.com/office/officeart/2005/8/layout/radial1"/>
    <dgm:cxn modelId="{B246045B-CD4F-410B-AABD-6466BDAB5D85}" type="presParOf" srcId="{FFC824C0-D17B-4F4F-B119-4E89DB2D6016}" destId="{1BE46F6D-D4EE-4C31-8117-C027843D8146}" srcOrd="0" destOrd="0" presId="urn:microsoft.com/office/officeart/2005/8/layout/radial1"/>
    <dgm:cxn modelId="{8B671474-3859-495D-8C06-FE9D854D6F83}" type="presParOf" srcId="{486F08B8-EF27-423D-9EC4-D4F057232A5D}" destId="{69E91958-E571-4E89-86BB-119118B3988C}" srcOrd="2" destOrd="0" presId="urn:microsoft.com/office/officeart/2005/8/layout/radial1"/>
    <dgm:cxn modelId="{45B6C589-7955-4A5C-88B0-A195BB70E000}" type="presParOf" srcId="{486F08B8-EF27-423D-9EC4-D4F057232A5D}" destId="{696B0AC3-B0A3-4424-9BF7-5B99B8CB847A}" srcOrd="3" destOrd="0" presId="urn:microsoft.com/office/officeart/2005/8/layout/radial1"/>
    <dgm:cxn modelId="{1194E453-132B-4E08-8ACA-ACC299E9387E}" type="presParOf" srcId="{696B0AC3-B0A3-4424-9BF7-5B99B8CB847A}" destId="{3838992C-F009-491A-9B64-CF801D316744}" srcOrd="0" destOrd="0" presId="urn:microsoft.com/office/officeart/2005/8/layout/radial1"/>
    <dgm:cxn modelId="{E0BBF22B-71EF-4DDA-A379-915976180755}" type="presParOf" srcId="{486F08B8-EF27-423D-9EC4-D4F057232A5D}" destId="{D527A618-4E94-49B5-A029-C7793DC37B01}" srcOrd="4" destOrd="0" presId="urn:microsoft.com/office/officeart/2005/8/layout/radial1"/>
    <dgm:cxn modelId="{97DF8C6F-0C53-4E44-8816-8CC006050C5E}" type="presParOf" srcId="{486F08B8-EF27-423D-9EC4-D4F057232A5D}" destId="{1439EF5A-9A3F-45B1-A06D-E138D757AE8B}" srcOrd="5" destOrd="0" presId="urn:microsoft.com/office/officeart/2005/8/layout/radial1"/>
    <dgm:cxn modelId="{512D9280-2E3E-4D0B-B31A-65D30DDD9CC6}" type="presParOf" srcId="{1439EF5A-9A3F-45B1-A06D-E138D757AE8B}" destId="{9F25A357-9FEF-4337-9074-44360B39FAC0}" srcOrd="0" destOrd="0" presId="urn:microsoft.com/office/officeart/2005/8/layout/radial1"/>
    <dgm:cxn modelId="{E244D0AF-E0C3-4B3D-B852-0A8FB4E2EBDA}" type="presParOf" srcId="{486F08B8-EF27-423D-9EC4-D4F057232A5D}" destId="{AE3B729A-EA14-4720-A59D-1ACDFCA51144}" srcOrd="6" destOrd="0" presId="urn:microsoft.com/office/officeart/2005/8/layout/radial1"/>
    <dgm:cxn modelId="{E0A5CC8B-4D9A-4844-B5EF-1ABCAC8929B7}" type="presParOf" srcId="{486F08B8-EF27-423D-9EC4-D4F057232A5D}" destId="{DD12B11A-8E43-41FB-B6D7-B7220F38C517}" srcOrd="7" destOrd="0" presId="urn:microsoft.com/office/officeart/2005/8/layout/radial1"/>
    <dgm:cxn modelId="{9CB3D7B6-CD3D-456C-8D7B-FDBE4D132542}" type="presParOf" srcId="{DD12B11A-8E43-41FB-B6D7-B7220F38C517}" destId="{B8802D39-C4EA-471B-9773-AE883D7A6117}" srcOrd="0" destOrd="0" presId="urn:microsoft.com/office/officeart/2005/8/layout/radial1"/>
    <dgm:cxn modelId="{62DA3F0E-07D5-40A5-BAFE-C2DACB63E4F5}" type="presParOf" srcId="{486F08B8-EF27-423D-9EC4-D4F057232A5D}" destId="{51B40A7A-20C1-4250-88FC-DA05450F47F2}" srcOrd="8" destOrd="0" presId="urn:microsoft.com/office/officeart/2005/8/layout/radial1"/>
    <dgm:cxn modelId="{62FB33B8-A632-46EC-A8EB-EB9D18EC117F}" type="presParOf" srcId="{486F08B8-EF27-423D-9EC4-D4F057232A5D}" destId="{8AB3EABD-90F2-495D-9DE1-1A5A41A9FD5C}" srcOrd="9" destOrd="0" presId="urn:microsoft.com/office/officeart/2005/8/layout/radial1"/>
    <dgm:cxn modelId="{608B5391-6EC0-492B-A2B7-9DE4F10CB99B}" type="presParOf" srcId="{8AB3EABD-90F2-495D-9DE1-1A5A41A9FD5C}" destId="{DC8FD3E4-06F8-4B89-AA36-49E396F77B7B}" srcOrd="0" destOrd="0" presId="urn:microsoft.com/office/officeart/2005/8/layout/radial1"/>
    <dgm:cxn modelId="{496FD7ED-9366-4FE8-A235-022D0DCC6B6E}" type="presParOf" srcId="{486F08B8-EF27-423D-9EC4-D4F057232A5D}" destId="{2207852C-E491-49F5-90D1-5F7977722CA2}" srcOrd="10" destOrd="0" presId="urn:microsoft.com/office/officeart/2005/8/layout/radial1"/>
    <dgm:cxn modelId="{8E1594CC-3843-49B1-A930-E5F723DC764B}" type="presParOf" srcId="{486F08B8-EF27-423D-9EC4-D4F057232A5D}" destId="{952591A7-E713-4DAB-AB51-DC32D7C5AD85}" srcOrd="11" destOrd="0" presId="urn:microsoft.com/office/officeart/2005/8/layout/radial1"/>
    <dgm:cxn modelId="{9807CA7D-13B9-4E65-9D1C-D012DA502246}" type="presParOf" srcId="{952591A7-E713-4DAB-AB51-DC32D7C5AD85}" destId="{AB525B72-BE32-4D6B-9D1E-9311DE076D0F}" srcOrd="0" destOrd="0" presId="urn:microsoft.com/office/officeart/2005/8/layout/radial1"/>
    <dgm:cxn modelId="{27D7C36F-B973-48BA-BDB4-6F8D6228102B}" type="presParOf" srcId="{486F08B8-EF27-423D-9EC4-D4F057232A5D}" destId="{717E1B61-4B52-43AD-9CCB-2D9FE4733D9B}" srcOrd="12" destOrd="0" presId="urn:microsoft.com/office/officeart/2005/8/layout/radial1"/>
    <dgm:cxn modelId="{F6F895F8-991A-4DCB-97E4-79ACFDCC4DD0}" type="presParOf" srcId="{486F08B8-EF27-423D-9EC4-D4F057232A5D}" destId="{CDA49316-4149-4364-A153-EF6720AE253F}" srcOrd="13" destOrd="0" presId="urn:microsoft.com/office/officeart/2005/8/layout/radial1"/>
    <dgm:cxn modelId="{C2832733-A7F3-49BD-A83E-3AF981ABF457}" type="presParOf" srcId="{CDA49316-4149-4364-A153-EF6720AE253F}" destId="{D117C7A0-48DF-4889-83C1-0853C5C64F2C}" srcOrd="0" destOrd="0" presId="urn:microsoft.com/office/officeart/2005/8/layout/radial1"/>
    <dgm:cxn modelId="{640D7571-DE93-4B6B-8458-33E65655981D}" type="presParOf" srcId="{486F08B8-EF27-423D-9EC4-D4F057232A5D}" destId="{50FD176E-8C92-4144-A905-73E1C1DCDD72}" srcOrd="14" destOrd="0" presId="urn:microsoft.com/office/officeart/2005/8/layout/radial1"/>
    <dgm:cxn modelId="{74A27EA9-AB2F-4DD3-9F69-42F3B536CE82}" type="presParOf" srcId="{486F08B8-EF27-423D-9EC4-D4F057232A5D}" destId="{CAD5A3D5-509A-4A05-99AE-B7438D6C3C04}" srcOrd="15" destOrd="0" presId="urn:microsoft.com/office/officeart/2005/8/layout/radial1"/>
    <dgm:cxn modelId="{2F24A6B4-8D86-4B1A-8551-D243C0F30500}" type="presParOf" srcId="{CAD5A3D5-509A-4A05-99AE-B7438D6C3C04}" destId="{6FD72156-2E0F-4404-9F4D-71A627971E91}" srcOrd="0" destOrd="0" presId="urn:microsoft.com/office/officeart/2005/8/layout/radial1"/>
    <dgm:cxn modelId="{5149E110-BF4C-4309-9CA4-9523ADF9EE8D}" type="presParOf" srcId="{486F08B8-EF27-423D-9EC4-D4F057232A5D}" destId="{CDB887FB-7146-42B2-B9AF-C1203DF3D4AD}" srcOrd="16" destOrd="0" presId="urn:microsoft.com/office/officeart/2005/8/layout/radial1"/>
    <dgm:cxn modelId="{1B5DCE72-BF02-4955-A74C-6339409D3B2E}" type="presParOf" srcId="{486F08B8-EF27-423D-9EC4-D4F057232A5D}" destId="{84D64A62-6C6F-403F-B70A-4A0075314935}" srcOrd="17" destOrd="0" presId="urn:microsoft.com/office/officeart/2005/8/layout/radial1"/>
    <dgm:cxn modelId="{345D8376-76CC-4A8D-A755-62C49AC333BD}" type="presParOf" srcId="{84D64A62-6C6F-403F-B70A-4A0075314935}" destId="{E9096B03-BD3B-4BC6-B33E-FE3D195548F7}" srcOrd="0" destOrd="0" presId="urn:microsoft.com/office/officeart/2005/8/layout/radial1"/>
    <dgm:cxn modelId="{2EE77178-9910-4E81-A858-22656138E5EB}" type="presParOf" srcId="{486F08B8-EF27-423D-9EC4-D4F057232A5D}" destId="{B04EF99E-C9BD-4F62-8A3E-2376D25F8743}" srcOrd="18" destOrd="0" presId="urn:microsoft.com/office/officeart/2005/8/layout/radial1"/>
    <dgm:cxn modelId="{FC49A81F-2793-41A1-B53E-AFB0ED50F3DB}" type="presParOf" srcId="{486F08B8-EF27-423D-9EC4-D4F057232A5D}" destId="{2CCC732F-B54B-472E-8869-75123CC1A160}" srcOrd="19" destOrd="0" presId="urn:microsoft.com/office/officeart/2005/8/layout/radial1"/>
    <dgm:cxn modelId="{C1867FB1-8052-4EE6-BB85-95D25D9A9CCA}" type="presParOf" srcId="{2CCC732F-B54B-472E-8869-75123CC1A160}" destId="{EF26F000-637E-4F53-9AE1-577786FE0E45}" srcOrd="0" destOrd="0" presId="urn:microsoft.com/office/officeart/2005/8/layout/radial1"/>
    <dgm:cxn modelId="{409411DE-D73E-4686-A714-94C6511BE253}" type="presParOf" srcId="{486F08B8-EF27-423D-9EC4-D4F057232A5D}" destId="{CA1203D0-C390-4EC1-9842-3DFD908689BB}" srcOrd="20" destOrd="0" presId="urn:microsoft.com/office/officeart/2005/8/layout/radial1"/>
    <dgm:cxn modelId="{54E216C4-BA7A-4FCA-A926-7A344692A443}" type="presParOf" srcId="{486F08B8-EF27-423D-9EC4-D4F057232A5D}" destId="{19DF8E7B-CD71-4AE8-87D2-12A337F4E85D}" srcOrd="21" destOrd="0" presId="urn:microsoft.com/office/officeart/2005/8/layout/radial1"/>
    <dgm:cxn modelId="{2FD86219-BDDF-4816-A441-3B52E6A4F052}" type="presParOf" srcId="{19DF8E7B-CD71-4AE8-87D2-12A337F4E85D}" destId="{7BED5BAB-A450-43D0-9435-F98A639233ED}" srcOrd="0" destOrd="0" presId="urn:microsoft.com/office/officeart/2005/8/layout/radial1"/>
    <dgm:cxn modelId="{FD179D55-44AD-492C-83F9-81A2A8D04D4B}" type="presParOf" srcId="{486F08B8-EF27-423D-9EC4-D4F057232A5D}" destId="{68C82F89-0C60-4F6E-B567-E8AC152F4B64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74E6B0B-A355-44AB-BD11-A05FA1E987D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2E2000-C468-43A5-A4A3-0AD6579B645E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Learning</a:t>
          </a:r>
        </a:p>
        <a:p>
          <a:r>
            <a:rPr lang="en-US" dirty="0"/>
            <a:t>Behavior</a:t>
          </a:r>
        </a:p>
      </dgm:t>
    </dgm:pt>
    <dgm:pt modelId="{A2BB62F6-9B11-4BE0-8816-87D82AFCC882}" type="parTrans" cxnId="{011F3B66-EF4E-4707-A8E0-E53373D22392}">
      <dgm:prSet/>
      <dgm:spPr/>
      <dgm:t>
        <a:bodyPr/>
        <a:lstStyle/>
        <a:p>
          <a:endParaRPr lang="en-US"/>
        </a:p>
      </dgm:t>
    </dgm:pt>
    <dgm:pt modelId="{9D7BC49F-8964-451F-A474-7FCDDBBA05B4}" type="sibTrans" cxnId="{011F3B66-EF4E-4707-A8E0-E53373D22392}">
      <dgm:prSet/>
      <dgm:spPr/>
      <dgm:t>
        <a:bodyPr/>
        <a:lstStyle/>
        <a:p>
          <a:endParaRPr lang="en-US"/>
        </a:p>
      </dgm:t>
    </dgm:pt>
    <dgm:pt modelId="{D4908804-FD31-4680-938B-A560141503A4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Physical Attendance</a:t>
          </a:r>
        </a:p>
      </dgm:t>
    </dgm:pt>
    <dgm:pt modelId="{1D11D9FD-B9E5-4E49-B160-6BEE4CDABAC9}" type="parTrans" cxnId="{68D40E0E-B2F7-4A33-A15A-7885AA1F65B2}">
      <dgm:prSet/>
      <dgm:spPr/>
      <dgm:t>
        <a:bodyPr/>
        <a:lstStyle/>
        <a:p>
          <a:endParaRPr lang="en-US"/>
        </a:p>
      </dgm:t>
    </dgm:pt>
    <dgm:pt modelId="{5561E915-C85A-46AB-AF48-305220D46A65}" type="sibTrans" cxnId="{68D40E0E-B2F7-4A33-A15A-7885AA1F65B2}">
      <dgm:prSet/>
      <dgm:spPr/>
      <dgm:t>
        <a:bodyPr/>
        <a:lstStyle/>
        <a:p>
          <a:endParaRPr lang="en-US"/>
        </a:p>
      </dgm:t>
    </dgm:pt>
    <dgm:pt modelId="{7B931CD2-2C08-476C-B74F-3B71A8109990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Quiz Activity</a:t>
          </a:r>
        </a:p>
      </dgm:t>
    </dgm:pt>
    <dgm:pt modelId="{50878FA2-DD8F-4A6A-86F7-2C8AC4B656F0}" type="parTrans" cxnId="{216D7521-B193-4838-B345-816BA64D7F15}">
      <dgm:prSet/>
      <dgm:spPr/>
      <dgm:t>
        <a:bodyPr/>
        <a:lstStyle/>
        <a:p>
          <a:endParaRPr lang="en-US"/>
        </a:p>
      </dgm:t>
    </dgm:pt>
    <dgm:pt modelId="{82A14F1D-9360-4E60-A3E9-FCF1AF621BAC}" type="sibTrans" cxnId="{216D7521-B193-4838-B345-816BA64D7F15}">
      <dgm:prSet/>
      <dgm:spPr/>
      <dgm:t>
        <a:bodyPr/>
        <a:lstStyle/>
        <a:p>
          <a:endParaRPr lang="en-US"/>
        </a:p>
      </dgm:t>
    </dgm:pt>
    <dgm:pt modelId="{D786D8E0-C768-4434-8FC4-718EBFCA639B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Use of Library</a:t>
          </a:r>
        </a:p>
      </dgm:t>
    </dgm:pt>
    <dgm:pt modelId="{7EC299EE-DEA4-4E08-AD83-EE70137DB098}" type="parTrans" cxnId="{13AE1134-3245-4FC8-8B65-254ECE9E3D54}">
      <dgm:prSet/>
      <dgm:spPr/>
      <dgm:t>
        <a:bodyPr/>
        <a:lstStyle/>
        <a:p>
          <a:endParaRPr lang="en-US"/>
        </a:p>
      </dgm:t>
    </dgm:pt>
    <dgm:pt modelId="{583604BB-75AC-4298-850B-3830CAA42DB3}" type="sibTrans" cxnId="{13AE1134-3245-4FC8-8B65-254ECE9E3D54}">
      <dgm:prSet/>
      <dgm:spPr/>
      <dgm:t>
        <a:bodyPr/>
        <a:lstStyle/>
        <a:p>
          <a:endParaRPr lang="en-US"/>
        </a:p>
      </dgm:t>
    </dgm:pt>
    <dgm:pt modelId="{90862E7F-E30D-4F31-853C-7A89A6BC1DAE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Return of Assignments</a:t>
          </a:r>
        </a:p>
      </dgm:t>
    </dgm:pt>
    <dgm:pt modelId="{AA023DE9-C889-4028-92BD-5578AFF41CEE}" type="parTrans" cxnId="{869E410E-15E1-4887-A272-78AFAD25032C}">
      <dgm:prSet/>
      <dgm:spPr/>
      <dgm:t>
        <a:bodyPr/>
        <a:lstStyle/>
        <a:p>
          <a:endParaRPr lang="en-US"/>
        </a:p>
      </dgm:t>
    </dgm:pt>
    <dgm:pt modelId="{CCFA0187-8BFA-4131-9D90-AC5B8A21A70F}" type="sibTrans" cxnId="{869E410E-15E1-4887-A272-78AFAD25032C}">
      <dgm:prSet/>
      <dgm:spPr/>
      <dgm:t>
        <a:bodyPr/>
        <a:lstStyle/>
        <a:p>
          <a:endParaRPr lang="en-US"/>
        </a:p>
      </dgm:t>
    </dgm:pt>
    <dgm:pt modelId="{5FE5FA87-997A-421A-8128-63B7CFBAB99D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Collaboration</a:t>
          </a:r>
        </a:p>
      </dgm:t>
    </dgm:pt>
    <dgm:pt modelId="{F90BCE54-807A-464B-B800-933E73660D9A}" type="parTrans" cxnId="{FD227861-CE8B-4112-99C8-A15914292D9B}">
      <dgm:prSet/>
      <dgm:spPr/>
      <dgm:t>
        <a:bodyPr/>
        <a:lstStyle/>
        <a:p>
          <a:endParaRPr lang="en-US"/>
        </a:p>
      </dgm:t>
    </dgm:pt>
    <dgm:pt modelId="{461F5FF0-2B78-4F91-9A34-E906EB5B2F95}" type="sibTrans" cxnId="{FD227861-CE8B-4112-99C8-A15914292D9B}">
      <dgm:prSet/>
      <dgm:spPr/>
      <dgm:t>
        <a:bodyPr/>
        <a:lstStyle/>
        <a:p>
          <a:endParaRPr lang="en-US"/>
        </a:p>
      </dgm:t>
    </dgm:pt>
    <dgm:pt modelId="{735CA85A-A8A6-4769-8228-C9E4A1F74F62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Tutorial Engagement</a:t>
          </a:r>
        </a:p>
      </dgm:t>
    </dgm:pt>
    <dgm:pt modelId="{EFE67905-2930-4AC9-9B4E-44C58FE7F631}" type="parTrans" cxnId="{C6B6DC8F-80DD-42B9-AB05-1467B0E3A578}">
      <dgm:prSet/>
      <dgm:spPr/>
      <dgm:t>
        <a:bodyPr/>
        <a:lstStyle/>
        <a:p>
          <a:endParaRPr lang="en-US"/>
        </a:p>
      </dgm:t>
    </dgm:pt>
    <dgm:pt modelId="{2F8F84E8-1F43-410D-A1AA-9A79642641E9}" type="sibTrans" cxnId="{C6B6DC8F-80DD-42B9-AB05-1467B0E3A578}">
      <dgm:prSet/>
      <dgm:spPr/>
      <dgm:t>
        <a:bodyPr/>
        <a:lstStyle/>
        <a:p>
          <a:endParaRPr lang="en-US"/>
        </a:p>
      </dgm:t>
    </dgm:pt>
    <dgm:pt modelId="{391DF3F4-B6CB-4304-BDB8-0D9B9CF1FDB0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Degree of Isolation</a:t>
          </a:r>
        </a:p>
      </dgm:t>
    </dgm:pt>
    <dgm:pt modelId="{8EC0502E-3E93-4676-B6B5-8186656F1A34}" type="parTrans" cxnId="{1D37B1FA-9662-4CBD-A5B8-5656E70D103E}">
      <dgm:prSet/>
      <dgm:spPr/>
      <dgm:t>
        <a:bodyPr/>
        <a:lstStyle/>
        <a:p>
          <a:endParaRPr lang="en-US"/>
        </a:p>
      </dgm:t>
    </dgm:pt>
    <dgm:pt modelId="{9D51B2E9-49FC-49B4-98B7-D16A058F1B04}" type="sibTrans" cxnId="{1D37B1FA-9662-4CBD-A5B8-5656E70D103E}">
      <dgm:prSet/>
      <dgm:spPr/>
      <dgm:t>
        <a:bodyPr/>
        <a:lstStyle/>
        <a:p>
          <a:endParaRPr lang="en-US"/>
        </a:p>
      </dgm:t>
    </dgm:pt>
    <dgm:pt modelId="{FE973662-4D40-4AC7-9DD1-C2D5574BA36E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Sports</a:t>
          </a:r>
        </a:p>
      </dgm:t>
    </dgm:pt>
    <dgm:pt modelId="{B95013DA-26E2-4AE8-BE35-67A91B275679}" type="parTrans" cxnId="{60DD94FD-AA47-401A-BBAE-762901365BB9}">
      <dgm:prSet/>
      <dgm:spPr/>
      <dgm:t>
        <a:bodyPr/>
        <a:lstStyle/>
        <a:p>
          <a:endParaRPr lang="en-US"/>
        </a:p>
      </dgm:t>
    </dgm:pt>
    <dgm:pt modelId="{367298E5-E9C2-47C7-96E9-56654A7F0D9F}" type="sibTrans" cxnId="{60DD94FD-AA47-401A-BBAE-762901365BB9}">
      <dgm:prSet/>
      <dgm:spPr/>
      <dgm:t>
        <a:bodyPr/>
        <a:lstStyle/>
        <a:p>
          <a:endParaRPr lang="en-US"/>
        </a:p>
      </dgm:t>
    </dgm:pt>
    <dgm:pt modelId="{4CDB0530-55DB-49C8-806D-6B4558985537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Work</a:t>
          </a:r>
        </a:p>
      </dgm:t>
    </dgm:pt>
    <dgm:pt modelId="{15003A38-B510-47CD-A829-53ED79DE7564}" type="parTrans" cxnId="{9DE79976-2340-441C-A1B3-80FF377CC279}">
      <dgm:prSet/>
      <dgm:spPr/>
      <dgm:t>
        <a:bodyPr/>
        <a:lstStyle/>
        <a:p>
          <a:endParaRPr lang="en-US"/>
        </a:p>
      </dgm:t>
    </dgm:pt>
    <dgm:pt modelId="{AF3CA1C9-8A8B-41E1-BDFA-7AFCF6A1399D}" type="sibTrans" cxnId="{9DE79976-2340-441C-A1B3-80FF377CC279}">
      <dgm:prSet/>
      <dgm:spPr/>
      <dgm:t>
        <a:bodyPr/>
        <a:lstStyle/>
        <a:p>
          <a:endParaRPr lang="en-US"/>
        </a:p>
      </dgm:t>
    </dgm:pt>
    <dgm:pt modelId="{4C962427-4AE5-4ED6-9E1F-B697F8DD8A99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Charity</a:t>
          </a:r>
        </a:p>
      </dgm:t>
    </dgm:pt>
    <dgm:pt modelId="{7B8C603B-ACE3-4CEB-A4AB-CFDD86A2DFB1}" type="parTrans" cxnId="{40CB5023-1AC4-41FA-80DE-FCF06DDC003E}">
      <dgm:prSet/>
      <dgm:spPr/>
      <dgm:t>
        <a:bodyPr/>
        <a:lstStyle/>
        <a:p>
          <a:endParaRPr lang="en-US"/>
        </a:p>
      </dgm:t>
    </dgm:pt>
    <dgm:pt modelId="{458CE264-4194-44EF-B5F6-04FC76B208A1}" type="sibTrans" cxnId="{40CB5023-1AC4-41FA-80DE-FCF06DDC003E}">
      <dgm:prSet/>
      <dgm:spPr/>
      <dgm:t>
        <a:bodyPr/>
        <a:lstStyle/>
        <a:p>
          <a:endParaRPr lang="en-US"/>
        </a:p>
      </dgm:t>
    </dgm:pt>
    <dgm:pt modelId="{C0CBE3A4-A0F7-4029-AEF9-12D7720C6520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Voluntary Work</a:t>
          </a:r>
        </a:p>
      </dgm:t>
    </dgm:pt>
    <dgm:pt modelId="{D6BDD4D3-4860-48CB-AB1F-9F6BED95A035}" type="parTrans" cxnId="{B211035A-7644-4F8E-88CC-A517079A9444}">
      <dgm:prSet/>
      <dgm:spPr/>
      <dgm:t>
        <a:bodyPr/>
        <a:lstStyle/>
        <a:p>
          <a:endParaRPr lang="en-US"/>
        </a:p>
      </dgm:t>
    </dgm:pt>
    <dgm:pt modelId="{E7D07C50-F042-447B-82E7-EA60664716CF}" type="sibTrans" cxnId="{B211035A-7644-4F8E-88CC-A517079A9444}">
      <dgm:prSet/>
      <dgm:spPr/>
      <dgm:t>
        <a:bodyPr/>
        <a:lstStyle/>
        <a:p>
          <a:endParaRPr lang="en-US"/>
        </a:p>
      </dgm:t>
    </dgm:pt>
    <dgm:pt modelId="{4B150D63-758B-4F46-A567-69CF93F1980A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/>
            <a:t>Chat Activity</a:t>
          </a:r>
        </a:p>
      </dgm:t>
    </dgm:pt>
    <dgm:pt modelId="{F26ABAEE-6EFF-482F-8D9D-A2638F9107D4}" type="parTrans" cxnId="{D059F919-DDD6-4279-B664-4FA00DC3249D}">
      <dgm:prSet/>
      <dgm:spPr/>
      <dgm:t>
        <a:bodyPr/>
        <a:lstStyle/>
        <a:p>
          <a:endParaRPr lang="en-US"/>
        </a:p>
      </dgm:t>
    </dgm:pt>
    <dgm:pt modelId="{8076C44F-2427-42DB-939D-2933794DD409}" type="sibTrans" cxnId="{D059F919-DDD6-4279-B664-4FA00DC3249D}">
      <dgm:prSet/>
      <dgm:spPr/>
      <dgm:t>
        <a:bodyPr/>
        <a:lstStyle/>
        <a:p>
          <a:endParaRPr lang="en-US"/>
        </a:p>
      </dgm:t>
    </dgm:pt>
    <dgm:pt modelId="{486F08B8-EF27-423D-9EC4-D4F057232A5D}" type="pres">
      <dgm:prSet presAssocID="{974E6B0B-A355-44AB-BD11-A05FA1E987D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5A12554-9D11-4970-9791-430342505157}" type="pres">
      <dgm:prSet presAssocID="{2C2E2000-C468-43A5-A4A3-0AD6579B645E}" presName="centerShape" presStyleLbl="node0" presStyleIdx="0" presStyleCnt="1"/>
      <dgm:spPr/>
    </dgm:pt>
    <dgm:pt modelId="{FFC824C0-D17B-4F4F-B119-4E89DB2D6016}" type="pres">
      <dgm:prSet presAssocID="{1D11D9FD-B9E5-4E49-B160-6BEE4CDABAC9}" presName="Name9" presStyleLbl="parChTrans1D2" presStyleIdx="0" presStyleCnt="12"/>
      <dgm:spPr/>
    </dgm:pt>
    <dgm:pt modelId="{1BE46F6D-D4EE-4C31-8117-C027843D8146}" type="pres">
      <dgm:prSet presAssocID="{1D11D9FD-B9E5-4E49-B160-6BEE4CDABAC9}" presName="connTx" presStyleLbl="parChTrans1D2" presStyleIdx="0" presStyleCnt="12"/>
      <dgm:spPr/>
    </dgm:pt>
    <dgm:pt modelId="{69E91958-E571-4E89-86BB-119118B3988C}" type="pres">
      <dgm:prSet presAssocID="{D4908804-FD31-4680-938B-A560141503A4}" presName="node" presStyleLbl="node1" presStyleIdx="0" presStyleCnt="12">
        <dgm:presLayoutVars>
          <dgm:bulletEnabled val="1"/>
        </dgm:presLayoutVars>
      </dgm:prSet>
      <dgm:spPr/>
    </dgm:pt>
    <dgm:pt modelId="{696B0AC3-B0A3-4424-9BF7-5B99B8CB847A}" type="pres">
      <dgm:prSet presAssocID="{50878FA2-DD8F-4A6A-86F7-2C8AC4B656F0}" presName="Name9" presStyleLbl="parChTrans1D2" presStyleIdx="1" presStyleCnt="12"/>
      <dgm:spPr/>
    </dgm:pt>
    <dgm:pt modelId="{3838992C-F009-491A-9B64-CF801D316744}" type="pres">
      <dgm:prSet presAssocID="{50878FA2-DD8F-4A6A-86F7-2C8AC4B656F0}" presName="connTx" presStyleLbl="parChTrans1D2" presStyleIdx="1" presStyleCnt="12"/>
      <dgm:spPr/>
    </dgm:pt>
    <dgm:pt modelId="{D527A618-4E94-49B5-A029-C7793DC37B01}" type="pres">
      <dgm:prSet presAssocID="{7B931CD2-2C08-476C-B74F-3B71A8109990}" presName="node" presStyleLbl="node1" presStyleIdx="1" presStyleCnt="12">
        <dgm:presLayoutVars>
          <dgm:bulletEnabled val="1"/>
        </dgm:presLayoutVars>
      </dgm:prSet>
      <dgm:spPr/>
    </dgm:pt>
    <dgm:pt modelId="{BE07C391-8915-4A5E-B15A-B1D9F0FCE77C}" type="pres">
      <dgm:prSet presAssocID="{F26ABAEE-6EFF-482F-8D9D-A2638F9107D4}" presName="Name9" presStyleLbl="parChTrans1D2" presStyleIdx="2" presStyleCnt="12"/>
      <dgm:spPr/>
    </dgm:pt>
    <dgm:pt modelId="{7DBE533D-263B-4A73-AD3B-C5010D1004B6}" type="pres">
      <dgm:prSet presAssocID="{F26ABAEE-6EFF-482F-8D9D-A2638F9107D4}" presName="connTx" presStyleLbl="parChTrans1D2" presStyleIdx="2" presStyleCnt="12"/>
      <dgm:spPr/>
    </dgm:pt>
    <dgm:pt modelId="{1DDF1EF4-D5C4-4C3F-89DC-3170D281BC05}" type="pres">
      <dgm:prSet presAssocID="{4B150D63-758B-4F46-A567-69CF93F1980A}" presName="node" presStyleLbl="node1" presStyleIdx="2" presStyleCnt="12">
        <dgm:presLayoutVars>
          <dgm:bulletEnabled val="1"/>
        </dgm:presLayoutVars>
      </dgm:prSet>
      <dgm:spPr/>
    </dgm:pt>
    <dgm:pt modelId="{1439EF5A-9A3F-45B1-A06D-E138D757AE8B}" type="pres">
      <dgm:prSet presAssocID="{7EC299EE-DEA4-4E08-AD83-EE70137DB098}" presName="Name9" presStyleLbl="parChTrans1D2" presStyleIdx="3" presStyleCnt="12"/>
      <dgm:spPr/>
    </dgm:pt>
    <dgm:pt modelId="{9F25A357-9FEF-4337-9074-44360B39FAC0}" type="pres">
      <dgm:prSet presAssocID="{7EC299EE-DEA4-4E08-AD83-EE70137DB098}" presName="connTx" presStyleLbl="parChTrans1D2" presStyleIdx="3" presStyleCnt="12"/>
      <dgm:spPr/>
    </dgm:pt>
    <dgm:pt modelId="{AE3B729A-EA14-4720-A59D-1ACDFCA51144}" type="pres">
      <dgm:prSet presAssocID="{D786D8E0-C768-4434-8FC4-718EBFCA639B}" presName="node" presStyleLbl="node1" presStyleIdx="3" presStyleCnt="12">
        <dgm:presLayoutVars>
          <dgm:bulletEnabled val="1"/>
        </dgm:presLayoutVars>
      </dgm:prSet>
      <dgm:spPr/>
    </dgm:pt>
    <dgm:pt modelId="{DD12B11A-8E43-41FB-B6D7-B7220F38C517}" type="pres">
      <dgm:prSet presAssocID="{AA023DE9-C889-4028-92BD-5578AFF41CEE}" presName="Name9" presStyleLbl="parChTrans1D2" presStyleIdx="4" presStyleCnt="12"/>
      <dgm:spPr/>
    </dgm:pt>
    <dgm:pt modelId="{B8802D39-C4EA-471B-9773-AE883D7A6117}" type="pres">
      <dgm:prSet presAssocID="{AA023DE9-C889-4028-92BD-5578AFF41CEE}" presName="connTx" presStyleLbl="parChTrans1D2" presStyleIdx="4" presStyleCnt="12"/>
      <dgm:spPr/>
    </dgm:pt>
    <dgm:pt modelId="{51B40A7A-20C1-4250-88FC-DA05450F47F2}" type="pres">
      <dgm:prSet presAssocID="{90862E7F-E30D-4F31-853C-7A89A6BC1DAE}" presName="node" presStyleLbl="node1" presStyleIdx="4" presStyleCnt="12">
        <dgm:presLayoutVars>
          <dgm:bulletEnabled val="1"/>
        </dgm:presLayoutVars>
      </dgm:prSet>
      <dgm:spPr/>
    </dgm:pt>
    <dgm:pt modelId="{8AB3EABD-90F2-495D-9DE1-1A5A41A9FD5C}" type="pres">
      <dgm:prSet presAssocID="{F90BCE54-807A-464B-B800-933E73660D9A}" presName="Name9" presStyleLbl="parChTrans1D2" presStyleIdx="5" presStyleCnt="12"/>
      <dgm:spPr/>
    </dgm:pt>
    <dgm:pt modelId="{DC8FD3E4-06F8-4B89-AA36-49E396F77B7B}" type="pres">
      <dgm:prSet presAssocID="{F90BCE54-807A-464B-B800-933E73660D9A}" presName="connTx" presStyleLbl="parChTrans1D2" presStyleIdx="5" presStyleCnt="12"/>
      <dgm:spPr/>
    </dgm:pt>
    <dgm:pt modelId="{2207852C-E491-49F5-90D1-5F7977722CA2}" type="pres">
      <dgm:prSet presAssocID="{5FE5FA87-997A-421A-8128-63B7CFBAB99D}" presName="node" presStyleLbl="node1" presStyleIdx="5" presStyleCnt="12">
        <dgm:presLayoutVars>
          <dgm:bulletEnabled val="1"/>
        </dgm:presLayoutVars>
      </dgm:prSet>
      <dgm:spPr/>
    </dgm:pt>
    <dgm:pt modelId="{70F9B6C4-52B5-4453-A434-7DE7C7921C62}" type="pres">
      <dgm:prSet presAssocID="{EFE67905-2930-4AC9-9B4E-44C58FE7F631}" presName="Name9" presStyleLbl="parChTrans1D2" presStyleIdx="6" presStyleCnt="12"/>
      <dgm:spPr/>
    </dgm:pt>
    <dgm:pt modelId="{4777FD41-F987-410C-AE7D-09FAD4DF9BB0}" type="pres">
      <dgm:prSet presAssocID="{EFE67905-2930-4AC9-9B4E-44C58FE7F631}" presName="connTx" presStyleLbl="parChTrans1D2" presStyleIdx="6" presStyleCnt="12"/>
      <dgm:spPr/>
    </dgm:pt>
    <dgm:pt modelId="{88AE6478-A8A5-478A-8E49-A06D8B3B4288}" type="pres">
      <dgm:prSet presAssocID="{735CA85A-A8A6-4769-8228-C9E4A1F74F62}" presName="node" presStyleLbl="node1" presStyleIdx="6" presStyleCnt="12">
        <dgm:presLayoutVars>
          <dgm:bulletEnabled val="1"/>
        </dgm:presLayoutVars>
      </dgm:prSet>
      <dgm:spPr/>
    </dgm:pt>
    <dgm:pt modelId="{952591A7-E713-4DAB-AB51-DC32D7C5AD85}" type="pres">
      <dgm:prSet presAssocID="{8EC0502E-3E93-4676-B6B5-8186656F1A34}" presName="Name9" presStyleLbl="parChTrans1D2" presStyleIdx="7" presStyleCnt="12"/>
      <dgm:spPr/>
    </dgm:pt>
    <dgm:pt modelId="{AB525B72-BE32-4D6B-9D1E-9311DE076D0F}" type="pres">
      <dgm:prSet presAssocID="{8EC0502E-3E93-4676-B6B5-8186656F1A34}" presName="connTx" presStyleLbl="parChTrans1D2" presStyleIdx="7" presStyleCnt="12"/>
      <dgm:spPr/>
    </dgm:pt>
    <dgm:pt modelId="{717E1B61-4B52-43AD-9CCB-2D9FE4733D9B}" type="pres">
      <dgm:prSet presAssocID="{391DF3F4-B6CB-4304-BDB8-0D9B9CF1FDB0}" presName="node" presStyleLbl="node1" presStyleIdx="7" presStyleCnt="12">
        <dgm:presLayoutVars>
          <dgm:bulletEnabled val="1"/>
        </dgm:presLayoutVars>
      </dgm:prSet>
      <dgm:spPr/>
    </dgm:pt>
    <dgm:pt modelId="{CDA49316-4149-4364-A153-EF6720AE253F}" type="pres">
      <dgm:prSet presAssocID="{B95013DA-26E2-4AE8-BE35-67A91B275679}" presName="Name9" presStyleLbl="parChTrans1D2" presStyleIdx="8" presStyleCnt="12"/>
      <dgm:spPr/>
    </dgm:pt>
    <dgm:pt modelId="{D117C7A0-48DF-4889-83C1-0853C5C64F2C}" type="pres">
      <dgm:prSet presAssocID="{B95013DA-26E2-4AE8-BE35-67A91B275679}" presName="connTx" presStyleLbl="parChTrans1D2" presStyleIdx="8" presStyleCnt="12"/>
      <dgm:spPr/>
    </dgm:pt>
    <dgm:pt modelId="{50FD176E-8C92-4144-A905-73E1C1DCDD72}" type="pres">
      <dgm:prSet presAssocID="{FE973662-4D40-4AC7-9DD1-C2D5574BA36E}" presName="node" presStyleLbl="node1" presStyleIdx="8" presStyleCnt="12">
        <dgm:presLayoutVars>
          <dgm:bulletEnabled val="1"/>
        </dgm:presLayoutVars>
      </dgm:prSet>
      <dgm:spPr/>
    </dgm:pt>
    <dgm:pt modelId="{CAD5A3D5-509A-4A05-99AE-B7438D6C3C04}" type="pres">
      <dgm:prSet presAssocID="{15003A38-B510-47CD-A829-53ED79DE7564}" presName="Name9" presStyleLbl="parChTrans1D2" presStyleIdx="9" presStyleCnt="12"/>
      <dgm:spPr/>
    </dgm:pt>
    <dgm:pt modelId="{6FD72156-2E0F-4404-9F4D-71A627971E91}" type="pres">
      <dgm:prSet presAssocID="{15003A38-B510-47CD-A829-53ED79DE7564}" presName="connTx" presStyleLbl="parChTrans1D2" presStyleIdx="9" presStyleCnt="12"/>
      <dgm:spPr/>
    </dgm:pt>
    <dgm:pt modelId="{CDB887FB-7146-42B2-B9AF-C1203DF3D4AD}" type="pres">
      <dgm:prSet presAssocID="{4CDB0530-55DB-49C8-806D-6B4558985537}" presName="node" presStyleLbl="node1" presStyleIdx="9" presStyleCnt="12">
        <dgm:presLayoutVars>
          <dgm:bulletEnabled val="1"/>
        </dgm:presLayoutVars>
      </dgm:prSet>
      <dgm:spPr/>
    </dgm:pt>
    <dgm:pt modelId="{84D64A62-6C6F-403F-B70A-4A0075314935}" type="pres">
      <dgm:prSet presAssocID="{7B8C603B-ACE3-4CEB-A4AB-CFDD86A2DFB1}" presName="Name9" presStyleLbl="parChTrans1D2" presStyleIdx="10" presStyleCnt="12"/>
      <dgm:spPr/>
    </dgm:pt>
    <dgm:pt modelId="{E9096B03-BD3B-4BC6-B33E-FE3D195548F7}" type="pres">
      <dgm:prSet presAssocID="{7B8C603B-ACE3-4CEB-A4AB-CFDD86A2DFB1}" presName="connTx" presStyleLbl="parChTrans1D2" presStyleIdx="10" presStyleCnt="12"/>
      <dgm:spPr/>
    </dgm:pt>
    <dgm:pt modelId="{B04EF99E-C9BD-4F62-8A3E-2376D25F8743}" type="pres">
      <dgm:prSet presAssocID="{4C962427-4AE5-4ED6-9E1F-B697F8DD8A99}" presName="node" presStyleLbl="node1" presStyleIdx="10" presStyleCnt="12">
        <dgm:presLayoutVars>
          <dgm:bulletEnabled val="1"/>
        </dgm:presLayoutVars>
      </dgm:prSet>
      <dgm:spPr/>
    </dgm:pt>
    <dgm:pt modelId="{2CCC732F-B54B-472E-8869-75123CC1A160}" type="pres">
      <dgm:prSet presAssocID="{D6BDD4D3-4860-48CB-AB1F-9F6BED95A035}" presName="Name9" presStyleLbl="parChTrans1D2" presStyleIdx="11" presStyleCnt="12"/>
      <dgm:spPr/>
    </dgm:pt>
    <dgm:pt modelId="{EF26F000-637E-4F53-9AE1-577786FE0E45}" type="pres">
      <dgm:prSet presAssocID="{D6BDD4D3-4860-48CB-AB1F-9F6BED95A035}" presName="connTx" presStyleLbl="parChTrans1D2" presStyleIdx="11" presStyleCnt="12"/>
      <dgm:spPr/>
    </dgm:pt>
    <dgm:pt modelId="{CA1203D0-C390-4EC1-9842-3DFD908689BB}" type="pres">
      <dgm:prSet presAssocID="{C0CBE3A4-A0F7-4029-AEF9-12D7720C6520}" presName="node" presStyleLbl="node1" presStyleIdx="11" presStyleCnt="12">
        <dgm:presLayoutVars>
          <dgm:bulletEnabled val="1"/>
        </dgm:presLayoutVars>
      </dgm:prSet>
      <dgm:spPr/>
    </dgm:pt>
  </dgm:ptLst>
  <dgm:cxnLst>
    <dgm:cxn modelId="{1861F006-63BE-495A-AB91-330D4D8CC3E6}" type="presOf" srcId="{4C962427-4AE5-4ED6-9E1F-B697F8DD8A99}" destId="{B04EF99E-C9BD-4F62-8A3E-2376D25F8743}" srcOrd="0" destOrd="0" presId="urn:microsoft.com/office/officeart/2005/8/layout/radial1"/>
    <dgm:cxn modelId="{68D40E0E-B2F7-4A33-A15A-7885AA1F65B2}" srcId="{2C2E2000-C468-43A5-A4A3-0AD6579B645E}" destId="{D4908804-FD31-4680-938B-A560141503A4}" srcOrd="0" destOrd="0" parTransId="{1D11D9FD-B9E5-4E49-B160-6BEE4CDABAC9}" sibTransId="{5561E915-C85A-46AB-AF48-305220D46A65}"/>
    <dgm:cxn modelId="{869E410E-15E1-4887-A272-78AFAD25032C}" srcId="{2C2E2000-C468-43A5-A4A3-0AD6579B645E}" destId="{90862E7F-E30D-4F31-853C-7A89A6BC1DAE}" srcOrd="4" destOrd="0" parTransId="{AA023DE9-C889-4028-92BD-5578AFF41CEE}" sibTransId="{CCFA0187-8BFA-4131-9D90-AC5B8A21A70F}"/>
    <dgm:cxn modelId="{26FE770F-AE95-4EB0-A0CA-AEC38AB30B6B}" type="presOf" srcId="{391DF3F4-B6CB-4304-BDB8-0D9B9CF1FDB0}" destId="{717E1B61-4B52-43AD-9CCB-2D9FE4733D9B}" srcOrd="0" destOrd="0" presId="urn:microsoft.com/office/officeart/2005/8/layout/radial1"/>
    <dgm:cxn modelId="{D059F919-DDD6-4279-B664-4FA00DC3249D}" srcId="{2C2E2000-C468-43A5-A4A3-0AD6579B645E}" destId="{4B150D63-758B-4F46-A567-69CF93F1980A}" srcOrd="2" destOrd="0" parTransId="{F26ABAEE-6EFF-482F-8D9D-A2638F9107D4}" sibTransId="{8076C44F-2427-42DB-939D-2933794DD409}"/>
    <dgm:cxn modelId="{D340801C-27CF-402A-95F5-06499597CCB5}" type="presOf" srcId="{4CDB0530-55DB-49C8-806D-6B4558985537}" destId="{CDB887FB-7146-42B2-B9AF-C1203DF3D4AD}" srcOrd="0" destOrd="0" presId="urn:microsoft.com/office/officeart/2005/8/layout/radial1"/>
    <dgm:cxn modelId="{216D7521-B193-4838-B345-816BA64D7F15}" srcId="{2C2E2000-C468-43A5-A4A3-0AD6579B645E}" destId="{7B931CD2-2C08-476C-B74F-3B71A8109990}" srcOrd="1" destOrd="0" parTransId="{50878FA2-DD8F-4A6A-86F7-2C8AC4B656F0}" sibTransId="{82A14F1D-9360-4E60-A3E9-FCF1AF621BAC}"/>
    <dgm:cxn modelId="{96FE4922-B807-41DA-A508-382BC2590E84}" type="presOf" srcId="{B95013DA-26E2-4AE8-BE35-67A91B275679}" destId="{D117C7A0-48DF-4889-83C1-0853C5C64F2C}" srcOrd="1" destOrd="0" presId="urn:microsoft.com/office/officeart/2005/8/layout/radial1"/>
    <dgm:cxn modelId="{40CB5023-1AC4-41FA-80DE-FCF06DDC003E}" srcId="{2C2E2000-C468-43A5-A4A3-0AD6579B645E}" destId="{4C962427-4AE5-4ED6-9E1F-B697F8DD8A99}" srcOrd="10" destOrd="0" parTransId="{7B8C603B-ACE3-4CEB-A4AB-CFDD86A2DFB1}" sibTransId="{458CE264-4194-44EF-B5F6-04FC76B208A1}"/>
    <dgm:cxn modelId="{66604F28-9E01-4209-8C40-899DBFD78CE6}" type="presOf" srcId="{50878FA2-DD8F-4A6A-86F7-2C8AC4B656F0}" destId="{696B0AC3-B0A3-4424-9BF7-5B99B8CB847A}" srcOrd="0" destOrd="0" presId="urn:microsoft.com/office/officeart/2005/8/layout/radial1"/>
    <dgm:cxn modelId="{AC53042B-258C-4D29-8ADF-4E4BC3081D0E}" type="presOf" srcId="{7B8C603B-ACE3-4CEB-A4AB-CFDD86A2DFB1}" destId="{84D64A62-6C6F-403F-B70A-4A0075314935}" srcOrd="0" destOrd="0" presId="urn:microsoft.com/office/officeart/2005/8/layout/radial1"/>
    <dgm:cxn modelId="{13AE1134-3245-4FC8-8B65-254ECE9E3D54}" srcId="{2C2E2000-C468-43A5-A4A3-0AD6579B645E}" destId="{D786D8E0-C768-4434-8FC4-718EBFCA639B}" srcOrd="3" destOrd="0" parTransId="{7EC299EE-DEA4-4E08-AD83-EE70137DB098}" sibTransId="{583604BB-75AC-4298-850B-3830CAA42DB3}"/>
    <dgm:cxn modelId="{F1783239-B30C-41E1-B196-09872B4CAC5E}" type="presOf" srcId="{C0CBE3A4-A0F7-4029-AEF9-12D7720C6520}" destId="{CA1203D0-C390-4EC1-9842-3DFD908689BB}" srcOrd="0" destOrd="0" presId="urn:microsoft.com/office/officeart/2005/8/layout/radial1"/>
    <dgm:cxn modelId="{C8EAAD47-6A1B-47DD-8E22-78D7E6B28EF1}" type="presOf" srcId="{D6BDD4D3-4860-48CB-AB1F-9F6BED95A035}" destId="{EF26F000-637E-4F53-9AE1-577786FE0E45}" srcOrd="1" destOrd="0" presId="urn:microsoft.com/office/officeart/2005/8/layout/radial1"/>
    <dgm:cxn modelId="{B166C547-7A10-448A-BCFD-72AA92B657F7}" type="presOf" srcId="{D6BDD4D3-4860-48CB-AB1F-9F6BED95A035}" destId="{2CCC732F-B54B-472E-8869-75123CC1A160}" srcOrd="0" destOrd="0" presId="urn:microsoft.com/office/officeart/2005/8/layout/radial1"/>
    <dgm:cxn modelId="{1632CA50-098E-4A7D-A70E-2076618DEC63}" type="presOf" srcId="{15003A38-B510-47CD-A829-53ED79DE7564}" destId="{6FD72156-2E0F-4404-9F4D-71A627971E91}" srcOrd="1" destOrd="0" presId="urn:microsoft.com/office/officeart/2005/8/layout/radial1"/>
    <dgm:cxn modelId="{B7141657-6FBB-477A-A2FF-9A32F5D6D9F0}" type="presOf" srcId="{7EC299EE-DEA4-4E08-AD83-EE70137DB098}" destId="{9F25A357-9FEF-4337-9074-44360B39FAC0}" srcOrd="1" destOrd="0" presId="urn:microsoft.com/office/officeart/2005/8/layout/radial1"/>
    <dgm:cxn modelId="{B211035A-7644-4F8E-88CC-A517079A9444}" srcId="{2C2E2000-C468-43A5-A4A3-0AD6579B645E}" destId="{C0CBE3A4-A0F7-4029-AEF9-12D7720C6520}" srcOrd="11" destOrd="0" parTransId="{D6BDD4D3-4860-48CB-AB1F-9F6BED95A035}" sibTransId="{E7D07C50-F042-447B-82E7-EA60664716CF}"/>
    <dgm:cxn modelId="{E02D065E-6F47-4911-8D0F-BFC890A4C54B}" type="presOf" srcId="{F26ABAEE-6EFF-482F-8D9D-A2638F9107D4}" destId="{7DBE533D-263B-4A73-AD3B-C5010D1004B6}" srcOrd="1" destOrd="0" presId="urn:microsoft.com/office/officeart/2005/8/layout/radial1"/>
    <dgm:cxn modelId="{FD227861-CE8B-4112-99C8-A15914292D9B}" srcId="{2C2E2000-C468-43A5-A4A3-0AD6579B645E}" destId="{5FE5FA87-997A-421A-8128-63B7CFBAB99D}" srcOrd="5" destOrd="0" parTransId="{F90BCE54-807A-464B-B800-933E73660D9A}" sibTransId="{461F5FF0-2B78-4F91-9A34-E906EB5B2F95}"/>
    <dgm:cxn modelId="{7E348765-7F54-4F99-AAB9-EA16B7CE4A39}" type="presOf" srcId="{D4908804-FD31-4680-938B-A560141503A4}" destId="{69E91958-E571-4E89-86BB-119118B3988C}" srcOrd="0" destOrd="0" presId="urn:microsoft.com/office/officeart/2005/8/layout/radial1"/>
    <dgm:cxn modelId="{011F3B66-EF4E-4707-A8E0-E53373D22392}" srcId="{974E6B0B-A355-44AB-BD11-A05FA1E987D5}" destId="{2C2E2000-C468-43A5-A4A3-0AD6579B645E}" srcOrd="0" destOrd="0" parTransId="{A2BB62F6-9B11-4BE0-8816-87D82AFCC882}" sibTransId="{9D7BC49F-8964-451F-A474-7FCDDBBA05B4}"/>
    <dgm:cxn modelId="{E2FE7469-E59D-4014-AF81-AD10E7E7D0F4}" type="presOf" srcId="{8EC0502E-3E93-4676-B6B5-8186656F1A34}" destId="{AB525B72-BE32-4D6B-9D1E-9311DE076D0F}" srcOrd="1" destOrd="0" presId="urn:microsoft.com/office/officeart/2005/8/layout/radial1"/>
    <dgm:cxn modelId="{E81E0370-9297-4DA6-B2EA-0A68F8EE203F}" type="presOf" srcId="{5FE5FA87-997A-421A-8128-63B7CFBAB99D}" destId="{2207852C-E491-49F5-90D1-5F7977722CA2}" srcOrd="0" destOrd="0" presId="urn:microsoft.com/office/officeart/2005/8/layout/radial1"/>
    <dgm:cxn modelId="{9DE79976-2340-441C-A1B3-80FF377CC279}" srcId="{2C2E2000-C468-43A5-A4A3-0AD6579B645E}" destId="{4CDB0530-55DB-49C8-806D-6B4558985537}" srcOrd="9" destOrd="0" parTransId="{15003A38-B510-47CD-A829-53ED79DE7564}" sibTransId="{AF3CA1C9-8A8B-41E1-BDFA-7AFCF6A1399D}"/>
    <dgm:cxn modelId="{C2E46F7B-A806-4FB9-B1A6-1617E869ECFA}" type="presOf" srcId="{1D11D9FD-B9E5-4E49-B160-6BEE4CDABAC9}" destId="{1BE46F6D-D4EE-4C31-8117-C027843D8146}" srcOrd="1" destOrd="0" presId="urn:microsoft.com/office/officeart/2005/8/layout/radial1"/>
    <dgm:cxn modelId="{A99DD683-83EB-4C94-A26C-BA15A5A0DC82}" type="presOf" srcId="{735CA85A-A8A6-4769-8228-C9E4A1F74F62}" destId="{88AE6478-A8A5-478A-8E49-A06D8B3B4288}" srcOrd="0" destOrd="0" presId="urn:microsoft.com/office/officeart/2005/8/layout/radial1"/>
    <dgm:cxn modelId="{54A21986-2650-428E-8D85-A23E2FD13A28}" type="presOf" srcId="{7EC299EE-DEA4-4E08-AD83-EE70137DB098}" destId="{1439EF5A-9A3F-45B1-A06D-E138D757AE8B}" srcOrd="0" destOrd="0" presId="urn:microsoft.com/office/officeart/2005/8/layout/radial1"/>
    <dgm:cxn modelId="{6CB1588A-B6DD-45A7-9758-E21BA411EED6}" type="presOf" srcId="{F26ABAEE-6EFF-482F-8D9D-A2638F9107D4}" destId="{BE07C391-8915-4A5E-B15A-B1D9F0FCE77C}" srcOrd="0" destOrd="0" presId="urn:microsoft.com/office/officeart/2005/8/layout/radial1"/>
    <dgm:cxn modelId="{C6B6DC8F-80DD-42B9-AB05-1467B0E3A578}" srcId="{2C2E2000-C468-43A5-A4A3-0AD6579B645E}" destId="{735CA85A-A8A6-4769-8228-C9E4A1F74F62}" srcOrd="6" destOrd="0" parTransId="{EFE67905-2930-4AC9-9B4E-44C58FE7F631}" sibTransId="{2F8F84E8-1F43-410D-A1AA-9A79642641E9}"/>
    <dgm:cxn modelId="{A6D52AA1-D7A2-4A53-8867-3AEBDAB98760}" type="presOf" srcId="{8EC0502E-3E93-4676-B6B5-8186656F1A34}" destId="{952591A7-E713-4DAB-AB51-DC32D7C5AD85}" srcOrd="0" destOrd="0" presId="urn:microsoft.com/office/officeart/2005/8/layout/radial1"/>
    <dgm:cxn modelId="{947A99A4-087B-4B97-915E-D2F307438FFB}" type="presOf" srcId="{15003A38-B510-47CD-A829-53ED79DE7564}" destId="{CAD5A3D5-509A-4A05-99AE-B7438D6C3C04}" srcOrd="0" destOrd="0" presId="urn:microsoft.com/office/officeart/2005/8/layout/radial1"/>
    <dgm:cxn modelId="{A2AC7DB1-00BB-453E-BFB6-C8BCFDEF7FAB}" type="presOf" srcId="{4B150D63-758B-4F46-A567-69CF93F1980A}" destId="{1DDF1EF4-D5C4-4C3F-89DC-3170D281BC05}" srcOrd="0" destOrd="0" presId="urn:microsoft.com/office/officeart/2005/8/layout/radial1"/>
    <dgm:cxn modelId="{4E2848B9-F67B-45E5-878A-B0388BD453BC}" type="presOf" srcId="{F90BCE54-807A-464B-B800-933E73660D9A}" destId="{8AB3EABD-90F2-495D-9DE1-1A5A41A9FD5C}" srcOrd="0" destOrd="0" presId="urn:microsoft.com/office/officeart/2005/8/layout/radial1"/>
    <dgm:cxn modelId="{242982BC-8DA2-4328-A272-B0015C5333D2}" type="presOf" srcId="{B95013DA-26E2-4AE8-BE35-67A91B275679}" destId="{CDA49316-4149-4364-A153-EF6720AE253F}" srcOrd="0" destOrd="0" presId="urn:microsoft.com/office/officeart/2005/8/layout/radial1"/>
    <dgm:cxn modelId="{75728DBD-8B2D-4F1B-9241-B467E687A37C}" type="presOf" srcId="{50878FA2-DD8F-4A6A-86F7-2C8AC4B656F0}" destId="{3838992C-F009-491A-9B64-CF801D316744}" srcOrd="1" destOrd="0" presId="urn:microsoft.com/office/officeart/2005/8/layout/radial1"/>
    <dgm:cxn modelId="{D48DA6C3-D36D-4B1B-9DBB-825D00D09CC9}" type="presOf" srcId="{90862E7F-E30D-4F31-853C-7A89A6BC1DAE}" destId="{51B40A7A-20C1-4250-88FC-DA05450F47F2}" srcOrd="0" destOrd="0" presId="urn:microsoft.com/office/officeart/2005/8/layout/radial1"/>
    <dgm:cxn modelId="{11FFD1C6-B86F-4844-97B1-6BBB94899EA3}" type="presOf" srcId="{EFE67905-2930-4AC9-9B4E-44C58FE7F631}" destId="{70F9B6C4-52B5-4453-A434-7DE7C7921C62}" srcOrd="0" destOrd="0" presId="urn:microsoft.com/office/officeart/2005/8/layout/radial1"/>
    <dgm:cxn modelId="{3C428ACB-4402-4978-A845-49A14085DE67}" type="presOf" srcId="{1D11D9FD-B9E5-4E49-B160-6BEE4CDABAC9}" destId="{FFC824C0-D17B-4F4F-B119-4E89DB2D6016}" srcOrd="0" destOrd="0" presId="urn:microsoft.com/office/officeart/2005/8/layout/radial1"/>
    <dgm:cxn modelId="{3912AFCB-FF18-49FE-B148-E13B12DD892F}" type="presOf" srcId="{F90BCE54-807A-464B-B800-933E73660D9A}" destId="{DC8FD3E4-06F8-4B89-AA36-49E396F77B7B}" srcOrd="1" destOrd="0" presId="urn:microsoft.com/office/officeart/2005/8/layout/radial1"/>
    <dgm:cxn modelId="{CD357ACF-1E0D-4184-B46D-7B01897F1D72}" type="presOf" srcId="{7B931CD2-2C08-476C-B74F-3B71A8109990}" destId="{D527A618-4E94-49B5-A029-C7793DC37B01}" srcOrd="0" destOrd="0" presId="urn:microsoft.com/office/officeart/2005/8/layout/radial1"/>
    <dgm:cxn modelId="{3E04D1D2-D759-468A-8C15-639C66542E52}" type="presOf" srcId="{EFE67905-2930-4AC9-9B4E-44C58FE7F631}" destId="{4777FD41-F987-410C-AE7D-09FAD4DF9BB0}" srcOrd="1" destOrd="0" presId="urn:microsoft.com/office/officeart/2005/8/layout/radial1"/>
    <dgm:cxn modelId="{D9B23EDB-0364-43C3-9B8A-89C08B44DF52}" type="presOf" srcId="{AA023DE9-C889-4028-92BD-5578AFF41CEE}" destId="{B8802D39-C4EA-471B-9773-AE883D7A6117}" srcOrd="1" destOrd="0" presId="urn:microsoft.com/office/officeart/2005/8/layout/radial1"/>
    <dgm:cxn modelId="{1B6859E1-160C-43F9-AD90-B0D7D96FA416}" type="presOf" srcId="{2C2E2000-C468-43A5-A4A3-0AD6579B645E}" destId="{F5A12554-9D11-4970-9791-430342505157}" srcOrd="0" destOrd="0" presId="urn:microsoft.com/office/officeart/2005/8/layout/radial1"/>
    <dgm:cxn modelId="{1426FBEB-001D-45BC-86A4-8DD23EABE121}" type="presOf" srcId="{7B8C603B-ACE3-4CEB-A4AB-CFDD86A2DFB1}" destId="{E9096B03-BD3B-4BC6-B33E-FE3D195548F7}" srcOrd="1" destOrd="0" presId="urn:microsoft.com/office/officeart/2005/8/layout/radial1"/>
    <dgm:cxn modelId="{9EB3F1F3-AE8D-46A1-8B49-55D43764C05A}" type="presOf" srcId="{D786D8E0-C768-4434-8FC4-718EBFCA639B}" destId="{AE3B729A-EA14-4720-A59D-1ACDFCA51144}" srcOrd="0" destOrd="0" presId="urn:microsoft.com/office/officeart/2005/8/layout/radial1"/>
    <dgm:cxn modelId="{CD2DE8F4-DE95-44D3-B383-713242B43583}" type="presOf" srcId="{AA023DE9-C889-4028-92BD-5578AFF41CEE}" destId="{DD12B11A-8E43-41FB-B6D7-B7220F38C517}" srcOrd="0" destOrd="0" presId="urn:microsoft.com/office/officeart/2005/8/layout/radial1"/>
    <dgm:cxn modelId="{6BF69BFA-CB24-4163-A53C-1E627820028C}" type="presOf" srcId="{974E6B0B-A355-44AB-BD11-A05FA1E987D5}" destId="{486F08B8-EF27-423D-9EC4-D4F057232A5D}" srcOrd="0" destOrd="0" presId="urn:microsoft.com/office/officeart/2005/8/layout/radial1"/>
    <dgm:cxn modelId="{1D37B1FA-9662-4CBD-A5B8-5656E70D103E}" srcId="{2C2E2000-C468-43A5-A4A3-0AD6579B645E}" destId="{391DF3F4-B6CB-4304-BDB8-0D9B9CF1FDB0}" srcOrd="7" destOrd="0" parTransId="{8EC0502E-3E93-4676-B6B5-8186656F1A34}" sibTransId="{9D51B2E9-49FC-49B4-98B7-D16A058F1B04}"/>
    <dgm:cxn modelId="{60DD94FD-AA47-401A-BBAE-762901365BB9}" srcId="{2C2E2000-C468-43A5-A4A3-0AD6579B645E}" destId="{FE973662-4D40-4AC7-9DD1-C2D5574BA36E}" srcOrd="8" destOrd="0" parTransId="{B95013DA-26E2-4AE8-BE35-67A91B275679}" sibTransId="{367298E5-E9C2-47C7-96E9-56654A7F0D9F}"/>
    <dgm:cxn modelId="{CE937EFE-B718-4E1E-83E6-52464EF26DF9}" type="presOf" srcId="{FE973662-4D40-4AC7-9DD1-C2D5574BA36E}" destId="{50FD176E-8C92-4144-A905-73E1C1DCDD72}" srcOrd="0" destOrd="0" presId="urn:microsoft.com/office/officeart/2005/8/layout/radial1"/>
    <dgm:cxn modelId="{DA7ECC39-ED94-42FD-8AEB-8BBB59990A20}" type="presParOf" srcId="{486F08B8-EF27-423D-9EC4-D4F057232A5D}" destId="{F5A12554-9D11-4970-9791-430342505157}" srcOrd="0" destOrd="0" presId="urn:microsoft.com/office/officeart/2005/8/layout/radial1"/>
    <dgm:cxn modelId="{A7910148-62F1-4546-A254-4098A0342F01}" type="presParOf" srcId="{486F08B8-EF27-423D-9EC4-D4F057232A5D}" destId="{FFC824C0-D17B-4F4F-B119-4E89DB2D6016}" srcOrd="1" destOrd="0" presId="urn:microsoft.com/office/officeart/2005/8/layout/radial1"/>
    <dgm:cxn modelId="{B246045B-CD4F-410B-AABD-6466BDAB5D85}" type="presParOf" srcId="{FFC824C0-D17B-4F4F-B119-4E89DB2D6016}" destId="{1BE46F6D-D4EE-4C31-8117-C027843D8146}" srcOrd="0" destOrd="0" presId="urn:microsoft.com/office/officeart/2005/8/layout/radial1"/>
    <dgm:cxn modelId="{8B671474-3859-495D-8C06-FE9D854D6F83}" type="presParOf" srcId="{486F08B8-EF27-423D-9EC4-D4F057232A5D}" destId="{69E91958-E571-4E89-86BB-119118B3988C}" srcOrd="2" destOrd="0" presId="urn:microsoft.com/office/officeart/2005/8/layout/radial1"/>
    <dgm:cxn modelId="{45B6C589-7955-4A5C-88B0-A195BB70E000}" type="presParOf" srcId="{486F08B8-EF27-423D-9EC4-D4F057232A5D}" destId="{696B0AC3-B0A3-4424-9BF7-5B99B8CB847A}" srcOrd="3" destOrd="0" presId="urn:microsoft.com/office/officeart/2005/8/layout/radial1"/>
    <dgm:cxn modelId="{1194E453-132B-4E08-8ACA-ACC299E9387E}" type="presParOf" srcId="{696B0AC3-B0A3-4424-9BF7-5B99B8CB847A}" destId="{3838992C-F009-491A-9B64-CF801D316744}" srcOrd="0" destOrd="0" presId="urn:microsoft.com/office/officeart/2005/8/layout/radial1"/>
    <dgm:cxn modelId="{E0BBF22B-71EF-4DDA-A379-915976180755}" type="presParOf" srcId="{486F08B8-EF27-423D-9EC4-D4F057232A5D}" destId="{D527A618-4E94-49B5-A029-C7793DC37B01}" srcOrd="4" destOrd="0" presId="urn:microsoft.com/office/officeart/2005/8/layout/radial1"/>
    <dgm:cxn modelId="{2AD3D973-1F4D-427E-B9C8-06724A5E2A46}" type="presParOf" srcId="{486F08B8-EF27-423D-9EC4-D4F057232A5D}" destId="{BE07C391-8915-4A5E-B15A-B1D9F0FCE77C}" srcOrd="5" destOrd="0" presId="urn:microsoft.com/office/officeart/2005/8/layout/radial1"/>
    <dgm:cxn modelId="{502120E7-28C7-402E-84EB-B76C8E073480}" type="presParOf" srcId="{BE07C391-8915-4A5E-B15A-B1D9F0FCE77C}" destId="{7DBE533D-263B-4A73-AD3B-C5010D1004B6}" srcOrd="0" destOrd="0" presId="urn:microsoft.com/office/officeart/2005/8/layout/radial1"/>
    <dgm:cxn modelId="{35AB726F-2AE4-4C03-B985-8871A1EC06E5}" type="presParOf" srcId="{486F08B8-EF27-423D-9EC4-D4F057232A5D}" destId="{1DDF1EF4-D5C4-4C3F-89DC-3170D281BC05}" srcOrd="6" destOrd="0" presId="urn:microsoft.com/office/officeart/2005/8/layout/radial1"/>
    <dgm:cxn modelId="{97DF8C6F-0C53-4E44-8816-8CC006050C5E}" type="presParOf" srcId="{486F08B8-EF27-423D-9EC4-D4F057232A5D}" destId="{1439EF5A-9A3F-45B1-A06D-E138D757AE8B}" srcOrd="7" destOrd="0" presId="urn:microsoft.com/office/officeart/2005/8/layout/radial1"/>
    <dgm:cxn modelId="{512D9280-2E3E-4D0B-B31A-65D30DDD9CC6}" type="presParOf" srcId="{1439EF5A-9A3F-45B1-A06D-E138D757AE8B}" destId="{9F25A357-9FEF-4337-9074-44360B39FAC0}" srcOrd="0" destOrd="0" presId="urn:microsoft.com/office/officeart/2005/8/layout/radial1"/>
    <dgm:cxn modelId="{E244D0AF-E0C3-4B3D-B852-0A8FB4E2EBDA}" type="presParOf" srcId="{486F08B8-EF27-423D-9EC4-D4F057232A5D}" destId="{AE3B729A-EA14-4720-A59D-1ACDFCA51144}" srcOrd="8" destOrd="0" presId="urn:microsoft.com/office/officeart/2005/8/layout/radial1"/>
    <dgm:cxn modelId="{E0A5CC8B-4D9A-4844-B5EF-1ABCAC8929B7}" type="presParOf" srcId="{486F08B8-EF27-423D-9EC4-D4F057232A5D}" destId="{DD12B11A-8E43-41FB-B6D7-B7220F38C517}" srcOrd="9" destOrd="0" presId="urn:microsoft.com/office/officeart/2005/8/layout/radial1"/>
    <dgm:cxn modelId="{9CB3D7B6-CD3D-456C-8D7B-FDBE4D132542}" type="presParOf" srcId="{DD12B11A-8E43-41FB-B6D7-B7220F38C517}" destId="{B8802D39-C4EA-471B-9773-AE883D7A6117}" srcOrd="0" destOrd="0" presId="urn:microsoft.com/office/officeart/2005/8/layout/radial1"/>
    <dgm:cxn modelId="{62DA3F0E-07D5-40A5-BAFE-C2DACB63E4F5}" type="presParOf" srcId="{486F08B8-EF27-423D-9EC4-D4F057232A5D}" destId="{51B40A7A-20C1-4250-88FC-DA05450F47F2}" srcOrd="10" destOrd="0" presId="urn:microsoft.com/office/officeart/2005/8/layout/radial1"/>
    <dgm:cxn modelId="{62FB33B8-A632-46EC-A8EB-EB9D18EC117F}" type="presParOf" srcId="{486F08B8-EF27-423D-9EC4-D4F057232A5D}" destId="{8AB3EABD-90F2-495D-9DE1-1A5A41A9FD5C}" srcOrd="11" destOrd="0" presId="urn:microsoft.com/office/officeart/2005/8/layout/radial1"/>
    <dgm:cxn modelId="{608B5391-6EC0-492B-A2B7-9DE4F10CB99B}" type="presParOf" srcId="{8AB3EABD-90F2-495D-9DE1-1A5A41A9FD5C}" destId="{DC8FD3E4-06F8-4B89-AA36-49E396F77B7B}" srcOrd="0" destOrd="0" presId="urn:microsoft.com/office/officeart/2005/8/layout/radial1"/>
    <dgm:cxn modelId="{496FD7ED-9366-4FE8-A235-022D0DCC6B6E}" type="presParOf" srcId="{486F08B8-EF27-423D-9EC4-D4F057232A5D}" destId="{2207852C-E491-49F5-90D1-5F7977722CA2}" srcOrd="12" destOrd="0" presId="urn:microsoft.com/office/officeart/2005/8/layout/radial1"/>
    <dgm:cxn modelId="{04A07BC7-EE28-4834-8193-C494021C4DE5}" type="presParOf" srcId="{486F08B8-EF27-423D-9EC4-D4F057232A5D}" destId="{70F9B6C4-52B5-4453-A434-7DE7C7921C62}" srcOrd="13" destOrd="0" presId="urn:microsoft.com/office/officeart/2005/8/layout/radial1"/>
    <dgm:cxn modelId="{3D4610A7-F443-42FF-B8FE-E0B692C8FDB7}" type="presParOf" srcId="{70F9B6C4-52B5-4453-A434-7DE7C7921C62}" destId="{4777FD41-F987-410C-AE7D-09FAD4DF9BB0}" srcOrd="0" destOrd="0" presId="urn:microsoft.com/office/officeart/2005/8/layout/radial1"/>
    <dgm:cxn modelId="{CD333E2B-1D9F-4D83-8D5F-52308C75C818}" type="presParOf" srcId="{486F08B8-EF27-423D-9EC4-D4F057232A5D}" destId="{88AE6478-A8A5-478A-8E49-A06D8B3B4288}" srcOrd="14" destOrd="0" presId="urn:microsoft.com/office/officeart/2005/8/layout/radial1"/>
    <dgm:cxn modelId="{8E1594CC-3843-49B1-A930-E5F723DC764B}" type="presParOf" srcId="{486F08B8-EF27-423D-9EC4-D4F057232A5D}" destId="{952591A7-E713-4DAB-AB51-DC32D7C5AD85}" srcOrd="15" destOrd="0" presId="urn:microsoft.com/office/officeart/2005/8/layout/radial1"/>
    <dgm:cxn modelId="{9807CA7D-13B9-4E65-9D1C-D012DA502246}" type="presParOf" srcId="{952591A7-E713-4DAB-AB51-DC32D7C5AD85}" destId="{AB525B72-BE32-4D6B-9D1E-9311DE076D0F}" srcOrd="0" destOrd="0" presId="urn:microsoft.com/office/officeart/2005/8/layout/radial1"/>
    <dgm:cxn modelId="{27D7C36F-B973-48BA-BDB4-6F8D6228102B}" type="presParOf" srcId="{486F08B8-EF27-423D-9EC4-D4F057232A5D}" destId="{717E1B61-4B52-43AD-9CCB-2D9FE4733D9B}" srcOrd="16" destOrd="0" presId="urn:microsoft.com/office/officeart/2005/8/layout/radial1"/>
    <dgm:cxn modelId="{F6F895F8-991A-4DCB-97E4-79ACFDCC4DD0}" type="presParOf" srcId="{486F08B8-EF27-423D-9EC4-D4F057232A5D}" destId="{CDA49316-4149-4364-A153-EF6720AE253F}" srcOrd="17" destOrd="0" presId="urn:microsoft.com/office/officeart/2005/8/layout/radial1"/>
    <dgm:cxn modelId="{C2832733-A7F3-49BD-A83E-3AF981ABF457}" type="presParOf" srcId="{CDA49316-4149-4364-A153-EF6720AE253F}" destId="{D117C7A0-48DF-4889-83C1-0853C5C64F2C}" srcOrd="0" destOrd="0" presId="urn:microsoft.com/office/officeart/2005/8/layout/radial1"/>
    <dgm:cxn modelId="{640D7571-DE93-4B6B-8458-33E65655981D}" type="presParOf" srcId="{486F08B8-EF27-423D-9EC4-D4F057232A5D}" destId="{50FD176E-8C92-4144-A905-73E1C1DCDD72}" srcOrd="18" destOrd="0" presId="urn:microsoft.com/office/officeart/2005/8/layout/radial1"/>
    <dgm:cxn modelId="{74A27EA9-AB2F-4DD3-9F69-42F3B536CE82}" type="presParOf" srcId="{486F08B8-EF27-423D-9EC4-D4F057232A5D}" destId="{CAD5A3D5-509A-4A05-99AE-B7438D6C3C04}" srcOrd="19" destOrd="0" presId="urn:microsoft.com/office/officeart/2005/8/layout/radial1"/>
    <dgm:cxn modelId="{2F24A6B4-8D86-4B1A-8551-D243C0F30500}" type="presParOf" srcId="{CAD5A3D5-509A-4A05-99AE-B7438D6C3C04}" destId="{6FD72156-2E0F-4404-9F4D-71A627971E91}" srcOrd="0" destOrd="0" presId="urn:microsoft.com/office/officeart/2005/8/layout/radial1"/>
    <dgm:cxn modelId="{5149E110-BF4C-4309-9CA4-9523ADF9EE8D}" type="presParOf" srcId="{486F08B8-EF27-423D-9EC4-D4F057232A5D}" destId="{CDB887FB-7146-42B2-B9AF-C1203DF3D4AD}" srcOrd="20" destOrd="0" presId="urn:microsoft.com/office/officeart/2005/8/layout/radial1"/>
    <dgm:cxn modelId="{1B5DCE72-BF02-4955-A74C-6339409D3B2E}" type="presParOf" srcId="{486F08B8-EF27-423D-9EC4-D4F057232A5D}" destId="{84D64A62-6C6F-403F-B70A-4A0075314935}" srcOrd="21" destOrd="0" presId="urn:microsoft.com/office/officeart/2005/8/layout/radial1"/>
    <dgm:cxn modelId="{345D8376-76CC-4A8D-A755-62C49AC333BD}" type="presParOf" srcId="{84D64A62-6C6F-403F-B70A-4A0075314935}" destId="{E9096B03-BD3B-4BC6-B33E-FE3D195548F7}" srcOrd="0" destOrd="0" presId="urn:microsoft.com/office/officeart/2005/8/layout/radial1"/>
    <dgm:cxn modelId="{2EE77178-9910-4E81-A858-22656138E5EB}" type="presParOf" srcId="{486F08B8-EF27-423D-9EC4-D4F057232A5D}" destId="{B04EF99E-C9BD-4F62-8A3E-2376D25F8743}" srcOrd="22" destOrd="0" presId="urn:microsoft.com/office/officeart/2005/8/layout/radial1"/>
    <dgm:cxn modelId="{FC49A81F-2793-41A1-B53E-AFB0ED50F3DB}" type="presParOf" srcId="{486F08B8-EF27-423D-9EC4-D4F057232A5D}" destId="{2CCC732F-B54B-472E-8869-75123CC1A160}" srcOrd="23" destOrd="0" presId="urn:microsoft.com/office/officeart/2005/8/layout/radial1"/>
    <dgm:cxn modelId="{C1867FB1-8052-4EE6-BB85-95D25D9A9CCA}" type="presParOf" srcId="{2CCC732F-B54B-472E-8869-75123CC1A160}" destId="{EF26F000-637E-4F53-9AE1-577786FE0E45}" srcOrd="0" destOrd="0" presId="urn:microsoft.com/office/officeart/2005/8/layout/radial1"/>
    <dgm:cxn modelId="{409411DE-D73E-4686-A714-94C6511BE253}" type="presParOf" srcId="{486F08B8-EF27-423D-9EC4-D4F057232A5D}" destId="{CA1203D0-C390-4EC1-9842-3DFD908689BB}" srcOrd="2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2C2E8C5-668D-4F20-8284-1302AB67638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C3BE42C-FBE8-40E1-956F-7E4E4C140BC3}">
      <dgm:prSet phldrT="[Text]"/>
      <dgm:spPr/>
      <dgm:t>
        <a:bodyPr/>
        <a:lstStyle/>
        <a:p>
          <a:r>
            <a:rPr lang="en-US" dirty="0"/>
            <a:t>Students attending LTB spaces</a:t>
          </a:r>
        </a:p>
      </dgm:t>
    </dgm:pt>
    <dgm:pt modelId="{62DAB6DE-C5FE-4B10-80D2-6678333A4709}" type="parTrans" cxnId="{438E817F-616B-4B49-9263-928CB269F740}">
      <dgm:prSet/>
      <dgm:spPr/>
      <dgm:t>
        <a:bodyPr/>
        <a:lstStyle/>
        <a:p>
          <a:endParaRPr lang="en-US"/>
        </a:p>
      </dgm:t>
    </dgm:pt>
    <dgm:pt modelId="{9CAA36B8-53FB-4917-A800-8233C515B648}" type="sibTrans" cxnId="{438E817F-616B-4B49-9263-928CB269F740}">
      <dgm:prSet/>
      <dgm:spPr/>
      <dgm:t>
        <a:bodyPr/>
        <a:lstStyle/>
        <a:p>
          <a:endParaRPr lang="en-US"/>
        </a:p>
      </dgm:t>
    </dgm:pt>
    <dgm:pt modelId="{F86D019F-C5FB-45C5-BDE8-33C86133E2E0}">
      <dgm:prSet phldrT="[Text]"/>
      <dgm:spPr/>
      <dgm:t>
        <a:bodyPr/>
        <a:lstStyle/>
        <a:p>
          <a:r>
            <a:rPr lang="en-US" dirty="0"/>
            <a:t>Students attending equivalent spaces</a:t>
          </a:r>
        </a:p>
      </dgm:t>
    </dgm:pt>
    <dgm:pt modelId="{6835CDA0-D5AF-4037-B89D-10DD594AF285}" type="parTrans" cxnId="{15C723BB-191C-48C1-91C0-B18053E8F815}">
      <dgm:prSet/>
      <dgm:spPr/>
      <dgm:t>
        <a:bodyPr/>
        <a:lstStyle/>
        <a:p>
          <a:endParaRPr lang="en-US"/>
        </a:p>
      </dgm:t>
    </dgm:pt>
    <dgm:pt modelId="{D803008E-0962-47E2-9A13-10ED0ADDAF25}" type="sibTrans" cxnId="{15C723BB-191C-48C1-91C0-B18053E8F815}">
      <dgm:prSet/>
      <dgm:spPr/>
      <dgm:t>
        <a:bodyPr/>
        <a:lstStyle/>
        <a:p>
          <a:endParaRPr lang="en-US"/>
        </a:p>
      </dgm:t>
    </dgm:pt>
    <dgm:pt modelId="{48FD97F2-7384-4E68-BB90-7D8961EBBEAC}">
      <dgm:prSet phldrT="[Text]"/>
      <dgm:spPr/>
      <dgm:t>
        <a:bodyPr/>
        <a:lstStyle/>
        <a:p>
          <a:r>
            <a:rPr lang="en-US" dirty="0"/>
            <a:t>Correct for other variables</a:t>
          </a:r>
        </a:p>
      </dgm:t>
    </dgm:pt>
    <dgm:pt modelId="{1BD7CC6C-4157-4072-9BEE-97AD6C2B7CC3}" type="parTrans" cxnId="{9B77F4D2-2335-4995-B640-72EA3ABA961B}">
      <dgm:prSet/>
      <dgm:spPr/>
      <dgm:t>
        <a:bodyPr/>
        <a:lstStyle/>
        <a:p>
          <a:endParaRPr lang="en-US"/>
        </a:p>
      </dgm:t>
    </dgm:pt>
    <dgm:pt modelId="{9F8CC54A-020E-42DF-96FF-5CE3E2630DA6}" type="sibTrans" cxnId="{9B77F4D2-2335-4995-B640-72EA3ABA961B}">
      <dgm:prSet/>
      <dgm:spPr/>
      <dgm:t>
        <a:bodyPr/>
        <a:lstStyle/>
        <a:p>
          <a:endParaRPr lang="en-US"/>
        </a:p>
      </dgm:t>
    </dgm:pt>
    <dgm:pt modelId="{5CB6920D-A173-47DD-BA6D-275246E33C53}">
      <dgm:prSet phldrT="[Text]"/>
      <dgm:spPr/>
      <dgm:t>
        <a:bodyPr/>
        <a:lstStyle/>
        <a:p>
          <a:r>
            <a:rPr lang="en-US" dirty="0"/>
            <a:t>Compare results over the year</a:t>
          </a:r>
        </a:p>
      </dgm:t>
    </dgm:pt>
    <dgm:pt modelId="{85475E59-A203-4961-8D10-9AB6E5970C13}" type="parTrans" cxnId="{A0447147-C513-4329-9232-72F05911EC4F}">
      <dgm:prSet/>
      <dgm:spPr/>
      <dgm:t>
        <a:bodyPr/>
        <a:lstStyle/>
        <a:p>
          <a:endParaRPr lang="en-US"/>
        </a:p>
      </dgm:t>
    </dgm:pt>
    <dgm:pt modelId="{F8361CE3-AA01-44F5-8B65-44528CB6844C}" type="sibTrans" cxnId="{A0447147-C513-4329-9232-72F05911EC4F}">
      <dgm:prSet/>
      <dgm:spPr/>
      <dgm:t>
        <a:bodyPr/>
        <a:lstStyle/>
        <a:p>
          <a:endParaRPr lang="en-US"/>
        </a:p>
      </dgm:t>
    </dgm:pt>
    <dgm:pt modelId="{3C561534-699A-46C3-BCD0-E2BDB77C7F6B}" type="pres">
      <dgm:prSet presAssocID="{62C2E8C5-668D-4F20-8284-1302AB676385}" presName="Name0" presStyleCnt="0">
        <dgm:presLayoutVars>
          <dgm:dir/>
          <dgm:resizeHandles val="exact"/>
        </dgm:presLayoutVars>
      </dgm:prSet>
      <dgm:spPr/>
    </dgm:pt>
    <dgm:pt modelId="{C66CAE6F-3229-4F5E-8434-A2D2AAEBD136}" type="pres">
      <dgm:prSet presAssocID="{AC3BE42C-FBE8-40E1-956F-7E4E4C140BC3}" presName="node" presStyleLbl="node1" presStyleIdx="0" presStyleCnt="4">
        <dgm:presLayoutVars>
          <dgm:bulletEnabled val="1"/>
        </dgm:presLayoutVars>
      </dgm:prSet>
      <dgm:spPr/>
    </dgm:pt>
    <dgm:pt modelId="{DB811274-4E3C-4743-9C65-A7543AE2D63D}" type="pres">
      <dgm:prSet presAssocID="{9CAA36B8-53FB-4917-A800-8233C515B648}" presName="sibTrans" presStyleLbl="sibTrans2D1" presStyleIdx="0" presStyleCnt="3"/>
      <dgm:spPr/>
    </dgm:pt>
    <dgm:pt modelId="{2EC60798-2486-418B-A3EF-3FBE98DBF468}" type="pres">
      <dgm:prSet presAssocID="{9CAA36B8-53FB-4917-A800-8233C515B648}" presName="connectorText" presStyleLbl="sibTrans2D1" presStyleIdx="0" presStyleCnt="3"/>
      <dgm:spPr/>
    </dgm:pt>
    <dgm:pt modelId="{EEFC43B3-2994-4FAC-8E3D-8BFB1A8218BB}" type="pres">
      <dgm:prSet presAssocID="{F86D019F-C5FB-45C5-BDE8-33C86133E2E0}" presName="node" presStyleLbl="node1" presStyleIdx="1" presStyleCnt="4">
        <dgm:presLayoutVars>
          <dgm:bulletEnabled val="1"/>
        </dgm:presLayoutVars>
      </dgm:prSet>
      <dgm:spPr/>
    </dgm:pt>
    <dgm:pt modelId="{C6BA6FB0-F68D-4D6C-93FA-625529F1E9B5}" type="pres">
      <dgm:prSet presAssocID="{D803008E-0962-47E2-9A13-10ED0ADDAF25}" presName="sibTrans" presStyleLbl="sibTrans2D1" presStyleIdx="1" presStyleCnt="3"/>
      <dgm:spPr/>
    </dgm:pt>
    <dgm:pt modelId="{0BAB16FC-516F-4C15-B884-207B3353A70A}" type="pres">
      <dgm:prSet presAssocID="{D803008E-0962-47E2-9A13-10ED0ADDAF25}" presName="connectorText" presStyleLbl="sibTrans2D1" presStyleIdx="1" presStyleCnt="3"/>
      <dgm:spPr/>
    </dgm:pt>
    <dgm:pt modelId="{27201C4E-315F-4756-9406-AE2A57D1A4B8}" type="pres">
      <dgm:prSet presAssocID="{48FD97F2-7384-4E68-BB90-7D8961EBBEAC}" presName="node" presStyleLbl="node1" presStyleIdx="2" presStyleCnt="4">
        <dgm:presLayoutVars>
          <dgm:bulletEnabled val="1"/>
        </dgm:presLayoutVars>
      </dgm:prSet>
      <dgm:spPr/>
    </dgm:pt>
    <dgm:pt modelId="{189944E9-49C8-4D3A-92C1-EF4CC1986929}" type="pres">
      <dgm:prSet presAssocID="{9F8CC54A-020E-42DF-96FF-5CE3E2630DA6}" presName="sibTrans" presStyleLbl="sibTrans2D1" presStyleIdx="2" presStyleCnt="3"/>
      <dgm:spPr/>
    </dgm:pt>
    <dgm:pt modelId="{9117B1D1-781A-434D-86C6-DF194F25974D}" type="pres">
      <dgm:prSet presAssocID="{9F8CC54A-020E-42DF-96FF-5CE3E2630DA6}" presName="connectorText" presStyleLbl="sibTrans2D1" presStyleIdx="2" presStyleCnt="3"/>
      <dgm:spPr/>
    </dgm:pt>
    <dgm:pt modelId="{9B67D7B4-0691-4775-9E9A-173FC331CB8F}" type="pres">
      <dgm:prSet presAssocID="{5CB6920D-A173-47DD-BA6D-275246E33C53}" presName="node" presStyleLbl="node1" presStyleIdx="3" presStyleCnt="4">
        <dgm:presLayoutVars>
          <dgm:bulletEnabled val="1"/>
        </dgm:presLayoutVars>
      </dgm:prSet>
      <dgm:spPr/>
    </dgm:pt>
  </dgm:ptLst>
  <dgm:cxnLst>
    <dgm:cxn modelId="{D09A451C-2963-4C9A-AE04-F82CEE3EC797}" type="presOf" srcId="{9F8CC54A-020E-42DF-96FF-5CE3E2630DA6}" destId="{9117B1D1-781A-434D-86C6-DF194F25974D}" srcOrd="1" destOrd="0" presId="urn:microsoft.com/office/officeart/2005/8/layout/process1"/>
    <dgm:cxn modelId="{72718821-8C0E-45AF-B25C-E10D66F878A1}" type="presOf" srcId="{D803008E-0962-47E2-9A13-10ED0ADDAF25}" destId="{C6BA6FB0-F68D-4D6C-93FA-625529F1E9B5}" srcOrd="0" destOrd="0" presId="urn:microsoft.com/office/officeart/2005/8/layout/process1"/>
    <dgm:cxn modelId="{05B6B735-DB6D-4F4B-80DF-FD632B050EED}" type="presOf" srcId="{48FD97F2-7384-4E68-BB90-7D8961EBBEAC}" destId="{27201C4E-315F-4756-9406-AE2A57D1A4B8}" srcOrd="0" destOrd="0" presId="urn:microsoft.com/office/officeart/2005/8/layout/process1"/>
    <dgm:cxn modelId="{A0447147-C513-4329-9232-72F05911EC4F}" srcId="{62C2E8C5-668D-4F20-8284-1302AB676385}" destId="{5CB6920D-A173-47DD-BA6D-275246E33C53}" srcOrd="3" destOrd="0" parTransId="{85475E59-A203-4961-8D10-9AB6E5970C13}" sibTransId="{F8361CE3-AA01-44F5-8B65-44528CB6844C}"/>
    <dgm:cxn modelId="{60529261-5673-4039-A277-6115EAA3802C}" type="presOf" srcId="{AC3BE42C-FBE8-40E1-956F-7E4E4C140BC3}" destId="{C66CAE6F-3229-4F5E-8434-A2D2AAEBD136}" srcOrd="0" destOrd="0" presId="urn:microsoft.com/office/officeart/2005/8/layout/process1"/>
    <dgm:cxn modelId="{678BB678-64BB-44E7-94E8-275D046A6234}" type="presOf" srcId="{D803008E-0962-47E2-9A13-10ED0ADDAF25}" destId="{0BAB16FC-516F-4C15-B884-207B3353A70A}" srcOrd="1" destOrd="0" presId="urn:microsoft.com/office/officeart/2005/8/layout/process1"/>
    <dgm:cxn modelId="{438E817F-616B-4B49-9263-928CB269F740}" srcId="{62C2E8C5-668D-4F20-8284-1302AB676385}" destId="{AC3BE42C-FBE8-40E1-956F-7E4E4C140BC3}" srcOrd="0" destOrd="0" parTransId="{62DAB6DE-C5FE-4B10-80D2-6678333A4709}" sibTransId="{9CAA36B8-53FB-4917-A800-8233C515B648}"/>
    <dgm:cxn modelId="{0AC61F83-AB5A-4C18-84D7-E5325B0EA4C2}" type="presOf" srcId="{F86D019F-C5FB-45C5-BDE8-33C86133E2E0}" destId="{EEFC43B3-2994-4FAC-8E3D-8BFB1A8218BB}" srcOrd="0" destOrd="0" presId="urn:microsoft.com/office/officeart/2005/8/layout/process1"/>
    <dgm:cxn modelId="{B5CD1E93-5251-4CBE-9A53-D97F34902491}" type="presOf" srcId="{62C2E8C5-668D-4F20-8284-1302AB676385}" destId="{3C561534-699A-46C3-BCD0-E2BDB77C7F6B}" srcOrd="0" destOrd="0" presId="urn:microsoft.com/office/officeart/2005/8/layout/process1"/>
    <dgm:cxn modelId="{FB826DA9-368C-4A17-B090-5D7B4B6845D6}" type="presOf" srcId="{9CAA36B8-53FB-4917-A800-8233C515B648}" destId="{DB811274-4E3C-4743-9C65-A7543AE2D63D}" srcOrd="0" destOrd="0" presId="urn:microsoft.com/office/officeart/2005/8/layout/process1"/>
    <dgm:cxn modelId="{9AAF21AB-F585-495A-A79B-0793771B4B1B}" type="presOf" srcId="{5CB6920D-A173-47DD-BA6D-275246E33C53}" destId="{9B67D7B4-0691-4775-9E9A-173FC331CB8F}" srcOrd="0" destOrd="0" presId="urn:microsoft.com/office/officeart/2005/8/layout/process1"/>
    <dgm:cxn modelId="{3D0E1AB0-2861-4FA7-97A9-BCE8C37B6AFF}" type="presOf" srcId="{9F8CC54A-020E-42DF-96FF-5CE3E2630DA6}" destId="{189944E9-49C8-4D3A-92C1-EF4CC1986929}" srcOrd="0" destOrd="0" presId="urn:microsoft.com/office/officeart/2005/8/layout/process1"/>
    <dgm:cxn modelId="{15C723BB-191C-48C1-91C0-B18053E8F815}" srcId="{62C2E8C5-668D-4F20-8284-1302AB676385}" destId="{F86D019F-C5FB-45C5-BDE8-33C86133E2E0}" srcOrd="1" destOrd="0" parTransId="{6835CDA0-D5AF-4037-B89D-10DD594AF285}" sibTransId="{D803008E-0962-47E2-9A13-10ED0ADDAF25}"/>
    <dgm:cxn modelId="{9B77F4D2-2335-4995-B640-72EA3ABA961B}" srcId="{62C2E8C5-668D-4F20-8284-1302AB676385}" destId="{48FD97F2-7384-4E68-BB90-7D8961EBBEAC}" srcOrd="2" destOrd="0" parTransId="{1BD7CC6C-4157-4072-9BEE-97AD6C2B7CC3}" sibTransId="{9F8CC54A-020E-42DF-96FF-5CE3E2630DA6}"/>
    <dgm:cxn modelId="{9DC6ABD8-EB62-46B1-87E1-C32AFE3F0BAA}" type="presOf" srcId="{9CAA36B8-53FB-4917-A800-8233C515B648}" destId="{2EC60798-2486-418B-A3EF-3FBE98DBF468}" srcOrd="1" destOrd="0" presId="urn:microsoft.com/office/officeart/2005/8/layout/process1"/>
    <dgm:cxn modelId="{62AF068F-4C13-4736-8493-8CC3C404F874}" type="presParOf" srcId="{3C561534-699A-46C3-BCD0-E2BDB77C7F6B}" destId="{C66CAE6F-3229-4F5E-8434-A2D2AAEBD136}" srcOrd="0" destOrd="0" presId="urn:microsoft.com/office/officeart/2005/8/layout/process1"/>
    <dgm:cxn modelId="{2757BF95-D740-477B-9F66-AEE95F6829E4}" type="presParOf" srcId="{3C561534-699A-46C3-BCD0-E2BDB77C7F6B}" destId="{DB811274-4E3C-4743-9C65-A7543AE2D63D}" srcOrd="1" destOrd="0" presId="urn:microsoft.com/office/officeart/2005/8/layout/process1"/>
    <dgm:cxn modelId="{33E97BD4-0DE9-47AC-9CB4-89BF3A53D62D}" type="presParOf" srcId="{DB811274-4E3C-4743-9C65-A7543AE2D63D}" destId="{2EC60798-2486-418B-A3EF-3FBE98DBF468}" srcOrd="0" destOrd="0" presId="urn:microsoft.com/office/officeart/2005/8/layout/process1"/>
    <dgm:cxn modelId="{263C2274-9CF9-4E1E-A4F0-88E8450CA886}" type="presParOf" srcId="{3C561534-699A-46C3-BCD0-E2BDB77C7F6B}" destId="{EEFC43B3-2994-4FAC-8E3D-8BFB1A8218BB}" srcOrd="2" destOrd="0" presId="urn:microsoft.com/office/officeart/2005/8/layout/process1"/>
    <dgm:cxn modelId="{FA2861C5-4CB6-44A8-A40C-558AD26F0680}" type="presParOf" srcId="{3C561534-699A-46C3-BCD0-E2BDB77C7F6B}" destId="{C6BA6FB0-F68D-4D6C-93FA-625529F1E9B5}" srcOrd="3" destOrd="0" presId="urn:microsoft.com/office/officeart/2005/8/layout/process1"/>
    <dgm:cxn modelId="{60A8E69B-7409-464A-9576-AD51B6BFFF9E}" type="presParOf" srcId="{C6BA6FB0-F68D-4D6C-93FA-625529F1E9B5}" destId="{0BAB16FC-516F-4C15-B884-207B3353A70A}" srcOrd="0" destOrd="0" presId="urn:microsoft.com/office/officeart/2005/8/layout/process1"/>
    <dgm:cxn modelId="{4CD8D0B9-601D-43C9-BFDA-BFE42E386ADD}" type="presParOf" srcId="{3C561534-699A-46C3-BCD0-E2BDB77C7F6B}" destId="{27201C4E-315F-4756-9406-AE2A57D1A4B8}" srcOrd="4" destOrd="0" presId="urn:microsoft.com/office/officeart/2005/8/layout/process1"/>
    <dgm:cxn modelId="{96404B54-DF6D-4A2C-9848-8258BE258B77}" type="presParOf" srcId="{3C561534-699A-46C3-BCD0-E2BDB77C7F6B}" destId="{189944E9-49C8-4D3A-92C1-EF4CC1986929}" srcOrd="5" destOrd="0" presId="urn:microsoft.com/office/officeart/2005/8/layout/process1"/>
    <dgm:cxn modelId="{6105A948-5A9A-4F18-A966-CB9E54E8D890}" type="presParOf" srcId="{189944E9-49C8-4D3A-92C1-EF4CC1986929}" destId="{9117B1D1-781A-434D-86C6-DF194F25974D}" srcOrd="0" destOrd="0" presId="urn:microsoft.com/office/officeart/2005/8/layout/process1"/>
    <dgm:cxn modelId="{60AA25D6-09DF-447E-95F2-3055E112E15C}" type="presParOf" srcId="{3C561534-699A-46C3-BCD0-E2BDB77C7F6B}" destId="{9B67D7B4-0691-4775-9E9A-173FC331CB8F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2C2E8C5-668D-4F20-8284-1302AB67638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C3BE42C-FBE8-40E1-956F-7E4E4C140BC3}">
      <dgm:prSet phldrT="[Text]"/>
      <dgm:spPr/>
      <dgm:t>
        <a:bodyPr/>
        <a:lstStyle/>
        <a:p>
          <a:r>
            <a:rPr lang="en-US" dirty="0"/>
            <a:t>Students attending LTB spaces</a:t>
          </a:r>
        </a:p>
      </dgm:t>
    </dgm:pt>
    <dgm:pt modelId="{62DAB6DE-C5FE-4B10-80D2-6678333A4709}" type="parTrans" cxnId="{438E817F-616B-4B49-9263-928CB269F740}">
      <dgm:prSet/>
      <dgm:spPr/>
      <dgm:t>
        <a:bodyPr/>
        <a:lstStyle/>
        <a:p>
          <a:endParaRPr lang="en-US"/>
        </a:p>
      </dgm:t>
    </dgm:pt>
    <dgm:pt modelId="{9CAA36B8-53FB-4917-A800-8233C515B648}" type="sibTrans" cxnId="{438E817F-616B-4B49-9263-928CB269F740}">
      <dgm:prSet/>
      <dgm:spPr/>
      <dgm:t>
        <a:bodyPr/>
        <a:lstStyle/>
        <a:p>
          <a:endParaRPr lang="en-US"/>
        </a:p>
      </dgm:t>
    </dgm:pt>
    <dgm:pt modelId="{F86D019F-C5FB-45C5-BDE8-33C86133E2E0}">
      <dgm:prSet phldrT="[Text]"/>
      <dgm:spPr/>
      <dgm:t>
        <a:bodyPr/>
        <a:lstStyle/>
        <a:p>
          <a:r>
            <a:rPr lang="en-US" dirty="0"/>
            <a:t>Remove timetabled students</a:t>
          </a:r>
        </a:p>
      </dgm:t>
    </dgm:pt>
    <dgm:pt modelId="{6835CDA0-D5AF-4037-B89D-10DD594AF285}" type="parTrans" cxnId="{15C723BB-191C-48C1-91C0-B18053E8F815}">
      <dgm:prSet/>
      <dgm:spPr/>
      <dgm:t>
        <a:bodyPr/>
        <a:lstStyle/>
        <a:p>
          <a:endParaRPr lang="en-US"/>
        </a:p>
      </dgm:t>
    </dgm:pt>
    <dgm:pt modelId="{D803008E-0962-47E2-9A13-10ED0ADDAF25}" type="sibTrans" cxnId="{15C723BB-191C-48C1-91C0-B18053E8F815}">
      <dgm:prSet/>
      <dgm:spPr/>
      <dgm:t>
        <a:bodyPr/>
        <a:lstStyle/>
        <a:p>
          <a:endParaRPr lang="en-US"/>
        </a:p>
      </dgm:t>
    </dgm:pt>
    <dgm:pt modelId="{48FD97F2-7384-4E68-BB90-7D8961EBBEAC}">
      <dgm:prSet phldrT="[Text]"/>
      <dgm:spPr/>
      <dgm:t>
        <a:bodyPr/>
        <a:lstStyle/>
        <a:p>
          <a:r>
            <a:rPr lang="en-US" dirty="0"/>
            <a:t>Examine history of other spaces</a:t>
          </a:r>
        </a:p>
      </dgm:t>
    </dgm:pt>
    <dgm:pt modelId="{1BD7CC6C-4157-4072-9BEE-97AD6C2B7CC3}" type="parTrans" cxnId="{9B77F4D2-2335-4995-B640-72EA3ABA961B}">
      <dgm:prSet/>
      <dgm:spPr/>
      <dgm:t>
        <a:bodyPr/>
        <a:lstStyle/>
        <a:p>
          <a:endParaRPr lang="en-US"/>
        </a:p>
      </dgm:t>
    </dgm:pt>
    <dgm:pt modelId="{9F8CC54A-020E-42DF-96FF-5CE3E2630DA6}" type="sibTrans" cxnId="{9B77F4D2-2335-4995-B640-72EA3ABA961B}">
      <dgm:prSet/>
      <dgm:spPr/>
      <dgm:t>
        <a:bodyPr/>
        <a:lstStyle/>
        <a:p>
          <a:endParaRPr lang="en-US"/>
        </a:p>
      </dgm:t>
    </dgm:pt>
    <dgm:pt modelId="{3C561534-699A-46C3-BCD0-E2BDB77C7F6B}" type="pres">
      <dgm:prSet presAssocID="{62C2E8C5-668D-4F20-8284-1302AB676385}" presName="Name0" presStyleCnt="0">
        <dgm:presLayoutVars>
          <dgm:dir/>
          <dgm:resizeHandles val="exact"/>
        </dgm:presLayoutVars>
      </dgm:prSet>
      <dgm:spPr/>
    </dgm:pt>
    <dgm:pt modelId="{C66CAE6F-3229-4F5E-8434-A2D2AAEBD136}" type="pres">
      <dgm:prSet presAssocID="{AC3BE42C-FBE8-40E1-956F-7E4E4C140BC3}" presName="node" presStyleLbl="node1" presStyleIdx="0" presStyleCnt="3">
        <dgm:presLayoutVars>
          <dgm:bulletEnabled val="1"/>
        </dgm:presLayoutVars>
      </dgm:prSet>
      <dgm:spPr/>
    </dgm:pt>
    <dgm:pt modelId="{DB811274-4E3C-4743-9C65-A7543AE2D63D}" type="pres">
      <dgm:prSet presAssocID="{9CAA36B8-53FB-4917-A800-8233C515B648}" presName="sibTrans" presStyleLbl="sibTrans2D1" presStyleIdx="0" presStyleCnt="2"/>
      <dgm:spPr/>
    </dgm:pt>
    <dgm:pt modelId="{2EC60798-2486-418B-A3EF-3FBE98DBF468}" type="pres">
      <dgm:prSet presAssocID="{9CAA36B8-53FB-4917-A800-8233C515B648}" presName="connectorText" presStyleLbl="sibTrans2D1" presStyleIdx="0" presStyleCnt="2"/>
      <dgm:spPr/>
    </dgm:pt>
    <dgm:pt modelId="{EEFC43B3-2994-4FAC-8E3D-8BFB1A8218BB}" type="pres">
      <dgm:prSet presAssocID="{F86D019F-C5FB-45C5-BDE8-33C86133E2E0}" presName="node" presStyleLbl="node1" presStyleIdx="1" presStyleCnt="3">
        <dgm:presLayoutVars>
          <dgm:bulletEnabled val="1"/>
        </dgm:presLayoutVars>
      </dgm:prSet>
      <dgm:spPr/>
    </dgm:pt>
    <dgm:pt modelId="{C6BA6FB0-F68D-4D6C-93FA-625529F1E9B5}" type="pres">
      <dgm:prSet presAssocID="{D803008E-0962-47E2-9A13-10ED0ADDAF25}" presName="sibTrans" presStyleLbl="sibTrans2D1" presStyleIdx="1" presStyleCnt="2"/>
      <dgm:spPr/>
    </dgm:pt>
    <dgm:pt modelId="{0BAB16FC-516F-4C15-B884-207B3353A70A}" type="pres">
      <dgm:prSet presAssocID="{D803008E-0962-47E2-9A13-10ED0ADDAF25}" presName="connectorText" presStyleLbl="sibTrans2D1" presStyleIdx="1" presStyleCnt="2"/>
      <dgm:spPr/>
    </dgm:pt>
    <dgm:pt modelId="{27201C4E-315F-4756-9406-AE2A57D1A4B8}" type="pres">
      <dgm:prSet presAssocID="{48FD97F2-7384-4E68-BB90-7D8961EBBEAC}" presName="node" presStyleLbl="node1" presStyleIdx="2" presStyleCnt="3">
        <dgm:presLayoutVars>
          <dgm:bulletEnabled val="1"/>
        </dgm:presLayoutVars>
      </dgm:prSet>
      <dgm:spPr/>
    </dgm:pt>
  </dgm:ptLst>
  <dgm:cxnLst>
    <dgm:cxn modelId="{72718821-8C0E-45AF-B25C-E10D66F878A1}" type="presOf" srcId="{D803008E-0962-47E2-9A13-10ED0ADDAF25}" destId="{C6BA6FB0-F68D-4D6C-93FA-625529F1E9B5}" srcOrd="0" destOrd="0" presId="urn:microsoft.com/office/officeart/2005/8/layout/process1"/>
    <dgm:cxn modelId="{05B6B735-DB6D-4F4B-80DF-FD632B050EED}" type="presOf" srcId="{48FD97F2-7384-4E68-BB90-7D8961EBBEAC}" destId="{27201C4E-315F-4756-9406-AE2A57D1A4B8}" srcOrd="0" destOrd="0" presId="urn:microsoft.com/office/officeart/2005/8/layout/process1"/>
    <dgm:cxn modelId="{60529261-5673-4039-A277-6115EAA3802C}" type="presOf" srcId="{AC3BE42C-FBE8-40E1-956F-7E4E4C140BC3}" destId="{C66CAE6F-3229-4F5E-8434-A2D2AAEBD136}" srcOrd="0" destOrd="0" presId="urn:microsoft.com/office/officeart/2005/8/layout/process1"/>
    <dgm:cxn modelId="{678BB678-64BB-44E7-94E8-275D046A6234}" type="presOf" srcId="{D803008E-0962-47E2-9A13-10ED0ADDAF25}" destId="{0BAB16FC-516F-4C15-B884-207B3353A70A}" srcOrd="1" destOrd="0" presId="urn:microsoft.com/office/officeart/2005/8/layout/process1"/>
    <dgm:cxn modelId="{438E817F-616B-4B49-9263-928CB269F740}" srcId="{62C2E8C5-668D-4F20-8284-1302AB676385}" destId="{AC3BE42C-FBE8-40E1-956F-7E4E4C140BC3}" srcOrd="0" destOrd="0" parTransId="{62DAB6DE-C5FE-4B10-80D2-6678333A4709}" sibTransId="{9CAA36B8-53FB-4917-A800-8233C515B648}"/>
    <dgm:cxn modelId="{0AC61F83-AB5A-4C18-84D7-E5325B0EA4C2}" type="presOf" srcId="{F86D019F-C5FB-45C5-BDE8-33C86133E2E0}" destId="{EEFC43B3-2994-4FAC-8E3D-8BFB1A8218BB}" srcOrd="0" destOrd="0" presId="urn:microsoft.com/office/officeart/2005/8/layout/process1"/>
    <dgm:cxn modelId="{B5CD1E93-5251-4CBE-9A53-D97F34902491}" type="presOf" srcId="{62C2E8C5-668D-4F20-8284-1302AB676385}" destId="{3C561534-699A-46C3-BCD0-E2BDB77C7F6B}" srcOrd="0" destOrd="0" presId="urn:microsoft.com/office/officeart/2005/8/layout/process1"/>
    <dgm:cxn modelId="{FB826DA9-368C-4A17-B090-5D7B4B6845D6}" type="presOf" srcId="{9CAA36B8-53FB-4917-A800-8233C515B648}" destId="{DB811274-4E3C-4743-9C65-A7543AE2D63D}" srcOrd="0" destOrd="0" presId="urn:microsoft.com/office/officeart/2005/8/layout/process1"/>
    <dgm:cxn modelId="{15C723BB-191C-48C1-91C0-B18053E8F815}" srcId="{62C2E8C5-668D-4F20-8284-1302AB676385}" destId="{F86D019F-C5FB-45C5-BDE8-33C86133E2E0}" srcOrd="1" destOrd="0" parTransId="{6835CDA0-D5AF-4037-B89D-10DD594AF285}" sibTransId="{D803008E-0962-47E2-9A13-10ED0ADDAF25}"/>
    <dgm:cxn modelId="{9B77F4D2-2335-4995-B640-72EA3ABA961B}" srcId="{62C2E8C5-668D-4F20-8284-1302AB676385}" destId="{48FD97F2-7384-4E68-BB90-7D8961EBBEAC}" srcOrd="2" destOrd="0" parTransId="{1BD7CC6C-4157-4072-9BEE-97AD6C2B7CC3}" sibTransId="{9F8CC54A-020E-42DF-96FF-5CE3E2630DA6}"/>
    <dgm:cxn modelId="{9DC6ABD8-EB62-46B1-87E1-C32AFE3F0BAA}" type="presOf" srcId="{9CAA36B8-53FB-4917-A800-8233C515B648}" destId="{2EC60798-2486-418B-A3EF-3FBE98DBF468}" srcOrd="1" destOrd="0" presId="urn:microsoft.com/office/officeart/2005/8/layout/process1"/>
    <dgm:cxn modelId="{62AF068F-4C13-4736-8493-8CC3C404F874}" type="presParOf" srcId="{3C561534-699A-46C3-BCD0-E2BDB77C7F6B}" destId="{C66CAE6F-3229-4F5E-8434-A2D2AAEBD136}" srcOrd="0" destOrd="0" presId="urn:microsoft.com/office/officeart/2005/8/layout/process1"/>
    <dgm:cxn modelId="{2757BF95-D740-477B-9F66-AEE95F6829E4}" type="presParOf" srcId="{3C561534-699A-46C3-BCD0-E2BDB77C7F6B}" destId="{DB811274-4E3C-4743-9C65-A7543AE2D63D}" srcOrd="1" destOrd="0" presId="urn:microsoft.com/office/officeart/2005/8/layout/process1"/>
    <dgm:cxn modelId="{33E97BD4-0DE9-47AC-9CB4-89BF3A53D62D}" type="presParOf" srcId="{DB811274-4E3C-4743-9C65-A7543AE2D63D}" destId="{2EC60798-2486-418B-A3EF-3FBE98DBF468}" srcOrd="0" destOrd="0" presId="urn:microsoft.com/office/officeart/2005/8/layout/process1"/>
    <dgm:cxn modelId="{263C2274-9CF9-4E1E-A4F0-88E8450CA886}" type="presParOf" srcId="{3C561534-699A-46C3-BCD0-E2BDB77C7F6B}" destId="{EEFC43B3-2994-4FAC-8E3D-8BFB1A8218BB}" srcOrd="2" destOrd="0" presId="urn:microsoft.com/office/officeart/2005/8/layout/process1"/>
    <dgm:cxn modelId="{FA2861C5-4CB6-44A8-A40C-558AD26F0680}" type="presParOf" srcId="{3C561534-699A-46C3-BCD0-E2BDB77C7F6B}" destId="{C6BA6FB0-F68D-4D6C-93FA-625529F1E9B5}" srcOrd="3" destOrd="0" presId="urn:microsoft.com/office/officeart/2005/8/layout/process1"/>
    <dgm:cxn modelId="{60A8E69B-7409-464A-9576-AD51B6BFFF9E}" type="presParOf" srcId="{C6BA6FB0-F68D-4D6C-93FA-625529F1E9B5}" destId="{0BAB16FC-516F-4C15-B884-207B3353A70A}" srcOrd="0" destOrd="0" presId="urn:microsoft.com/office/officeart/2005/8/layout/process1"/>
    <dgm:cxn modelId="{4CD8D0B9-601D-43C9-BFDA-BFE42E386ADD}" type="presParOf" srcId="{3C561534-699A-46C3-BCD0-E2BDB77C7F6B}" destId="{27201C4E-315F-4756-9406-AE2A57D1A4B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74E6B0B-A355-44AB-BD11-A05FA1E987D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2E2000-C468-43A5-A4A3-0AD6579B645E}">
      <dgm:prSet phldrT="[Text]"/>
      <dgm:spPr/>
      <dgm:t>
        <a:bodyPr/>
        <a:lstStyle/>
        <a:p>
          <a:r>
            <a:rPr lang="en-US" dirty="0"/>
            <a:t>Student</a:t>
          </a:r>
        </a:p>
      </dgm:t>
    </dgm:pt>
    <dgm:pt modelId="{A2BB62F6-9B11-4BE0-8816-87D82AFCC882}" type="parTrans" cxnId="{011F3B66-EF4E-4707-A8E0-E53373D22392}">
      <dgm:prSet/>
      <dgm:spPr/>
      <dgm:t>
        <a:bodyPr/>
        <a:lstStyle/>
        <a:p>
          <a:endParaRPr lang="en-US"/>
        </a:p>
      </dgm:t>
    </dgm:pt>
    <dgm:pt modelId="{9D7BC49F-8964-451F-A474-7FCDDBBA05B4}" type="sibTrans" cxnId="{011F3B66-EF4E-4707-A8E0-E53373D22392}">
      <dgm:prSet/>
      <dgm:spPr/>
      <dgm:t>
        <a:bodyPr/>
        <a:lstStyle/>
        <a:p>
          <a:endParaRPr lang="en-US"/>
        </a:p>
      </dgm:t>
    </dgm:pt>
    <dgm:pt modelId="{D4908804-FD31-4680-938B-A560141503A4}">
      <dgm:prSet phldrT="[Text]"/>
      <dgm:spPr/>
      <dgm:t>
        <a:bodyPr/>
        <a:lstStyle/>
        <a:p>
          <a:r>
            <a:rPr lang="en-US" dirty="0"/>
            <a:t>Demographics</a:t>
          </a:r>
        </a:p>
      </dgm:t>
    </dgm:pt>
    <dgm:pt modelId="{1D11D9FD-B9E5-4E49-B160-6BEE4CDABAC9}" type="parTrans" cxnId="{68D40E0E-B2F7-4A33-A15A-7885AA1F65B2}">
      <dgm:prSet/>
      <dgm:spPr/>
      <dgm:t>
        <a:bodyPr/>
        <a:lstStyle/>
        <a:p>
          <a:endParaRPr lang="en-US"/>
        </a:p>
      </dgm:t>
    </dgm:pt>
    <dgm:pt modelId="{5561E915-C85A-46AB-AF48-305220D46A65}" type="sibTrans" cxnId="{68D40E0E-B2F7-4A33-A15A-7885AA1F65B2}">
      <dgm:prSet/>
      <dgm:spPr/>
      <dgm:t>
        <a:bodyPr/>
        <a:lstStyle/>
        <a:p>
          <a:endParaRPr lang="en-US"/>
        </a:p>
      </dgm:t>
    </dgm:pt>
    <dgm:pt modelId="{A38C45A8-5455-4753-9A5F-4B9A07FA95BF}">
      <dgm:prSet phldrT="[Text]"/>
      <dgm:spPr/>
      <dgm:t>
        <a:bodyPr/>
        <a:lstStyle/>
        <a:p>
          <a:r>
            <a:rPr lang="en-US" dirty="0"/>
            <a:t>Behavioral</a:t>
          </a:r>
        </a:p>
      </dgm:t>
    </dgm:pt>
    <dgm:pt modelId="{E4DBD0EA-BC5E-45CA-9FB8-19830207BF84}" type="parTrans" cxnId="{1994C3FD-A550-483E-833B-EDA37FA652B3}">
      <dgm:prSet/>
      <dgm:spPr/>
      <dgm:t>
        <a:bodyPr/>
        <a:lstStyle/>
        <a:p>
          <a:endParaRPr lang="en-US"/>
        </a:p>
      </dgm:t>
    </dgm:pt>
    <dgm:pt modelId="{F95E8163-0881-473F-B3A8-71A1644B2579}" type="sibTrans" cxnId="{1994C3FD-A550-483E-833B-EDA37FA652B3}">
      <dgm:prSet/>
      <dgm:spPr/>
      <dgm:t>
        <a:bodyPr/>
        <a:lstStyle/>
        <a:p>
          <a:endParaRPr lang="en-US"/>
        </a:p>
      </dgm:t>
    </dgm:pt>
    <dgm:pt modelId="{C0D91A24-F1B7-41F8-A965-D62D4AF113B7}">
      <dgm:prSet phldrT="[Text]"/>
      <dgm:spPr/>
      <dgm:t>
        <a:bodyPr/>
        <a:lstStyle/>
        <a:p>
          <a:r>
            <a:rPr lang="en-US" dirty="0"/>
            <a:t>How long spent planning</a:t>
          </a:r>
        </a:p>
      </dgm:t>
    </dgm:pt>
    <dgm:pt modelId="{9DE67BE7-DA33-4109-8703-B6F248CE66F6}" type="parTrans" cxnId="{5CAEE7D6-0D27-41C1-80E9-D4853FAB04F9}">
      <dgm:prSet/>
      <dgm:spPr/>
      <dgm:t>
        <a:bodyPr/>
        <a:lstStyle/>
        <a:p>
          <a:endParaRPr lang="en-US"/>
        </a:p>
      </dgm:t>
    </dgm:pt>
    <dgm:pt modelId="{D66DD5F0-EED5-4584-AB55-C133A577FB84}" type="sibTrans" cxnId="{5CAEE7D6-0D27-41C1-80E9-D4853FAB04F9}">
      <dgm:prSet/>
      <dgm:spPr/>
      <dgm:t>
        <a:bodyPr/>
        <a:lstStyle/>
        <a:p>
          <a:endParaRPr lang="en-US"/>
        </a:p>
      </dgm:t>
    </dgm:pt>
    <dgm:pt modelId="{C15761A7-0D46-4EC4-9614-2915246615DA}">
      <dgm:prSet phldrT="[Text]"/>
      <dgm:spPr/>
      <dgm:t>
        <a:bodyPr/>
        <a:lstStyle/>
        <a:p>
          <a:r>
            <a:rPr lang="en-US" dirty="0"/>
            <a:t>How long on each question</a:t>
          </a:r>
        </a:p>
      </dgm:t>
    </dgm:pt>
    <dgm:pt modelId="{DD587452-3E45-46A1-9CDA-6E9DE5B60383}" type="parTrans" cxnId="{A0ED691B-76E6-4AAC-8C87-D8387A3EE9F1}">
      <dgm:prSet/>
      <dgm:spPr/>
      <dgm:t>
        <a:bodyPr/>
        <a:lstStyle/>
        <a:p>
          <a:endParaRPr lang="en-US"/>
        </a:p>
      </dgm:t>
    </dgm:pt>
    <dgm:pt modelId="{DBF111BE-72B0-4FE4-A8A4-8FC3775857E6}" type="sibTrans" cxnId="{A0ED691B-76E6-4AAC-8C87-D8387A3EE9F1}">
      <dgm:prSet/>
      <dgm:spPr/>
      <dgm:t>
        <a:bodyPr/>
        <a:lstStyle/>
        <a:p>
          <a:endParaRPr lang="en-US"/>
        </a:p>
      </dgm:t>
    </dgm:pt>
    <dgm:pt modelId="{912BD922-BD48-4661-8981-D292FA06579E}">
      <dgm:prSet phldrT="[Text]"/>
      <dgm:spPr/>
      <dgm:t>
        <a:bodyPr/>
        <a:lstStyle/>
        <a:p>
          <a:r>
            <a:rPr lang="en-US" dirty="0"/>
            <a:t>What order they approached questions</a:t>
          </a:r>
        </a:p>
      </dgm:t>
    </dgm:pt>
    <dgm:pt modelId="{A202CBC8-7FA3-43BB-BF7F-B5C9C5EBF1F3}" type="parTrans" cxnId="{1C2FEE1B-ECCA-41AA-81BF-4CD4EB87EBE7}">
      <dgm:prSet/>
      <dgm:spPr/>
      <dgm:t>
        <a:bodyPr/>
        <a:lstStyle/>
        <a:p>
          <a:endParaRPr lang="en-US"/>
        </a:p>
      </dgm:t>
    </dgm:pt>
    <dgm:pt modelId="{EDB11995-A11E-48E7-8F89-2F5A0ECF05ED}" type="sibTrans" cxnId="{1C2FEE1B-ECCA-41AA-81BF-4CD4EB87EBE7}">
      <dgm:prSet/>
      <dgm:spPr/>
      <dgm:t>
        <a:bodyPr/>
        <a:lstStyle/>
        <a:p>
          <a:endParaRPr lang="en-US"/>
        </a:p>
      </dgm:t>
    </dgm:pt>
    <dgm:pt modelId="{78E38A16-2220-4FB5-AE32-F8B859BB4E5F}">
      <dgm:prSet phldrT="[Text]"/>
      <dgm:spPr/>
      <dgm:t>
        <a:bodyPr/>
        <a:lstStyle/>
        <a:p>
          <a:r>
            <a:rPr lang="en-US" dirty="0"/>
            <a:t>How many answers revised</a:t>
          </a:r>
        </a:p>
      </dgm:t>
    </dgm:pt>
    <dgm:pt modelId="{31848653-E296-4251-80A6-6B8EF2CCC423}" type="parTrans" cxnId="{64FF1A75-AE65-4E1E-A23B-C59FEA6F6EEB}">
      <dgm:prSet/>
      <dgm:spPr/>
      <dgm:t>
        <a:bodyPr/>
        <a:lstStyle/>
        <a:p>
          <a:endParaRPr lang="en-US"/>
        </a:p>
      </dgm:t>
    </dgm:pt>
    <dgm:pt modelId="{9CDA2CFC-6331-4F69-BC92-E6E31D7A2581}" type="sibTrans" cxnId="{64FF1A75-AE65-4E1E-A23B-C59FEA6F6EEB}">
      <dgm:prSet/>
      <dgm:spPr/>
      <dgm:t>
        <a:bodyPr/>
        <a:lstStyle/>
        <a:p>
          <a:endParaRPr lang="en-US"/>
        </a:p>
      </dgm:t>
    </dgm:pt>
    <dgm:pt modelId="{50706480-2B32-450E-8A03-0F31852E30FF}">
      <dgm:prSet phldrT="[Text]"/>
      <dgm:spPr/>
      <dgm:t>
        <a:bodyPr/>
        <a:lstStyle/>
        <a:p>
          <a:r>
            <a:rPr lang="en-US" dirty="0"/>
            <a:t>How long form answers evolved</a:t>
          </a:r>
        </a:p>
      </dgm:t>
    </dgm:pt>
    <dgm:pt modelId="{9D8101D7-8EC7-4F74-A83B-6A67BEF5580B}" type="parTrans" cxnId="{C0628C1B-E9A8-4607-86C7-E41AEB4378FE}">
      <dgm:prSet/>
      <dgm:spPr/>
      <dgm:t>
        <a:bodyPr/>
        <a:lstStyle/>
        <a:p>
          <a:endParaRPr lang="en-US"/>
        </a:p>
      </dgm:t>
    </dgm:pt>
    <dgm:pt modelId="{BC0007D4-D584-46E7-B9F5-0832E343A872}" type="sibTrans" cxnId="{C0628C1B-E9A8-4607-86C7-E41AEB4378FE}">
      <dgm:prSet/>
      <dgm:spPr/>
      <dgm:t>
        <a:bodyPr/>
        <a:lstStyle/>
        <a:p>
          <a:endParaRPr lang="en-US"/>
        </a:p>
      </dgm:t>
    </dgm:pt>
    <dgm:pt modelId="{74A1EF21-91A3-4EBD-8E7F-F1EFC47915E6}">
      <dgm:prSet phldrT="[Text]"/>
      <dgm:spPr/>
      <dgm:t>
        <a:bodyPr/>
        <a:lstStyle/>
        <a:p>
          <a:r>
            <a:rPr lang="en-US" dirty="0"/>
            <a:t>How long spent checking answers</a:t>
          </a:r>
        </a:p>
      </dgm:t>
    </dgm:pt>
    <dgm:pt modelId="{5C14EF9D-290B-422C-B250-FC337D86CAAA}" type="parTrans" cxnId="{74C9F810-98C1-4755-B0E7-CCF4D2B0DB91}">
      <dgm:prSet/>
      <dgm:spPr/>
      <dgm:t>
        <a:bodyPr/>
        <a:lstStyle/>
        <a:p>
          <a:endParaRPr lang="en-US"/>
        </a:p>
      </dgm:t>
    </dgm:pt>
    <dgm:pt modelId="{24E08C1D-19CD-4872-8352-D953C7D9775B}" type="sibTrans" cxnId="{74C9F810-98C1-4755-B0E7-CCF4D2B0DB91}">
      <dgm:prSet/>
      <dgm:spPr/>
      <dgm:t>
        <a:bodyPr/>
        <a:lstStyle/>
        <a:p>
          <a:endParaRPr lang="en-US"/>
        </a:p>
      </dgm:t>
    </dgm:pt>
    <dgm:pt modelId="{27A4BEA1-A542-455C-9663-3FD279514C74}">
      <dgm:prSet phldrT="[Text]"/>
      <dgm:spPr/>
      <dgm:t>
        <a:bodyPr/>
        <a:lstStyle/>
        <a:p>
          <a:r>
            <a:rPr lang="en-US" dirty="0"/>
            <a:t>How platform features were used</a:t>
          </a:r>
        </a:p>
      </dgm:t>
    </dgm:pt>
    <dgm:pt modelId="{5C77C816-808B-46BB-BA7E-2337FAF412A0}" type="parTrans" cxnId="{CE568AA3-1C78-4523-BED5-4D08E33DD4E0}">
      <dgm:prSet/>
      <dgm:spPr/>
      <dgm:t>
        <a:bodyPr/>
        <a:lstStyle/>
        <a:p>
          <a:endParaRPr lang="en-US"/>
        </a:p>
      </dgm:t>
    </dgm:pt>
    <dgm:pt modelId="{8EF62B2E-66E5-4D86-9820-26390AC0C099}" type="sibTrans" cxnId="{CE568AA3-1C78-4523-BED5-4D08E33DD4E0}">
      <dgm:prSet/>
      <dgm:spPr/>
      <dgm:t>
        <a:bodyPr/>
        <a:lstStyle/>
        <a:p>
          <a:endParaRPr lang="en-US"/>
        </a:p>
      </dgm:t>
    </dgm:pt>
    <dgm:pt modelId="{137F8889-D041-4715-A0EA-A2720CE57DBE}">
      <dgm:prSet phldrT="[Text]"/>
      <dgm:spPr/>
      <dgm:t>
        <a:bodyPr/>
        <a:lstStyle/>
        <a:p>
          <a:r>
            <a:rPr lang="en-US" dirty="0"/>
            <a:t>How this applied to results</a:t>
          </a:r>
        </a:p>
      </dgm:t>
    </dgm:pt>
    <dgm:pt modelId="{5D7225CB-305F-4E6A-A08B-3681183DCAF9}" type="parTrans" cxnId="{C7763EF4-AEA6-4729-858F-5A023B49D394}">
      <dgm:prSet/>
      <dgm:spPr/>
      <dgm:t>
        <a:bodyPr/>
        <a:lstStyle/>
        <a:p>
          <a:endParaRPr lang="en-US"/>
        </a:p>
      </dgm:t>
    </dgm:pt>
    <dgm:pt modelId="{E8683334-E3DC-45FE-A6F6-A73E64FC52A9}" type="sibTrans" cxnId="{C7763EF4-AEA6-4729-858F-5A023B49D394}">
      <dgm:prSet/>
      <dgm:spPr/>
      <dgm:t>
        <a:bodyPr/>
        <a:lstStyle/>
        <a:p>
          <a:endParaRPr lang="en-US"/>
        </a:p>
      </dgm:t>
    </dgm:pt>
    <dgm:pt modelId="{D1483B7E-702C-4274-B9FC-B0DD49037061}">
      <dgm:prSet phldrT="[Text]"/>
      <dgm:spPr/>
      <dgm:t>
        <a:bodyPr/>
        <a:lstStyle/>
        <a:p>
          <a:r>
            <a:rPr lang="en-US" dirty="0"/>
            <a:t>Was reading time related to language skills</a:t>
          </a:r>
        </a:p>
      </dgm:t>
    </dgm:pt>
    <dgm:pt modelId="{89B7065E-DD7F-4362-9214-C6AE177362E0}" type="parTrans" cxnId="{3E8DFDA7-DDB2-4D2C-BF89-5E3E5FC8B848}">
      <dgm:prSet/>
      <dgm:spPr/>
      <dgm:t>
        <a:bodyPr/>
        <a:lstStyle/>
        <a:p>
          <a:endParaRPr lang="en-US"/>
        </a:p>
      </dgm:t>
    </dgm:pt>
    <dgm:pt modelId="{A2A26C4A-B578-4ADA-AAB6-AB26337C1B3A}" type="sibTrans" cxnId="{3E8DFDA7-DDB2-4D2C-BF89-5E3E5FC8B848}">
      <dgm:prSet/>
      <dgm:spPr/>
      <dgm:t>
        <a:bodyPr/>
        <a:lstStyle/>
        <a:p>
          <a:endParaRPr lang="en-US"/>
        </a:p>
      </dgm:t>
    </dgm:pt>
    <dgm:pt modelId="{1487288E-7932-4C9E-B127-3C8BDAA03619}">
      <dgm:prSet phldrT="[Text]"/>
      <dgm:spPr/>
      <dgm:t>
        <a:bodyPr/>
        <a:lstStyle/>
        <a:p>
          <a:r>
            <a:rPr lang="en-US" dirty="0"/>
            <a:t>Did use of technology vary by student age</a:t>
          </a:r>
        </a:p>
      </dgm:t>
    </dgm:pt>
    <dgm:pt modelId="{BA9CA3EA-A28D-439C-8F30-CD949D17A39C}" type="parTrans" cxnId="{B84F3C00-BC40-4C25-BCE9-33AB4E1A4256}">
      <dgm:prSet/>
      <dgm:spPr/>
      <dgm:t>
        <a:bodyPr/>
        <a:lstStyle/>
        <a:p>
          <a:endParaRPr lang="en-US"/>
        </a:p>
      </dgm:t>
    </dgm:pt>
    <dgm:pt modelId="{F19C3A3C-AADE-47BA-910D-CD29B693369D}" type="sibTrans" cxnId="{B84F3C00-BC40-4C25-BCE9-33AB4E1A4256}">
      <dgm:prSet/>
      <dgm:spPr/>
      <dgm:t>
        <a:bodyPr/>
        <a:lstStyle/>
        <a:p>
          <a:endParaRPr lang="en-US"/>
        </a:p>
      </dgm:t>
    </dgm:pt>
    <dgm:pt modelId="{486F08B8-EF27-423D-9EC4-D4F057232A5D}" type="pres">
      <dgm:prSet presAssocID="{974E6B0B-A355-44AB-BD11-A05FA1E987D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5A12554-9D11-4970-9791-430342505157}" type="pres">
      <dgm:prSet presAssocID="{2C2E2000-C468-43A5-A4A3-0AD6579B645E}" presName="centerShape" presStyleLbl="node0" presStyleIdx="0" presStyleCnt="1"/>
      <dgm:spPr/>
    </dgm:pt>
    <dgm:pt modelId="{FFC824C0-D17B-4F4F-B119-4E89DB2D6016}" type="pres">
      <dgm:prSet presAssocID="{1D11D9FD-B9E5-4E49-B160-6BEE4CDABAC9}" presName="Name9" presStyleLbl="parChTrans1D2" presStyleIdx="0" presStyleCnt="12"/>
      <dgm:spPr/>
    </dgm:pt>
    <dgm:pt modelId="{1BE46F6D-D4EE-4C31-8117-C027843D8146}" type="pres">
      <dgm:prSet presAssocID="{1D11D9FD-B9E5-4E49-B160-6BEE4CDABAC9}" presName="connTx" presStyleLbl="parChTrans1D2" presStyleIdx="0" presStyleCnt="12"/>
      <dgm:spPr/>
    </dgm:pt>
    <dgm:pt modelId="{69E91958-E571-4E89-86BB-119118B3988C}" type="pres">
      <dgm:prSet presAssocID="{D4908804-FD31-4680-938B-A560141503A4}" presName="node" presStyleLbl="node1" presStyleIdx="0" presStyleCnt="12">
        <dgm:presLayoutVars>
          <dgm:bulletEnabled val="1"/>
        </dgm:presLayoutVars>
      </dgm:prSet>
      <dgm:spPr/>
    </dgm:pt>
    <dgm:pt modelId="{E6BED39F-5B4D-4682-A70E-CE3E87F331F6}" type="pres">
      <dgm:prSet presAssocID="{E4DBD0EA-BC5E-45CA-9FB8-19830207BF84}" presName="Name9" presStyleLbl="parChTrans1D2" presStyleIdx="1" presStyleCnt="12"/>
      <dgm:spPr/>
    </dgm:pt>
    <dgm:pt modelId="{C6DF7DC1-0A42-488C-B258-EC602E4DA57F}" type="pres">
      <dgm:prSet presAssocID="{E4DBD0EA-BC5E-45CA-9FB8-19830207BF84}" presName="connTx" presStyleLbl="parChTrans1D2" presStyleIdx="1" presStyleCnt="12"/>
      <dgm:spPr/>
    </dgm:pt>
    <dgm:pt modelId="{A33DDA38-D4F9-4053-A0C7-659C053EA113}" type="pres">
      <dgm:prSet presAssocID="{A38C45A8-5455-4753-9A5F-4B9A07FA95BF}" presName="node" presStyleLbl="node1" presStyleIdx="1" presStyleCnt="12">
        <dgm:presLayoutVars>
          <dgm:bulletEnabled val="1"/>
        </dgm:presLayoutVars>
      </dgm:prSet>
      <dgm:spPr/>
    </dgm:pt>
    <dgm:pt modelId="{02EA22AE-D932-4829-92FF-5179FB5CAFA4}" type="pres">
      <dgm:prSet presAssocID="{9DE67BE7-DA33-4109-8703-B6F248CE66F6}" presName="Name9" presStyleLbl="parChTrans1D2" presStyleIdx="2" presStyleCnt="12"/>
      <dgm:spPr/>
    </dgm:pt>
    <dgm:pt modelId="{D63496ED-F401-4928-88DF-674CFA69A0C5}" type="pres">
      <dgm:prSet presAssocID="{9DE67BE7-DA33-4109-8703-B6F248CE66F6}" presName="connTx" presStyleLbl="parChTrans1D2" presStyleIdx="2" presStyleCnt="12"/>
      <dgm:spPr/>
    </dgm:pt>
    <dgm:pt modelId="{0F395247-CE5E-4E42-B18E-8829111EE2CB}" type="pres">
      <dgm:prSet presAssocID="{C0D91A24-F1B7-41F8-A965-D62D4AF113B7}" presName="node" presStyleLbl="node1" presStyleIdx="2" presStyleCnt="12">
        <dgm:presLayoutVars>
          <dgm:bulletEnabled val="1"/>
        </dgm:presLayoutVars>
      </dgm:prSet>
      <dgm:spPr/>
    </dgm:pt>
    <dgm:pt modelId="{B46DB33C-92A7-4E32-BCFA-BE146208A24F}" type="pres">
      <dgm:prSet presAssocID="{DD587452-3E45-46A1-9CDA-6E9DE5B60383}" presName="Name9" presStyleLbl="parChTrans1D2" presStyleIdx="3" presStyleCnt="12"/>
      <dgm:spPr/>
    </dgm:pt>
    <dgm:pt modelId="{41D739AC-DC40-454A-AF7B-8C078786C7D1}" type="pres">
      <dgm:prSet presAssocID="{DD587452-3E45-46A1-9CDA-6E9DE5B60383}" presName="connTx" presStyleLbl="parChTrans1D2" presStyleIdx="3" presStyleCnt="12"/>
      <dgm:spPr/>
    </dgm:pt>
    <dgm:pt modelId="{14DBE35F-D1D4-40E7-AF5D-8CF2225C3D7E}" type="pres">
      <dgm:prSet presAssocID="{C15761A7-0D46-4EC4-9614-2915246615DA}" presName="node" presStyleLbl="node1" presStyleIdx="3" presStyleCnt="12">
        <dgm:presLayoutVars>
          <dgm:bulletEnabled val="1"/>
        </dgm:presLayoutVars>
      </dgm:prSet>
      <dgm:spPr/>
    </dgm:pt>
    <dgm:pt modelId="{5E7E58A2-F4E2-4486-B275-9616A707CE64}" type="pres">
      <dgm:prSet presAssocID="{A202CBC8-7FA3-43BB-BF7F-B5C9C5EBF1F3}" presName="Name9" presStyleLbl="parChTrans1D2" presStyleIdx="4" presStyleCnt="12"/>
      <dgm:spPr/>
    </dgm:pt>
    <dgm:pt modelId="{1D887D77-98A9-415E-8251-9DA7C7D44E15}" type="pres">
      <dgm:prSet presAssocID="{A202CBC8-7FA3-43BB-BF7F-B5C9C5EBF1F3}" presName="connTx" presStyleLbl="parChTrans1D2" presStyleIdx="4" presStyleCnt="12"/>
      <dgm:spPr/>
    </dgm:pt>
    <dgm:pt modelId="{DA7B4788-BD4B-4457-B3E1-6493AFFED9B7}" type="pres">
      <dgm:prSet presAssocID="{912BD922-BD48-4661-8981-D292FA06579E}" presName="node" presStyleLbl="node1" presStyleIdx="4" presStyleCnt="12">
        <dgm:presLayoutVars>
          <dgm:bulletEnabled val="1"/>
        </dgm:presLayoutVars>
      </dgm:prSet>
      <dgm:spPr/>
    </dgm:pt>
    <dgm:pt modelId="{19BA6637-FAFD-445D-86F6-954FF060D2F8}" type="pres">
      <dgm:prSet presAssocID="{31848653-E296-4251-80A6-6B8EF2CCC423}" presName="Name9" presStyleLbl="parChTrans1D2" presStyleIdx="5" presStyleCnt="12"/>
      <dgm:spPr/>
    </dgm:pt>
    <dgm:pt modelId="{82D4F8E9-0EF2-4C8E-B17D-9A19C757F50C}" type="pres">
      <dgm:prSet presAssocID="{31848653-E296-4251-80A6-6B8EF2CCC423}" presName="connTx" presStyleLbl="parChTrans1D2" presStyleIdx="5" presStyleCnt="12"/>
      <dgm:spPr/>
    </dgm:pt>
    <dgm:pt modelId="{90F3330E-6AA3-4BE2-BB30-A6FB2A0C475C}" type="pres">
      <dgm:prSet presAssocID="{78E38A16-2220-4FB5-AE32-F8B859BB4E5F}" presName="node" presStyleLbl="node1" presStyleIdx="5" presStyleCnt="12">
        <dgm:presLayoutVars>
          <dgm:bulletEnabled val="1"/>
        </dgm:presLayoutVars>
      </dgm:prSet>
      <dgm:spPr/>
    </dgm:pt>
    <dgm:pt modelId="{567FFA70-8503-432B-8A6E-704D98AE9B5C}" type="pres">
      <dgm:prSet presAssocID="{9D8101D7-8EC7-4F74-A83B-6A67BEF5580B}" presName="Name9" presStyleLbl="parChTrans1D2" presStyleIdx="6" presStyleCnt="12"/>
      <dgm:spPr/>
    </dgm:pt>
    <dgm:pt modelId="{D1D51DF7-DCFE-49F0-ADE2-F95015AC8AFB}" type="pres">
      <dgm:prSet presAssocID="{9D8101D7-8EC7-4F74-A83B-6A67BEF5580B}" presName="connTx" presStyleLbl="parChTrans1D2" presStyleIdx="6" presStyleCnt="12"/>
      <dgm:spPr/>
    </dgm:pt>
    <dgm:pt modelId="{56B010D2-F6A7-4F01-B47F-401DFD14D108}" type="pres">
      <dgm:prSet presAssocID="{50706480-2B32-450E-8A03-0F31852E30FF}" presName="node" presStyleLbl="node1" presStyleIdx="6" presStyleCnt="12">
        <dgm:presLayoutVars>
          <dgm:bulletEnabled val="1"/>
        </dgm:presLayoutVars>
      </dgm:prSet>
      <dgm:spPr/>
    </dgm:pt>
    <dgm:pt modelId="{BF95FA16-36F9-435E-8A9A-0646E5CF2904}" type="pres">
      <dgm:prSet presAssocID="{5C14EF9D-290B-422C-B250-FC337D86CAAA}" presName="Name9" presStyleLbl="parChTrans1D2" presStyleIdx="7" presStyleCnt="12"/>
      <dgm:spPr/>
    </dgm:pt>
    <dgm:pt modelId="{EA1F413D-D150-4E55-8F00-D59FD5F93F9B}" type="pres">
      <dgm:prSet presAssocID="{5C14EF9D-290B-422C-B250-FC337D86CAAA}" presName="connTx" presStyleLbl="parChTrans1D2" presStyleIdx="7" presStyleCnt="12"/>
      <dgm:spPr/>
    </dgm:pt>
    <dgm:pt modelId="{BC5E4E71-CB5D-4E92-B32E-D2DF59407423}" type="pres">
      <dgm:prSet presAssocID="{74A1EF21-91A3-4EBD-8E7F-F1EFC47915E6}" presName="node" presStyleLbl="node1" presStyleIdx="7" presStyleCnt="12">
        <dgm:presLayoutVars>
          <dgm:bulletEnabled val="1"/>
        </dgm:presLayoutVars>
      </dgm:prSet>
      <dgm:spPr/>
    </dgm:pt>
    <dgm:pt modelId="{22FD4E6D-43E8-4E5C-9147-3A780E600659}" type="pres">
      <dgm:prSet presAssocID="{5C77C816-808B-46BB-BA7E-2337FAF412A0}" presName="Name9" presStyleLbl="parChTrans1D2" presStyleIdx="8" presStyleCnt="12"/>
      <dgm:spPr/>
    </dgm:pt>
    <dgm:pt modelId="{90959656-46FF-4A50-86AC-48D34FA4F6CD}" type="pres">
      <dgm:prSet presAssocID="{5C77C816-808B-46BB-BA7E-2337FAF412A0}" presName="connTx" presStyleLbl="parChTrans1D2" presStyleIdx="8" presStyleCnt="12"/>
      <dgm:spPr/>
    </dgm:pt>
    <dgm:pt modelId="{4CA1CA5C-3B82-468B-903D-110455EE69F0}" type="pres">
      <dgm:prSet presAssocID="{27A4BEA1-A542-455C-9663-3FD279514C74}" presName="node" presStyleLbl="node1" presStyleIdx="8" presStyleCnt="12">
        <dgm:presLayoutVars>
          <dgm:bulletEnabled val="1"/>
        </dgm:presLayoutVars>
      </dgm:prSet>
      <dgm:spPr/>
    </dgm:pt>
    <dgm:pt modelId="{FE2A665D-5959-4367-8022-68E33F356322}" type="pres">
      <dgm:prSet presAssocID="{5D7225CB-305F-4E6A-A08B-3681183DCAF9}" presName="Name9" presStyleLbl="parChTrans1D2" presStyleIdx="9" presStyleCnt="12"/>
      <dgm:spPr/>
    </dgm:pt>
    <dgm:pt modelId="{39EDF774-79A3-4FE5-9B5B-B02C68936536}" type="pres">
      <dgm:prSet presAssocID="{5D7225CB-305F-4E6A-A08B-3681183DCAF9}" presName="connTx" presStyleLbl="parChTrans1D2" presStyleIdx="9" presStyleCnt="12"/>
      <dgm:spPr/>
    </dgm:pt>
    <dgm:pt modelId="{38DCB5D2-FD9A-4FAA-A442-BEF44F5672F0}" type="pres">
      <dgm:prSet presAssocID="{137F8889-D041-4715-A0EA-A2720CE57DBE}" presName="node" presStyleLbl="node1" presStyleIdx="9" presStyleCnt="12">
        <dgm:presLayoutVars>
          <dgm:bulletEnabled val="1"/>
        </dgm:presLayoutVars>
      </dgm:prSet>
      <dgm:spPr/>
    </dgm:pt>
    <dgm:pt modelId="{0EA3EF94-E338-4587-BB48-26568FFB5CE2}" type="pres">
      <dgm:prSet presAssocID="{89B7065E-DD7F-4362-9214-C6AE177362E0}" presName="Name9" presStyleLbl="parChTrans1D2" presStyleIdx="10" presStyleCnt="12"/>
      <dgm:spPr/>
    </dgm:pt>
    <dgm:pt modelId="{7B106835-AF7E-408C-97A1-B02C345D5F6B}" type="pres">
      <dgm:prSet presAssocID="{89B7065E-DD7F-4362-9214-C6AE177362E0}" presName="connTx" presStyleLbl="parChTrans1D2" presStyleIdx="10" presStyleCnt="12"/>
      <dgm:spPr/>
    </dgm:pt>
    <dgm:pt modelId="{2DFB82E8-7EE0-46E6-95A4-3D3D8E3E62A5}" type="pres">
      <dgm:prSet presAssocID="{D1483B7E-702C-4274-B9FC-B0DD49037061}" presName="node" presStyleLbl="node1" presStyleIdx="10" presStyleCnt="12">
        <dgm:presLayoutVars>
          <dgm:bulletEnabled val="1"/>
        </dgm:presLayoutVars>
      </dgm:prSet>
      <dgm:spPr/>
    </dgm:pt>
    <dgm:pt modelId="{CD210212-6B52-4FC4-B800-F3C338A2282F}" type="pres">
      <dgm:prSet presAssocID="{BA9CA3EA-A28D-439C-8F30-CD949D17A39C}" presName="Name9" presStyleLbl="parChTrans1D2" presStyleIdx="11" presStyleCnt="12"/>
      <dgm:spPr/>
    </dgm:pt>
    <dgm:pt modelId="{C9FC2789-34F2-4055-A779-E906244C5EA6}" type="pres">
      <dgm:prSet presAssocID="{BA9CA3EA-A28D-439C-8F30-CD949D17A39C}" presName="connTx" presStyleLbl="parChTrans1D2" presStyleIdx="11" presStyleCnt="12"/>
      <dgm:spPr/>
    </dgm:pt>
    <dgm:pt modelId="{701F8982-2594-433C-8217-273890BB099D}" type="pres">
      <dgm:prSet presAssocID="{1487288E-7932-4C9E-B127-3C8BDAA03619}" presName="node" presStyleLbl="node1" presStyleIdx="11" presStyleCnt="12">
        <dgm:presLayoutVars>
          <dgm:bulletEnabled val="1"/>
        </dgm:presLayoutVars>
      </dgm:prSet>
      <dgm:spPr/>
    </dgm:pt>
  </dgm:ptLst>
  <dgm:cxnLst>
    <dgm:cxn modelId="{B84F3C00-BC40-4C25-BCE9-33AB4E1A4256}" srcId="{2C2E2000-C468-43A5-A4A3-0AD6579B645E}" destId="{1487288E-7932-4C9E-B127-3C8BDAA03619}" srcOrd="11" destOrd="0" parTransId="{BA9CA3EA-A28D-439C-8F30-CD949D17A39C}" sibTransId="{F19C3A3C-AADE-47BA-910D-CD29B693369D}"/>
    <dgm:cxn modelId="{02BD9807-8575-4739-BE07-CE14ECFD1618}" type="presOf" srcId="{DD587452-3E45-46A1-9CDA-6E9DE5B60383}" destId="{41D739AC-DC40-454A-AF7B-8C078786C7D1}" srcOrd="1" destOrd="0" presId="urn:microsoft.com/office/officeart/2005/8/layout/radial1"/>
    <dgm:cxn modelId="{68D40E0E-B2F7-4A33-A15A-7885AA1F65B2}" srcId="{2C2E2000-C468-43A5-A4A3-0AD6579B645E}" destId="{D4908804-FD31-4680-938B-A560141503A4}" srcOrd="0" destOrd="0" parTransId="{1D11D9FD-B9E5-4E49-B160-6BEE4CDABAC9}" sibTransId="{5561E915-C85A-46AB-AF48-305220D46A65}"/>
    <dgm:cxn modelId="{9215CF10-772A-4020-97BB-3932372E9300}" type="presOf" srcId="{1487288E-7932-4C9E-B127-3C8BDAA03619}" destId="{701F8982-2594-433C-8217-273890BB099D}" srcOrd="0" destOrd="0" presId="urn:microsoft.com/office/officeart/2005/8/layout/radial1"/>
    <dgm:cxn modelId="{74C9F810-98C1-4755-B0E7-CCF4D2B0DB91}" srcId="{2C2E2000-C468-43A5-A4A3-0AD6579B645E}" destId="{74A1EF21-91A3-4EBD-8E7F-F1EFC47915E6}" srcOrd="7" destOrd="0" parTransId="{5C14EF9D-290B-422C-B250-FC337D86CAAA}" sibTransId="{24E08C1D-19CD-4872-8352-D953C7D9775B}"/>
    <dgm:cxn modelId="{1441431B-75ED-4620-963A-BA4485EACA9D}" type="presOf" srcId="{5D7225CB-305F-4E6A-A08B-3681183DCAF9}" destId="{FE2A665D-5959-4367-8022-68E33F356322}" srcOrd="0" destOrd="0" presId="urn:microsoft.com/office/officeart/2005/8/layout/radial1"/>
    <dgm:cxn modelId="{A0ED691B-76E6-4AAC-8C87-D8387A3EE9F1}" srcId="{2C2E2000-C468-43A5-A4A3-0AD6579B645E}" destId="{C15761A7-0D46-4EC4-9614-2915246615DA}" srcOrd="3" destOrd="0" parTransId="{DD587452-3E45-46A1-9CDA-6E9DE5B60383}" sibTransId="{DBF111BE-72B0-4FE4-A8A4-8FC3775857E6}"/>
    <dgm:cxn modelId="{C0628C1B-E9A8-4607-86C7-E41AEB4378FE}" srcId="{2C2E2000-C468-43A5-A4A3-0AD6579B645E}" destId="{50706480-2B32-450E-8A03-0F31852E30FF}" srcOrd="6" destOrd="0" parTransId="{9D8101D7-8EC7-4F74-A83B-6A67BEF5580B}" sibTransId="{BC0007D4-D584-46E7-B9F5-0832E343A872}"/>
    <dgm:cxn modelId="{1C2FEE1B-ECCA-41AA-81BF-4CD4EB87EBE7}" srcId="{2C2E2000-C468-43A5-A4A3-0AD6579B645E}" destId="{912BD922-BD48-4661-8981-D292FA06579E}" srcOrd="4" destOrd="0" parTransId="{A202CBC8-7FA3-43BB-BF7F-B5C9C5EBF1F3}" sibTransId="{EDB11995-A11E-48E7-8F89-2F5A0ECF05ED}"/>
    <dgm:cxn modelId="{2783CA28-909C-48EC-94F5-9DF781DCAC4D}" type="presOf" srcId="{137F8889-D041-4715-A0EA-A2720CE57DBE}" destId="{38DCB5D2-FD9A-4FAA-A442-BEF44F5672F0}" srcOrd="0" destOrd="0" presId="urn:microsoft.com/office/officeart/2005/8/layout/radial1"/>
    <dgm:cxn modelId="{EE03FF28-BD8A-4B36-AF95-19C8704AA802}" type="presOf" srcId="{5C14EF9D-290B-422C-B250-FC337D86CAAA}" destId="{EA1F413D-D150-4E55-8F00-D59FD5F93F9B}" srcOrd="1" destOrd="0" presId="urn:microsoft.com/office/officeart/2005/8/layout/radial1"/>
    <dgm:cxn modelId="{5F694832-E831-4A46-A4D6-55349D2777A3}" type="presOf" srcId="{E4DBD0EA-BC5E-45CA-9FB8-19830207BF84}" destId="{C6DF7DC1-0A42-488C-B258-EC602E4DA57F}" srcOrd="1" destOrd="0" presId="urn:microsoft.com/office/officeart/2005/8/layout/radial1"/>
    <dgm:cxn modelId="{024B153E-D952-4A95-A093-305ACBA4C739}" type="presOf" srcId="{DD587452-3E45-46A1-9CDA-6E9DE5B60383}" destId="{B46DB33C-92A7-4E32-BCFA-BE146208A24F}" srcOrd="0" destOrd="0" presId="urn:microsoft.com/office/officeart/2005/8/layout/radial1"/>
    <dgm:cxn modelId="{EBE28A40-6345-4594-A197-65C57EE745A0}" type="presOf" srcId="{BA9CA3EA-A28D-439C-8F30-CD949D17A39C}" destId="{C9FC2789-34F2-4055-A779-E906244C5EA6}" srcOrd="1" destOrd="0" presId="urn:microsoft.com/office/officeart/2005/8/layout/radial1"/>
    <dgm:cxn modelId="{9C225F4A-87DB-4A81-AE0F-3EFECC63F7AA}" type="presOf" srcId="{9DE67BE7-DA33-4109-8703-B6F248CE66F6}" destId="{02EA22AE-D932-4829-92FF-5179FB5CAFA4}" srcOrd="0" destOrd="0" presId="urn:microsoft.com/office/officeart/2005/8/layout/radial1"/>
    <dgm:cxn modelId="{0F58184E-2F9A-481B-B0C7-E465F658811E}" type="presOf" srcId="{D1483B7E-702C-4274-B9FC-B0DD49037061}" destId="{2DFB82E8-7EE0-46E6-95A4-3D3D8E3E62A5}" srcOrd="0" destOrd="0" presId="urn:microsoft.com/office/officeart/2005/8/layout/radial1"/>
    <dgm:cxn modelId="{07710450-A9A8-48DD-8087-9288422C660B}" type="presOf" srcId="{912BD922-BD48-4661-8981-D292FA06579E}" destId="{DA7B4788-BD4B-4457-B3E1-6493AFFED9B7}" srcOrd="0" destOrd="0" presId="urn:microsoft.com/office/officeart/2005/8/layout/radial1"/>
    <dgm:cxn modelId="{B51BAC62-BD98-4475-B0AA-87F32321EED7}" type="presOf" srcId="{74A1EF21-91A3-4EBD-8E7F-F1EFC47915E6}" destId="{BC5E4E71-CB5D-4E92-B32E-D2DF59407423}" srcOrd="0" destOrd="0" presId="urn:microsoft.com/office/officeart/2005/8/layout/radial1"/>
    <dgm:cxn modelId="{397C2965-D67C-4490-B45D-6A0EB66B6A60}" type="presOf" srcId="{5D7225CB-305F-4E6A-A08B-3681183DCAF9}" destId="{39EDF774-79A3-4FE5-9B5B-B02C68936536}" srcOrd="1" destOrd="0" presId="urn:microsoft.com/office/officeart/2005/8/layout/radial1"/>
    <dgm:cxn modelId="{7E348765-7F54-4F99-AAB9-EA16B7CE4A39}" type="presOf" srcId="{D4908804-FD31-4680-938B-A560141503A4}" destId="{69E91958-E571-4E89-86BB-119118B3988C}" srcOrd="0" destOrd="0" presId="urn:microsoft.com/office/officeart/2005/8/layout/radial1"/>
    <dgm:cxn modelId="{011F3B66-EF4E-4707-A8E0-E53373D22392}" srcId="{974E6B0B-A355-44AB-BD11-A05FA1E987D5}" destId="{2C2E2000-C468-43A5-A4A3-0AD6579B645E}" srcOrd="0" destOrd="0" parTransId="{A2BB62F6-9B11-4BE0-8816-87D82AFCC882}" sibTransId="{9D7BC49F-8964-451F-A474-7FCDDBBA05B4}"/>
    <dgm:cxn modelId="{62820D68-0EEA-4C5A-99E5-9DB9A93E8F5E}" type="presOf" srcId="{A202CBC8-7FA3-43BB-BF7F-B5C9C5EBF1F3}" destId="{5E7E58A2-F4E2-4486-B275-9616A707CE64}" srcOrd="0" destOrd="0" presId="urn:microsoft.com/office/officeart/2005/8/layout/radial1"/>
    <dgm:cxn modelId="{C5ECFB6C-3149-4206-9D86-69C756F181E4}" type="presOf" srcId="{A38C45A8-5455-4753-9A5F-4B9A07FA95BF}" destId="{A33DDA38-D4F9-4053-A0C7-659C053EA113}" srcOrd="0" destOrd="0" presId="urn:microsoft.com/office/officeart/2005/8/layout/radial1"/>
    <dgm:cxn modelId="{E5F8FF6F-9AEB-4259-B6B1-9B43654166C5}" type="presOf" srcId="{89B7065E-DD7F-4362-9214-C6AE177362E0}" destId="{0EA3EF94-E338-4587-BB48-26568FFB5CE2}" srcOrd="0" destOrd="0" presId="urn:microsoft.com/office/officeart/2005/8/layout/radial1"/>
    <dgm:cxn modelId="{64FF1A75-AE65-4E1E-A23B-C59FEA6F6EEB}" srcId="{2C2E2000-C468-43A5-A4A3-0AD6579B645E}" destId="{78E38A16-2220-4FB5-AE32-F8B859BB4E5F}" srcOrd="5" destOrd="0" parTransId="{31848653-E296-4251-80A6-6B8EF2CCC423}" sibTransId="{9CDA2CFC-6331-4F69-BC92-E6E31D7A2581}"/>
    <dgm:cxn modelId="{C2E46F7B-A806-4FB9-B1A6-1617E869ECFA}" type="presOf" srcId="{1D11D9FD-B9E5-4E49-B160-6BEE4CDABAC9}" destId="{1BE46F6D-D4EE-4C31-8117-C027843D8146}" srcOrd="1" destOrd="0" presId="urn:microsoft.com/office/officeart/2005/8/layout/radial1"/>
    <dgm:cxn modelId="{01C05984-6425-4579-B061-F7093EEE512F}" type="presOf" srcId="{BA9CA3EA-A28D-439C-8F30-CD949D17A39C}" destId="{CD210212-6B52-4FC4-B800-F3C338A2282F}" srcOrd="0" destOrd="0" presId="urn:microsoft.com/office/officeart/2005/8/layout/radial1"/>
    <dgm:cxn modelId="{5DF4498C-EAED-4622-9DF8-45BA4E31BEBF}" type="presOf" srcId="{5C77C816-808B-46BB-BA7E-2337FAF412A0}" destId="{22FD4E6D-43E8-4E5C-9147-3A780E600659}" srcOrd="0" destOrd="0" presId="urn:microsoft.com/office/officeart/2005/8/layout/radial1"/>
    <dgm:cxn modelId="{A1D48F8F-632A-4956-940D-BC1F6C785811}" type="presOf" srcId="{78E38A16-2220-4FB5-AE32-F8B859BB4E5F}" destId="{90F3330E-6AA3-4BE2-BB30-A6FB2A0C475C}" srcOrd="0" destOrd="0" presId="urn:microsoft.com/office/officeart/2005/8/layout/radial1"/>
    <dgm:cxn modelId="{CE568AA3-1C78-4523-BED5-4D08E33DD4E0}" srcId="{2C2E2000-C468-43A5-A4A3-0AD6579B645E}" destId="{27A4BEA1-A542-455C-9663-3FD279514C74}" srcOrd="8" destOrd="0" parTransId="{5C77C816-808B-46BB-BA7E-2337FAF412A0}" sibTransId="{8EF62B2E-66E5-4D86-9820-26390AC0C099}"/>
    <dgm:cxn modelId="{3E8DFDA7-DDB2-4D2C-BF89-5E3E5FC8B848}" srcId="{2C2E2000-C468-43A5-A4A3-0AD6579B645E}" destId="{D1483B7E-702C-4274-B9FC-B0DD49037061}" srcOrd="10" destOrd="0" parTransId="{89B7065E-DD7F-4362-9214-C6AE177362E0}" sibTransId="{A2A26C4A-B578-4ADA-AAB6-AB26337C1B3A}"/>
    <dgm:cxn modelId="{D320CBAB-BA66-4373-BBAA-82F961784B74}" type="presOf" srcId="{A202CBC8-7FA3-43BB-BF7F-B5C9C5EBF1F3}" destId="{1D887D77-98A9-415E-8251-9DA7C7D44E15}" srcOrd="1" destOrd="0" presId="urn:microsoft.com/office/officeart/2005/8/layout/radial1"/>
    <dgm:cxn modelId="{6DB22ECA-EAC5-40F1-90E3-DFE49C848EEB}" type="presOf" srcId="{50706480-2B32-450E-8A03-0F31852E30FF}" destId="{56B010D2-F6A7-4F01-B47F-401DFD14D108}" srcOrd="0" destOrd="0" presId="urn:microsoft.com/office/officeart/2005/8/layout/radial1"/>
    <dgm:cxn modelId="{3C428ACB-4402-4978-A845-49A14085DE67}" type="presOf" srcId="{1D11D9FD-B9E5-4E49-B160-6BEE4CDABAC9}" destId="{FFC824C0-D17B-4F4F-B119-4E89DB2D6016}" srcOrd="0" destOrd="0" presId="urn:microsoft.com/office/officeart/2005/8/layout/radial1"/>
    <dgm:cxn modelId="{63BA13CE-BA05-4BE9-994B-325FCD713DA2}" type="presOf" srcId="{27A4BEA1-A542-455C-9663-3FD279514C74}" destId="{4CA1CA5C-3B82-468B-903D-110455EE69F0}" srcOrd="0" destOrd="0" presId="urn:microsoft.com/office/officeart/2005/8/layout/radial1"/>
    <dgm:cxn modelId="{F9D7C7D0-0717-4522-84A2-2CF1880A1896}" type="presOf" srcId="{C15761A7-0D46-4EC4-9614-2915246615DA}" destId="{14DBE35F-D1D4-40E7-AF5D-8CF2225C3D7E}" srcOrd="0" destOrd="0" presId="urn:microsoft.com/office/officeart/2005/8/layout/radial1"/>
    <dgm:cxn modelId="{5CAEE7D6-0D27-41C1-80E9-D4853FAB04F9}" srcId="{2C2E2000-C468-43A5-A4A3-0AD6579B645E}" destId="{C0D91A24-F1B7-41F8-A965-D62D4AF113B7}" srcOrd="2" destOrd="0" parTransId="{9DE67BE7-DA33-4109-8703-B6F248CE66F6}" sibTransId="{D66DD5F0-EED5-4584-AB55-C133A577FB84}"/>
    <dgm:cxn modelId="{EBAE7CDB-F8C0-409A-8658-901667C26BC4}" type="presOf" srcId="{E4DBD0EA-BC5E-45CA-9FB8-19830207BF84}" destId="{E6BED39F-5B4D-4682-A70E-CE3E87F331F6}" srcOrd="0" destOrd="0" presId="urn:microsoft.com/office/officeart/2005/8/layout/radial1"/>
    <dgm:cxn modelId="{47C986DF-334E-4D15-818E-41FC9B0C4D63}" type="presOf" srcId="{31848653-E296-4251-80A6-6B8EF2CCC423}" destId="{19BA6637-FAFD-445D-86F6-954FF060D2F8}" srcOrd="0" destOrd="0" presId="urn:microsoft.com/office/officeart/2005/8/layout/radial1"/>
    <dgm:cxn modelId="{1B6859E1-160C-43F9-AD90-B0D7D96FA416}" type="presOf" srcId="{2C2E2000-C468-43A5-A4A3-0AD6579B645E}" destId="{F5A12554-9D11-4970-9791-430342505157}" srcOrd="0" destOrd="0" presId="urn:microsoft.com/office/officeart/2005/8/layout/radial1"/>
    <dgm:cxn modelId="{26DFEDE2-D0A2-403A-82DD-F0A172250E52}" type="presOf" srcId="{31848653-E296-4251-80A6-6B8EF2CCC423}" destId="{82D4F8E9-0EF2-4C8E-B17D-9A19C757F50C}" srcOrd="1" destOrd="0" presId="urn:microsoft.com/office/officeart/2005/8/layout/radial1"/>
    <dgm:cxn modelId="{290353E3-C5C5-49FA-AE17-204949359247}" type="presOf" srcId="{9D8101D7-8EC7-4F74-A83B-6A67BEF5580B}" destId="{D1D51DF7-DCFE-49F0-ADE2-F95015AC8AFB}" srcOrd="1" destOrd="0" presId="urn:microsoft.com/office/officeart/2005/8/layout/radial1"/>
    <dgm:cxn modelId="{1B732DE5-74A4-48D1-B185-514A9ABD158F}" type="presOf" srcId="{9DE67BE7-DA33-4109-8703-B6F248CE66F6}" destId="{D63496ED-F401-4928-88DF-674CFA69A0C5}" srcOrd="1" destOrd="0" presId="urn:microsoft.com/office/officeart/2005/8/layout/radial1"/>
    <dgm:cxn modelId="{A04F47EA-CA02-42CF-8BF8-43B4EDDD048D}" type="presOf" srcId="{5C14EF9D-290B-422C-B250-FC337D86CAAA}" destId="{BF95FA16-36F9-435E-8A9A-0646E5CF2904}" srcOrd="0" destOrd="0" presId="urn:microsoft.com/office/officeart/2005/8/layout/radial1"/>
    <dgm:cxn modelId="{6591BEEF-62FE-472F-89A9-A10D8F258306}" type="presOf" srcId="{5C77C816-808B-46BB-BA7E-2337FAF412A0}" destId="{90959656-46FF-4A50-86AC-48D34FA4F6CD}" srcOrd="1" destOrd="0" presId="urn:microsoft.com/office/officeart/2005/8/layout/radial1"/>
    <dgm:cxn modelId="{8CC695F3-4126-4909-910E-61181676FEB2}" type="presOf" srcId="{89B7065E-DD7F-4362-9214-C6AE177362E0}" destId="{7B106835-AF7E-408C-97A1-B02C345D5F6B}" srcOrd="1" destOrd="0" presId="urn:microsoft.com/office/officeart/2005/8/layout/radial1"/>
    <dgm:cxn modelId="{C7763EF4-AEA6-4729-858F-5A023B49D394}" srcId="{2C2E2000-C468-43A5-A4A3-0AD6579B645E}" destId="{137F8889-D041-4715-A0EA-A2720CE57DBE}" srcOrd="9" destOrd="0" parTransId="{5D7225CB-305F-4E6A-A08B-3681183DCAF9}" sibTransId="{E8683334-E3DC-45FE-A6F6-A73E64FC52A9}"/>
    <dgm:cxn modelId="{6BF69BFA-CB24-4163-A53C-1E627820028C}" type="presOf" srcId="{974E6B0B-A355-44AB-BD11-A05FA1E987D5}" destId="{486F08B8-EF27-423D-9EC4-D4F057232A5D}" srcOrd="0" destOrd="0" presId="urn:microsoft.com/office/officeart/2005/8/layout/radial1"/>
    <dgm:cxn modelId="{D9D8EDFB-B1B1-44D2-8648-56AECBDF4304}" type="presOf" srcId="{9D8101D7-8EC7-4F74-A83B-6A67BEF5580B}" destId="{567FFA70-8503-432B-8A6E-704D98AE9B5C}" srcOrd="0" destOrd="0" presId="urn:microsoft.com/office/officeart/2005/8/layout/radial1"/>
    <dgm:cxn modelId="{A5D64DFC-DCBD-4E37-A892-8B5EB5333EF3}" type="presOf" srcId="{C0D91A24-F1B7-41F8-A965-D62D4AF113B7}" destId="{0F395247-CE5E-4E42-B18E-8829111EE2CB}" srcOrd="0" destOrd="0" presId="urn:microsoft.com/office/officeart/2005/8/layout/radial1"/>
    <dgm:cxn modelId="{1994C3FD-A550-483E-833B-EDA37FA652B3}" srcId="{2C2E2000-C468-43A5-A4A3-0AD6579B645E}" destId="{A38C45A8-5455-4753-9A5F-4B9A07FA95BF}" srcOrd="1" destOrd="0" parTransId="{E4DBD0EA-BC5E-45CA-9FB8-19830207BF84}" sibTransId="{F95E8163-0881-473F-B3A8-71A1644B2579}"/>
    <dgm:cxn modelId="{DA7ECC39-ED94-42FD-8AEB-8BBB59990A20}" type="presParOf" srcId="{486F08B8-EF27-423D-9EC4-D4F057232A5D}" destId="{F5A12554-9D11-4970-9791-430342505157}" srcOrd="0" destOrd="0" presId="urn:microsoft.com/office/officeart/2005/8/layout/radial1"/>
    <dgm:cxn modelId="{A7910148-62F1-4546-A254-4098A0342F01}" type="presParOf" srcId="{486F08B8-EF27-423D-9EC4-D4F057232A5D}" destId="{FFC824C0-D17B-4F4F-B119-4E89DB2D6016}" srcOrd="1" destOrd="0" presId="urn:microsoft.com/office/officeart/2005/8/layout/radial1"/>
    <dgm:cxn modelId="{B246045B-CD4F-410B-AABD-6466BDAB5D85}" type="presParOf" srcId="{FFC824C0-D17B-4F4F-B119-4E89DB2D6016}" destId="{1BE46F6D-D4EE-4C31-8117-C027843D8146}" srcOrd="0" destOrd="0" presId="urn:microsoft.com/office/officeart/2005/8/layout/radial1"/>
    <dgm:cxn modelId="{8B671474-3859-495D-8C06-FE9D854D6F83}" type="presParOf" srcId="{486F08B8-EF27-423D-9EC4-D4F057232A5D}" destId="{69E91958-E571-4E89-86BB-119118B3988C}" srcOrd="2" destOrd="0" presId="urn:microsoft.com/office/officeart/2005/8/layout/radial1"/>
    <dgm:cxn modelId="{5720861A-DA7C-4984-89E4-C26173E93484}" type="presParOf" srcId="{486F08B8-EF27-423D-9EC4-D4F057232A5D}" destId="{E6BED39F-5B4D-4682-A70E-CE3E87F331F6}" srcOrd="3" destOrd="0" presId="urn:microsoft.com/office/officeart/2005/8/layout/radial1"/>
    <dgm:cxn modelId="{3ECDD8E5-E35F-4671-BD1E-34227B966483}" type="presParOf" srcId="{E6BED39F-5B4D-4682-A70E-CE3E87F331F6}" destId="{C6DF7DC1-0A42-488C-B258-EC602E4DA57F}" srcOrd="0" destOrd="0" presId="urn:microsoft.com/office/officeart/2005/8/layout/radial1"/>
    <dgm:cxn modelId="{D198E407-2F37-4076-A21C-4A179FD2C78C}" type="presParOf" srcId="{486F08B8-EF27-423D-9EC4-D4F057232A5D}" destId="{A33DDA38-D4F9-4053-A0C7-659C053EA113}" srcOrd="4" destOrd="0" presId="urn:microsoft.com/office/officeart/2005/8/layout/radial1"/>
    <dgm:cxn modelId="{213E4E17-AF29-41F6-A3ED-D0AAF0A6EFFC}" type="presParOf" srcId="{486F08B8-EF27-423D-9EC4-D4F057232A5D}" destId="{02EA22AE-D932-4829-92FF-5179FB5CAFA4}" srcOrd="5" destOrd="0" presId="urn:microsoft.com/office/officeart/2005/8/layout/radial1"/>
    <dgm:cxn modelId="{AD2215C5-EC4F-4FFF-8A18-A7D096B9DD16}" type="presParOf" srcId="{02EA22AE-D932-4829-92FF-5179FB5CAFA4}" destId="{D63496ED-F401-4928-88DF-674CFA69A0C5}" srcOrd="0" destOrd="0" presId="urn:microsoft.com/office/officeart/2005/8/layout/radial1"/>
    <dgm:cxn modelId="{8C1818A6-A0E9-4722-BD72-620F82A83FFF}" type="presParOf" srcId="{486F08B8-EF27-423D-9EC4-D4F057232A5D}" destId="{0F395247-CE5E-4E42-B18E-8829111EE2CB}" srcOrd="6" destOrd="0" presId="urn:microsoft.com/office/officeart/2005/8/layout/radial1"/>
    <dgm:cxn modelId="{CFDDA168-0428-43B9-811C-15D0BECFE693}" type="presParOf" srcId="{486F08B8-EF27-423D-9EC4-D4F057232A5D}" destId="{B46DB33C-92A7-4E32-BCFA-BE146208A24F}" srcOrd="7" destOrd="0" presId="urn:microsoft.com/office/officeart/2005/8/layout/radial1"/>
    <dgm:cxn modelId="{0FAFFC32-29C4-43E6-BB16-CB3A11A5526C}" type="presParOf" srcId="{B46DB33C-92A7-4E32-BCFA-BE146208A24F}" destId="{41D739AC-DC40-454A-AF7B-8C078786C7D1}" srcOrd="0" destOrd="0" presId="urn:microsoft.com/office/officeart/2005/8/layout/radial1"/>
    <dgm:cxn modelId="{34D0531E-A192-4E14-9A54-51D9A2A1F998}" type="presParOf" srcId="{486F08B8-EF27-423D-9EC4-D4F057232A5D}" destId="{14DBE35F-D1D4-40E7-AF5D-8CF2225C3D7E}" srcOrd="8" destOrd="0" presId="urn:microsoft.com/office/officeart/2005/8/layout/radial1"/>
    <dgm:cxn modelId="{3D4147B8-6B52-4CC8-9145-5D08389B920D}" type="presParOf" srcId="{486F08B8-EF27-423D-9EC4-D4F057232A5D}" destId="{5E7E58A2-F4E2-4486-B275-9616A707CE64}" srcOrd="9" destOrd="0" presId="urn:microsoft.com/office/officeart/2005/8/layout/radial1"/>
    <dgm:cxn modelId="{8B474111-8187-4682-A3DA-DFD147D6BED2}" type="presParOf" srcId="{5E7E58A2-F4E2-4486-B275-9616A707CE64}" destId="{1D887D77-98A9-415E-8251-9DA7C7D44E15}" srcOrd="0" destOrd="0" presId="urn:microsoft.com/office/officeart/2005/8/layout/radial1"/>
    <dgm:cxn modelId="{84F7F694-FA00-4DDA-B97A-BC2404F5ED17}" type="presParOf" srcId="{486F08B8-EF27-423D-9EC4-D4F057232A5D}" destId="{DA7B4788-BD4B-4457-B3E1-6493AFFED9B7}" srcOrd="10" destOrd="0" presId="urn:microsoft.com/office/officeart/2005/8/layout/radial1"/>
    <dgm:cxn modelId="{05C799B6-2A0B-4DF9-8380-F2F1FDC0A966}" type="presParOf" srcId="{486F08B8-EF27-423D-9EC4-D4F057232A5D}" destId="{19BA6637-FAFD-445D-86F6-954FF060D2F8}" srcOrd="11" destOrd="0" presId="urn:microsoft.com/office/officeart/2005/8/layout/radial1"/>
    <dgm:cxn modelId="{DCCBC357-38D6-4D61-8B50-11D17E5E8188}" type="presParOf" srcId="{19BA6637-FAFD-445D-86F6-954FF060D2F8}" destId="{82D4F8E9-0EF2-4C8E-B17D-9A19C757F50C}" srcOrd="0" destOrd="0" presId="urn:microsoft.com/office/officeart/2005/8/layout/radial1"/>
    <dgm:cxn modelId="{F8C91342-B866-431B-952B-80103B0731E2}" type="presParOf" srcId="{486F08B8-EF27-423D-9EC4-D4F057232A5D}" destId="{90F3330E-6AA3-4BE2-BB30-A6FB2A0C475C}" srcOrd="12" destOrd="0" presId="urn:microsoft.com/office/officeart/2005/8/layout/radial1"/>
    <dgm:cxn modelId="{935CA1C5-3AA8-43EA-9920-00432384A8B0}" type="presParOf" srcId="{486F08B8-EF27-423D-9EC4-D4F057232A5D}" destId="{567FFA70-8503-432B-8A6E-704D98AE9B5C}" srcOrd="13" destOrd="0" presId="urn:microsoft.com/office/officeart/2005/8/layout/radial1"/>
    <dgm:cxn modelId="{6F4E2928-25C0-4276-B05F-F4A95376B331}" type="presParOf" srcId="{567FFA70-8503-432B-8A6E-704D98AE9B5C}" destId="{D1D51DF7-DCFE-49F0-ADE2-F95015AC8AFB}" srcOrd="0" destOrd="0" presId="urn:microsoft.com/office/officeart/2005/8/layout/radial1"/>
    <dgm:cxn modelId="{D62E4E61-358C-4334-9981-FE510F907D71}" type="presParOf" srcId="{486F08B8-EF27-423D-9EC4-D4F057232A5D}" destId="{56B010D2-F6A7-4F01-B47F-401DFD14D108}" srcOrd="14" destOrd="0" presId="urn:microsoft.com/office/officeart/2005/8/layout/radial1"/>
    <dgm:cxn modelId="{C8B709C5-2BB9-41D3-A4DC-25171EDB79FD}" type="presParOf" srcId="{486F08B8-EF27-423D-9EC4-D4F057232A5D}" destId="{BF95FA16-36F9-435E-8A9A-0646E5CF2904}" srcOrd="15" destOrd="0" presId="urn:microsoft.com/office/officeart/2005/8/layout/radial1"/>
    <dgm:cxn modelId="{BEE58094-BB29-4180-B0B4-365792B4845D}" type="presParOf" srcId="{BF95FA16-36F9-435E-8A9A-0646E5CF2904}" destId="{EA1F413D-D150-4E55-8F00-D59FD5F93F9B}" srcOrd="0" destOrd="0" presId="urn:microsoft.com/office/officeart/2005/8/layout/radial1"/>
    <dgm:cxn modelId="{959499FC-CA0C-47AB-9CB1-B1229D73A81F}" type="presParOf" srcId="{486F08B8-EF27-423D-9EC4-D4F057232A5D}" destId="{BC5E4E71-CB5D-4E92-B32E-D2DF59407423}" srcOrd="16" destOrd="0" presId="urn:microsoft.com/office/officeart/2005/8/layout/radial1"/>
    <dgm:cxn modelId="{4A0A6CDF-1E8A-424D-9D1D-9F01C58EF178}" type="presParOf" srcId="{486F08B8-EF27-423D-9EC4-D4F057232A5D}" destId="{22FD4E6D-43E8-4E5C-9147-3A780E600659}" srcOrd="17" destOrd="0" presId="urn:microsoft.com/office/officeart/2005/8/layout/radial1"/>
    <dgm:cxn modelId="{AFA42441-1B13-4C3A-B7E4-41E2AD195C4F}" type="presParOf" srcId="{22FD4E6D-43E8-4E5C-9147-3A780E600659}" destId="{90959656-46FF-4A50-86AC-48D34FA4F6CD}" srcOrd="0" destOrd="0" presId="urn:microsoft.com/office/officeart/2005/8/layout/radial1"/>
    <dgm:cxn modelId="{BAEC5C5C-4FB8-4FCD-A05B-E7F10BB6DA3E}" type="presParOf" srcId="{486F08B8-EF27-423D-9EC4-D4F057232A5D}" destId="{4CA1CA5C-3B82-468B-903D-110455EE69F0}" srcOrd="18" destOrd="0" presId="urn:microsoft.com/office/officeart/2005/8/layout/radial1"/>
    <dgm:cxn modelId="{923DE73F-9F90-4DBE-BB69-353D1E669E28}" type="presParOf" srcId="{486F08B8-EF27-423D-9EC4-D4F057232A5D}" destId="{FE2A665D-5959-4367-8022-68E33F356322}" srcOrd="19" destOrd="0" presId="urn:microsoft.com/office/officeart/2005/8/layout/radial1"/>
    <dgm:cxn modelId="{34815463-5ECE-4602-A52D-56EDB83300A3}" type="presParOf" srcId="{FE2A665D-5959-4367-8022-68E33F356322}" destId="{39EDF774-79A3-4FE5-9B5B-B02C68936536}" srcOrd="0" destOrd="0" presId="urn:microsoft.com/office/officeart/2005/8/layout/radial1"/>
    <dgm:cxn modelId="{832042B1-3C17-4702-A40F-8D257F4CC851}" type="presParOf" srcId="{486F08B8-EF27-423D-9EC4-D4F057232A5D}" destId="{38DCB5D2-FD9A-4FAA-A442-BEF44F5672F0}" srcOrd="20" destOrd="0" presId="urn:microsoft.com/office/officeart/2005/8/layout/radial1"/>
    <dgm:cxn modelId="{BE216673-91FE-40E3-82A3-EE1E3CF27D2C}" type="presParOf" srcId="{486F08B8-EF27-423D-9EC4-D4F057232A5D}" destId="{0EA3EF94-E338-4587-BB48-26568FFB5CE2}" srcOrd="21" destOrd="0" presId="urn:microsoft.com/office/officeart/2005/8/layout/radial1"/>
    <dgm:cxn modelId="{46EFAB7E-AB48-4567-9922-E36ADC43028A}" type="presParOf" srcId="{0EA3EF94-E338-4587-BB48-26568FFB5CE2}" destId="{7B106835-AF7E-408C-97A1-B02C345D5F6B}" srcOrd="0" destOrd="0" presId="urn:microsoft.com/office/officeart/2005/8/layout/radial1"/>
    <dgm:cxn modelId="{92D34225-A4C6-4F11-B257-173FF87AAB8D}" type="presParOf" srcId="{486F08B8-EF27-423D-9EC4-D4F057232A5D}" destId="{2DFB82E8-7EE0-46E6-95A4-3D3D8E3E62A5}" srcOrd="22" destOrd="0" presId="urn:microsoft.com/office/officeart/2005/8/layout/radial1"/>
    <dgm:cxn modelId="{F7518864-479F-4088-8E89-40F2657617B1}" type="presParOf" srcId="{486F08B8-EF27-423D-9EC4-D4F057232A5D}" destId="{CD210212-6B52-4FC4-B800-F3C338A2282F}" srcOrd="23" destOrd="0" presId="urn:microsoft.com/office/officeart/2005/8/layout/radial1"/>
    <dgm:cxn modelId="{32B9AD71-2A0F-4CDA-A54A-278D75799432}" type="presParOf" srcId="{CD210212-6B52-4FC4-B800-F3C338A2282F}" destId="{C9FC2789-34F2-4055-A779-E906244C5EA6}" srcOrd="0" destOrd="0" presId="urn:microsoft.com/office/officeart/2005/8/layout/radial1"/>
    <dgm:cxn modelId="{4B6FCCB3-B420-4F15-8B01-5FC0F0D7D783}" type="presParOf" srcId="{486F08B8-EF27-423D-9EC4-D4F057232A5D}" destId="{701F8982-2594-433C-8217-273890BB099D}" srcOrd="2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74E6B0B-A355-44AB-BD11-A05FA1E987D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2E2000-C468-43A5-A4A3-0AD6579B645E}">
      <dgm:prSet phldrT="[Text]"/>
      <dgm:spPr/>
      <dgm:t>
        <a:bodyPr/>
        <a:lstStyle/>
        <a:p>
          <a:r>
            <a:rPr lang="en-US" dirty="0"/>
            <a:t>Assessment</a:t>
          </a:r>
        </a:p>
      </dgm:t>
    </dgm:pt>
    <dgm:pt modelId="{A2BB62F6-9B11-4BE0-8816-87D82AFCC882}" type="parTrans" cxnId="{011F3B66-EF4E-4707-A8E0-E53373D22392}">
      <dgm:prSet/>
      <dgm:spPr/>
      <dgm:t>
        <a:bodyPr/>
        <a:lstStyle/>
        <a:p>
          <a:endParaRPr lang="en-US"/>
        </a:p>
      </dgm:t>
    </dgm:pt>
    <dgm:pt modelId="{9D7BC49F-8964-451F-A474-7FCDDBBA05B4}" type="sibTrans" cxnId="{011F3B66-EF4E-4707-A8E0-E53373D22392}">
      <dgm:prSet/>
      <dgm:spPr/>
      <dgm:t>
        <a:bodyPr/>
        <a:lstStyle/>
        <a:p>
          <a:endParaRPr lang="en-US"/>
        </a:p>
      </dgm:t>
    </dgm:pt>
    <dgm:pt modelId="{B452B66D-147D-4D74-AED7-A40ACDDFE611}">
      <dgm:prSet phldrT="[Text]"/>
      <dgm:spPr/>
      <dgm:t>
        <a:bodyPr/>
        <a:lstStyle/>
        <a:p>
          <a:r>
            <a:rPr lang="en-US" dirty="0"/>
            <a:t>Did questions match difficulty / marks</a:t>
          </a:r>
        </a:p>
      </dgm:t>
    </dgm:pt>
    <dgm:pt modelId="{0AA1463D-970A-403D-9F00-7A4C3FD7C7A5}" type="parTrans" cxnId="{CD5FB6DF-DB57-44CB-BD36-E6EFB9267B58}">
      <dgm:prSet/>
      <dgm:spPr/>
      <dgm:t>
        <a:bodyPr/>
        <a:lstStyle/>
        <a:p>
          <a:endParaRPr lang="en-US"/>
        </a:p>
      </dgm:t>
    </dgm:pt>
    <dgm:pt modelId="{81AFE39C-7CC7-428C-9CBF-6AA0620FA027}" type="sibTrans" cxnId="{CD5FB6DF-DB57-44CB-BD36-E6EFB9267B58}">
      <dgm:prSet/>
      <dgm:spPr/>
      <dgm:t>
        <a:bodyPr/>
        <a:lstStyle/>
        <a:p>
          <a:endParaRPr lang="en-US"/>
        </a:p>
      </dgm:t>
    </dgm:pt>
    <dgm:pt modelId="{3EB449C8-D4BD-4106-98E8-AD3A6405B68F}">
      <dgm:prSet phldrT="[Text]"/>
      <dgm:spPr/>
      <dgm:t>
        <a:bodyPr/>
        <a:lstStyle/>
        <a:p>
          <a:r>
            <a:rPr lang="en-US" dirty="0"/>
            <a:t>Were any questions confusing</a:t>
          </a:r>
        </a:p>
      </dgm:t>
    </dgm:pt>
    <dgm:pt modelId="{E623604E-0EC7-47BC-A1A6-39BB227ECF93}" type="parTrans" cxnId="{8F835489-88FE-4994-911D-ABF9FDE527E0}">
      <dgm:prSet/>
      <dgm:spPr/>
      <dgm:t>
        <a:bodyPr/>
        <a:lstStyle/>
        <a:p>
          <a:endParaRPr lang="en-US"/>
        </a:p>
      </dgm:t>
    </dgm:pt>
    <dgm:pt modelId="{A6A33BFF-65B4-48FF-BF6B-30C797A57578}" type="sibTrans" cxnId="{8F835489-88FE-4994-911D-ABF9FDE527E0}">
      <dgm:prSet/>
      <dgm:spPr/>
      <dgm:t>
        <a:bodyPr/>
        <a:lstStyle/>
        <a:p>
          <a:endParaRPr lang="en-US"/>
        </a:p>
      </dgm:t>
    </dgm:pt>
    <dgm:pt modelId="{E1745554-B931-4625-B845-87F339EF3549}">
      <dgm:prSet phldrT="[Text]"/>
      <dgm:spPr/>
      <dgm:t>
        <a:bodyPr/>
        <a:lstStyle/>
        <a:p>
          <a:r>
            <a:rPr lang="en-US" dirty="0"/>
            <a:t>Is the timing balanced correctly</a:t>
          </a:r>
        </a:p>
      </dgm:t>
    </dgm:pt>
    <dgm:pt modelId="{D0E3D73E-950B-4A58-BC73-17F5A6E3BC44}" type="parTrans" cxnId="{50B2288A-99E4-4339-AAFC-FA54EFDEF208}">
      <dgm:prSet/>
      <dgm:spPr/>
      <dgm:t>
        <a:bodyPr/>
        <a:lstStyle/>
        <a:p>
          <a:endParaRPr lang="en-US"/>
        </a:p>
      </dgm:t>
    </dgm:pt>
    <dgm:pt modelId="{A4CFF324-48B1-4361-A345-FA8E99DEB183}" type="sibTrans" cxnId="{50B2288A-99E4-4339-AAFC-FA54EFDEF208}">
      <dgm:prSet/>
      <dgm:spPr/>
      <dgm:t>
        <a:bodyPr/>
        <a:lstStyle/>
        <a:p>
          <a:endParaRPr lang="en-US"/>
        </a:p>
      </dgm:t>
    </dgm:pt>
    <dgm:pt modelId="{20888C87-40EE-4266-AD69-C98DE8D8B78D}">
      <dgm:prSet phldrT="[Text]"/>
      <dgm:spPr/>
      <dgm:t>
        <a:bodyPr/>
        <a:lstStyle/>
        <a:p>
          <a:r>
            <a:rPr lang="en-US" dirty="0"/>
            <a:t>Is the marking consistent</a:t>
          </a:r>
        </a:p>
      </dgm:t>
    </dgm:pt>
    <dgm:pt modelId="{E965AC4B-E24F-4E0F-8167-3E2BD4564B15}" type="parTrans" cxnId="{66991521-2BD6-4389-944C-AF18F752B040}">
      <dgm:prSet/>
      <dgm:spPr/>
      <dgm:t>
        <a:bodyPr/>
        <a:lstStyle/>
        <a:p>
          <a:endParaRPr lang="en-US"/>
        </a:p>
      </dgm:t>
    </dgm:pt>
    <dgm:pt modelId="{4F1A008B-10E7-4E59-9E81-93518000EC9C}" type="sibTrans" cxnId="{66991521-2BD6-4389-944C-AF18F752B040}">
      <dgm:prSet/>
      <dgm:spPr/>
      <dgm:t>
        <a:bodyPr/>
        <a:lstStyle/>
        <a:p>
          <a:endParaRPr lang="en-US"/>
        </a:p>
      </dgm:t>
    </dgm:pt>
    <dgm:pt modelId="{50D41B4B-EA31-4793-9B84-2120AFA3A8AE}">
      <dgm:prSet phldrT="[Text]"/>
      <dgm:spPr/>
      <dgm:t>
        <a:bodyPr/>
        <a:lstStyle/>
        <a:p>
          <a:r>
            <a:rPr lang="en-US" dirty="0"/>
            <a:t>Did the scope address all learning outcomes</a:t>
          </a:r>
        </a:p>
      </dgm:t>
    </dgm:pt>
    <dgm:pt modelId="{9352AD4A-6D89-45FB-B7B2-169D4619E42C}" type="parTrans" cxnId="{59F85662-09B3-4B34-B464-F9C58921624B}">
      <dgm:prSet/>
      <dgm:spPr/>
      <dgm:t>
        <a:bodyPr/>
        <a:lstStyle/>
        <a:p>
          <a:endParaRPr lang="en-US"/>
        </a:p>
      </dgm:t>
    </dgm:pt>
    <dgm:pt modelId="{FFEDA026-C3A0-483B-84AC-2058180DBF55}" type="sibTrans" cxnId="{59F85662-09B3-4B34-B464-F9C58921624B}">
      <dgm:prSet/>
      <dgm:spPr/>
      <dgm:t>
        <a:bodyPr/>
        <a:lstStyle/>
        <a:p>
          <a:endParaRPr lang="en-US"/>
        </a:p>
      </dgm:t>
    </dgm:pt>
    <dgm:pt modelId="{98B461BC-C27B-41E5-B89D-C7C5D5CEBD88}">
      <dgm:prSet phldrT="[Text]"/>
      <dgm:spPr/>
      <dgm:t>
        <a:bodyPr/>
        <a:lstStyle/>
        <a:p>
          <a:r>
            <a:rPr lang="en-US" dirty="0"/>
            <a:t>Is there a better way to test the level of knowledge</a:t>
          </a:r>
        </a:p>
      </dgm:t>
    </dgm:pt>
    <dgm:pt modelId="{07230B93-EF8A-4C35-8BD2-7B4A963EB65C}" type="parTrans" cxnId="{ACDC3BAE-F09B-4143-9EB3-DE133DC11266}">
      <dgm:prSet/>
      <dgm:spPr/>
      <dgm:t>
        <a:bodyPr/>
        <a:lstStyle/>
        <a:p>
          <a:endParaRPr lang="en-US"/>
        </a:p>
      </dgm:t>
    </dgm:pt>
    <dgm:pt modelId="{9CBADDC2-F302-4463-BD18-804AB61E3161}" type="sibTrans" cxnId="{ACDC3BAE-F09B-4143-9EB3-DE133DC11266}">
      <dgm:prSet/>
      <dgm:spPr/>
      <dgm:t>
        <a:bodyPr/>
        <a:lstStyle/>
        <a:p>
          <a:endParaRPr lang="en-US"/>
        </a:p>
      </dgm:t>
    </dgm:pt>
    <dgm:pt modelId="{33D88412-981F-4CA5-90ED-2FEA074D168C}">
      <dgm:prSet phldrT="[Text]"/>
      <dgm:spPr/>
      <dgm:t>
        <a:bodyPr/>
        <a:lstStyle/>
        <a:p>
          <a:r>
            <a:rPr lang="en-US" dirty="0"/>
            <a:t>Are any students in trouble during the exam</a:t>
          </a:r>
        </a:p>
      </dgm:t>
    </dgm:pt>
    <dgm:pt modelId="{EE02718D-0E79-4408-8D98-AD111F621F0C}" type="parTrans" cxnId="{B8275611-B861-45ED-B78B-FB572DDBD364}">
      <dgm:prSet/>
      <dgm:spPr/>
      <dgm:t>
        <a:bodyPr/>
        <a:lstStyle/>
        <a:p>
          <a:endParaRPr lang="en-US"/>
        </a:p>
      </dgm:t>
    </dgm:pt>
    <dgm:pt modelId="{D7636F11-0294-4134-8A91-A6F9C94D26DA}" type="sibTrans" cxnId="{B8275611-B861-45ED-B78B-FB572DDBD364}">
      <dgm:prSet/>
      <dgm:spPr/>
      <dgm:t>
        <a:bodyPr/>
        <a:lstStyle/>
        <a:p>
          <a:endParaRPr lang="en-US"/>
        </a:p>
      </dgm:t>
    </dgm:pt>
    <dgm:pt modelId="{DBBF72DA-0FBB-4A3B-931E-D748AC87E3A2}">
      <dgm:prSet phldrT="[Text]"/>
      <dgm:spPr/>
      <dgm:t>
        <a:bodyPr/>
        <a:lstStyle/>
        <a:p>
          <a:r>
            <a:rPr lang="en-US" dirty="0"/>
            <a:t>Are students having issues with hardware or software</a:t>
          </a:r>
        </a:p>
      </dgm:t>
    </dgm:pt>
    <dgm:pt modelId="{16434404-AC45-46AB-A8BD-40E009FEF7F7}" type="parTrans" cxnId="{1C2A18BD-28D6-4FBA-A351-A78249881BBD}">
      <dgm:prSet/>
      <dgm:spPr/>
      <dgm:t>
        <a:bodyPr/>
        <a:lstStyle/>
        <a:p>
          <a:endParaRPr lang="en-US"/>
        </a:p>
      </dgm:t>
    </dgm:pt>
    <dgm:pt modelId="{9B1D9689-0357-4F53-8377-7B5C1FBA22C0}" type="sibTrans" cxnId="{1C2A18BD-28D6-4FBA-A351-A78249881BBD}">
      <dgm:prSet/>
      <dgm:spPr/>
      <dgm:t>
        <a:bodyPr/>
        <a:lstStyle/>
        <a:p>
          <a:endParaRPr lang="en-US"/>
        </a:p>
      </dgm:t>
    </dgm:pt>
    <dgm:pt modelId="{486F08B8-EF27-423D-9EC4-D4F057232A5D}" type="pres">
      <dgm:prSet presAssocID="{974E6B0B-A355-44AB-BD11-A05FA1E987D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5A12554-9D11-4970-9791-430342505157}" type="pres">
      <dgm:prSet presAssocID="{2C2E2000-C468-43A5-A4A3-0AD6579B645E}" presName="centerShape" presStyleLbl="node0" presStyleIdx="0" presStyleCnt="1"/>
      <dgm:spPr/>
    </dgm:pt>
    <dgm:pt modelId="{963B5091-E308-41C9-97C3-E33F67A9551A}" type="pres">
      <dgm:prSet presAssocID="{0AA1463D-970A-403D-9F00-7A4C3FD7C7A5}" presName="Name9" presStyleLbl="parChTrans1D2" presStyleIdx="0" presStyleCnt="8"/>
      <dgm:spPr/>
    </dgm:pt>
    <dgm:pt modelId="{B36015AA-4B1C-44F3-AA8A-B82DB775DCAE}" type="pres">
      <dgm:prSet presAssocID="{0AA1463D-970A-403D-9F00-7A4C3FD7C7A5}" presName="connTx" presStyleLbl="parChTrans1D2" presStyleIdx="0" presStyleCnt="8"/>
      <dgm:spPr/>
    </dgm:pt>
    <dgm:pt modelId="{708CB72A-1523-405E-AC4D-481E88F809A9}" type="pres">
      <dgm:prSet presAssocID="{B452B66D-147D-4D74-AED7-A40ACDDFE611}" presName="node" presStyleLbl="node1" presStyleIdx="0" presStyleCnt="8">
        <dgm:presLayoutVars>
          <dgm:bulletEnabled val="1"/>
        </dgm:presLayoutVars>
      </dgm:prSet>
      <dgm:spPr/>
    </dgm:pt>
    <dgm:pt modelId="{842B22F1-7590-4E73-B8A0-343492E8A283}" type="pres">
      <dgm:prSet presAssocID="{E623604E-0EC7-47BC-A1A6-39BB227ECF93}" presName="Name9" presStyleLbl="parChTrans1D2" presStyleIdx="1" presStyleCnt="8"/>
      <dgm:spPr/>
    </dgm:pt>
    <dgm:pt modelId="{F619DEE3-19BF-4FA8-9725-D2433D01C7FA}" type="pres">
      <dgm:prSet presAssocID="{E623604E-0EC7-47BC-A1A6-39BB227ECF93}" presName="connTx" presStyleLbl="parChTrans1D2" presStyleIdx="1" presStyleCnt="8"/>
      <dgm:spPr/>
    </dgm:pt>
    <dgm:pt modelId="{28AA88BE-1ED4-4CCE-B7D1-71AD24F2C863}" type="pres">
      <dgm:prSet presAssocID="{3EB449C8-D4BD-4106-98E8-AD3A6405B68F}" presName="node" presStyleLbl="node1" presStyleIdx="1" presStyleCnt="8">
        <dgm:presLayoutVars>
          <dgm:bulletEnabled val="1"/>
        </dgm:presLayoutVars>
      </dgm:prSet>
      <dgm:spPr/>
    </dgm:pt>
    <dgm:pt modelId="{836339AC-1C90-49AF-B623-257B32784365}" type="pres">
      <dgm:prSet presAssocID="{D0E3D73E-950B-4A58-BC73-17F5A6E3BC44}" presName="Name9" presStyleLbl="parChTrans1D2" presStyleIdx="2" presStyleCnt="8"/>
      <dgm:spPr/>
    </dgm:pt>
    <dgm:pt modelId="{B4C2D0D4-B6B3-417A-A038-9564F876C6DC}" type="pres">
      <dgm:prSet presAssocID="{D0E3D73E-950B-4A58-BC73-17F5A6E3BC44}" presName="connTx" presStyleLbl="parChTrans1D2" presStyleIdx="2" presStyleCnt="8"/>
      <dgm:spPr/>
    </dgm:pt>
    <dgm:pt modelId="{E594CE66-5144-4CD6-88B3-2861DA8093BF}" type="pres">
      <dgm:prSet presAssocID="{E1745554-B931-4625-B845-87F339EF3549}" presName="node" presStyleLbl="node1" presStyleIdx="2" presStyleCnt="8">
        <dgm:presLayoutVars>
          <dgm:bulletEnabled val="1"/>
        </dgm:presLayoutVars>
      </dgm:prSet>
      <dgm:spPr/>
    </dgm:pt>
    <dgm:pt modelId="{2A6B2B52-932E-4CF3-9713-4CA10D67F800}" type="pres">
      <dgm:prSet presAssocID="{E965AC4B-E24F-4E0F-8167-3E2BD4564B15}" presName="Name9" presStyleLbl="parChTrans1D2" presStyleIdx="3" presStyleCnt="8"/>
      <dgm:spPr/>
    </dgm:pt>
    <dgm:pt modelId="{80E3AE13-71FF-4C58-A82D-8B74B2FBB4FF}" type="pres">
      <dgm:prSet presAssocID="{E965AC4B-E24F-4E0F-8167-3E2BD4564B15}" presName="connTx" presStyleLbl="parChTrans1D2" presStyleIdx="3" presStyleCnt="8"/>
      <dgm:spPr/>
    </dgm:pt>
    <dgm:pt modelId="{5CC54959-83CA-4400-BA62-AF2D79BB6E5C}" type="pres">
      <dgm:prSet presAssocID="{20888C87-40EE-4266-AD69-C98DE8D8B78D}" presName="node" presStyleLbl="node1" presStyleIdx="3" presStyleCnt="8">
        <dgm:presLayoutVars>
          <dgm:bulletEnabled val="1"/>
        </dgm:presLayoutVars>
      </dgm:prSet>
      <dgm:spPr/>
    </dgm:pt>
    <dgm:pt modelId="{1B927505-EF1B-4A24-9E30-71F4728EF3C3}" type="pres">
      <dgm:prSet presAssocID="{9352AD4A-6D89-45FB-B7B2-169D4619E42C}" presName="Name9" presStyleLbl="parChTrans1D2" presStyleIdx="4" presStyleCnt="8"/>
      <dgm:spPr/>
    </dgm:pt>
    <dgm:pt modelId="{5E1F1CBC-32CE-407F-844A-F3A86B3CD2E9}" type="pres">
      <dgm:prSet presAssocID="{9352AD4A-6D89-45FB-B7B2-169D4619E42C}" presName="connTx" presStyleLbl="parChTrans1D2" presStyleIdx="4" presStyleCnt="8"/>
      <dgm:spPr/>
    </dgm:pt>
    <dgm:pt modelId="{8E43D8AD-7D29-484F-B245-2F6787C180A5}" type="pres">
      <dgm:prSet presAssocID="{50D41B4B-EA31-4793-9B84-2120AFA3A8AE}" presName="node" presStyleLbl="node1" presStyleIdx="4" presStyleCnt="8">
        <dgm:presLayoutVars>
          <dgm:bulletEnabled val="1"/>
        </dgm:presLayoutVars>
      </dgm:prSet>
      <dgm:spPr/>
    </dgm:pt>
    <dgm:pt modelId="{9419A14A-BBF6-463E-9927-5C2577E255D5}" type="pres">
      <dgm:prSet presAssocID="{07230B93-EF8A-4C35-8BD2-7B4A963EB65C}" presName="Name9" presStyleLbl="parChTrans1D2" presStyleIdx="5" presStyleCnt="8"/>
      <dgm:spPr/>
    </dgm:pt>
    <dgm:pt modelId="{6B9D630A-EA3F-443F-AC6A-F5E1DBDF2547}" type="pres">
      <dgm:prSet presAssocID="{07230B93-EF8A-4C35-8BD2-7B4A963EB65C}" presName="connTx" presStyleLbl="parChTrans1D2" presStyleIdx="5" presStyleCnt="8"/>
      <dgm:spPr/>
    </dgm:pt>
    <dgm:pt modelId="{193BBAD8-0EFC-46D3-B021-A2A4EE490159}" type="pres">
      <dgm:prSet presAssocID="{98B461BC-C27B-41E5-B89D-C7C5D5CEBD88}" presName="node" presStyleLbl="node1" presStyleIdx="5" presStyleCnt="8">
        <dgm:presLayoutVars>
          <dgm:bulletEnabled val="1"/>
        </dgm:presLayoutVars>
      </dgm:prSet>
      <dgm:spPr/>
    </dgm:pt>
    <dgm:pt modelId="{6F834EA7-89B0-4F0F-8FEC-9C35F4166F96}" type="pres">
      <dgm:prSet presAssocID="{EE02718D-0E79-4408-8D98-AD111F621F0C}" presName="Name9" presStyleLbl="parChTrans1D2" presStyleIdx="6" presStyleCnt="8"/>
      <dgm:spPr/>
    </dgm:pt>
    <dgm:pt modelId="{448C1319-423B-441F-843F-96C4D3A6F3AB}" type="pres">
      <dgm:prSet presAssocID="{EE02718D-0E79-4408-8D98-AD111F621F0C}" presName="connTx" presStyleLbl="parChTrans1D2" presStyleIdx="6" presStyleCnt="8"/>
      <dgm:spPr/>
    </dgm:pt>
    <dgm:pt modelId="{82C0283E-8E8D-4025-80C0-B0A1A6FED7E4}" type="pres">
      <dgm:prSet presAssocID="{33D88412-981F-4CA5-90ED-2FEA074D168C}" presName="node" presStyleLbl="node1" presStyleIdx="6" presStyleCnt="8">
        <dgm:presLayoutVars>
          <dgm:bulletEnabled val="1"/>
        </dgm:presLayoutVars>
      </dgm:prSet>
      <dgm:spPr/>
    </dgm:pt>
    <dgm:pt modelId="{49C7B2C0-24C2-4023-89F1-BA497ABF8805}" type="pres">
      <dgm:prSet presAssocID="{16434404-AC45-46AB-A8BD-40E009FEF7F7}" presName="Name9" presStyleLbl="parChTrans1D2" presStyleIdx="7" presStyleCnt="8"/>
      <dgm:spPr/>
    </dgm:pt>
    <dgm:pt modelId="{C82427BD-7C00-4176-AA6B-BC981E84D31F}" type="pres">
      <dgm:prSet presAssocID="{16434404-AC45-46AB-A8BD-40E009FEF7F7}" presName="connTx" presStyleLbl="parChTrans1D2" presStyleIdx="7" presStyleCnt="8"/>
      <dgm:spPr/>
    </dgm:pt>
    <dgm:pt modelId="{3EB4C54B-8AF5-4908-BB57-6FBC0B414E1C}" type="pres">
      <dgm:prSet presAssocID="{DBBF72DA-0FBB-4A3B-931E-D748AC87E3A2}" presName="node" presStyleLbl="node1" presStyleIdx="7" presStyleCnt="8">
        <dgm:presLayoutVars>
          <dgm:bulletEnabled val="1"/>
        </dgm:presLayoutVars>
      </dgm:prSet>
      <dgm:spPr/>
    </dgm:pt>
  </dgm:ptLst>
  <dgm:cxnLst>
    <dgm:cxn modelId="{99218D05-FC70-43C3-BB7B-B5518D13B3D2}" type="presOf" srcId="{3EB449C8-D4BD-4106-98E8-AD3A6405B68F}" destId="{28AA88BE-1ED4-4CCE-B7D1-71AD24F2C863}" srcOrd="0" destOrd="0" presId="urn:microsoft.com/office/officeart/2005/8/layout/radial1"/>
    <dgm:cxn modelId="{3889CD10-17C2-4C61-8DCB-B41AB9243B2D}" type="presOf" srcId="{E623604E-0EC7-47BC-A1A6-39BB227ECF93}" destId="{F619DEE3-19BF-4FA8-9725-D2433D01C7FA}" srcOrd="1" destOrd="0" presId="urn:microsoft.com/office/officeart/2005/8/layout/radial1"/>
    <dgm:cxn modelId="{2AC2D510-B0AB-49FF-AE07-0F94CA1512C9}" type="presOf" srcId="{33D88412-981F-4CA5-90ED-2FEA074D168C}" destId="{82C0283E-8E8D-4025-80C0-B0A1A6FED7E4}" srcOrd="0" destOrd="0" presId="urn:microsoft.com/office/officeart/2005/8/layout/radial1"/>
    <dgm:cxn modelId="{E7E8F110-AEA1-43DF-A2D6-2B448FAFBADC}" type="presOf" srcId="{E623604E-0EC7-47BC-A1A6-39BB227ECF93}" destId="{842B22F1-7590-4E73-B8A0-343492E8A283}" srcOrd="0" destOrd="0" presId="urn:microsoft.com/office/officeart/2005/8/layout/radial1"/>
    <dgm:cxn modelId="{B8275611-B861-45ED-B78B-FB572DDBD364}" srcId="{2C2E2000-C468-43A5-A4A3-0AD6579B645E}" destId="{33D88412-981F-4CA5-90ED-2FEA074D168C}" srcOrd="6" destOrd="0" parTransId="{EE02718D-0E79-4408-8D98-AD111F621F0C}" sibTransId="{D7636F11-0294-4134-8A91-A6F9C94D26DA}"/>
    <dgm:cxn modelId="{2F07721A-A6C3-4391-B7B8-8BF068A9A08E}" type="presOf" srcId="{DBBF72DA-0FBB-4A3B-931E-D748AC87E3A2}" destId="{3EB4C54B-8AF5-4908-BB57-6FBC0B414E1C}" srcOrd="0" destOrd="0" presId="urn:microsoft.com/office/officeart/2005/8/layout/radial1"/>
    <dgm:cxn modelId="{00150E1D-5ED3-4418-9337-1A20840CFC10}" type="presOf" srcId="{0AA1463D-970A-403D-9F00-7A4C3FD7C7A5}" destId="{B36015AA-4B1C-44F3-AA8A-B82DB775DCAE}" srcOrd="1" destOrd="0" presId="urn:microsoft.com/office/officeart/2005/8/layout/radial1"/>
    <dgm:cxn modelId="{66991521-2BD6-4389-944C-AF18F752B040}" srcId="{2C2E2000-C468-43A5-A4A3-0AD6579B645E}" destId="{20888C87-40EE-4266-AD69-C98DE8D8B78D}" srcOrd="3" destOrd="0" parTransId="{E965AC4B-E24F-4E0F-8167-3E2BD4564B15}" sibTransId="{4F1A008B-10E7-4E59-9E81-93518000EC9C}"/>
    <dgm:cxn modelId="{B14DCF22-AF6E-47CF-ADB0-8A1D3CA9C44E}" type="presOf" srcId="{B452B66D-147D-4D74-AED7-A40ACDDFE611}" destId="{708CB72A-1523-405E-AC4D-481E88F809A9}" srcOrd="0" destOrd="0" presId="urn:microsoft.com/office/officeart/2005/8/layout/radial1"/>
    <dgm:cxn modelId="{FD5A9525-9A40-42D2-B44F-9472DA64C53D}" type="presOf" srcId="{16434404-AC45-46AB-A8BD-40E009FEF7F7}" destId="{C82427BD-7C00-4176-AA6B-BC981E84D31F}" srcOrd="1" destOrd="0" presId="urn:microsoft.com/office/officeart/2005/8/layout/radial1"/>
    <dgm:cxn modelId="{D1F0BD2A-70CE-4547-A92A-5909626D49A7}" type="presOf" srcId="{98B461BC-C27B-41E5-B89D-C7C5D5CEBD88}" destId="{193BBAD8-0EFC-46D3-B021-A2A4EE490159}" srcOrd="0" destOrd="0" presId="urn:microsoft.com/office/officeart/2005/8/layout/radial1"/>
    <dgm:cxn modelId="{4F24AB3F-220F-4E60-A003-594A63386DC7}" type="presOf" srcId="{16434404-AC45-46AB-A8BD-40E009FEF7F7}" destId="{49C7B2C0-24C2-4023-89F1-BA497ABF8805}" srcOrd="0" destOrd="0" presId="urn:microsoft.com/office/officeart/2005/8/layout/radial1"/>
    <dgm:cxn modelId="{CABDE14E-33CD-49F5-8DC3-75A97D2220FF}" type="presOf" srcId="{0AA1463D-970A-403D-9F00-7A4C3FD7C7A5}" destId="{963B5091-E308-41C9-97C3-E33F67A9551A}" srcOrd="0" destOrd="0" presId="urn:microsoft.com/office/officeart/2005/8/layout/radial1"/>
    <dgm:cxn modelId="{59F85662-09B3-4B34-B464-F9C58921624B}" srcId="{2C2E2000-C468-43A5-A4A3-0AD6579B645E}" destId="{50D41B4B-EA31-4793-9B84-2120AFA3A8AE}" srcOrd="4" destOrd="0" parTransId="{9352AD4A-6D89-45FB-B7B2-169D4619E42C}" sibTransId="{FFEDA026-C3A0-483B-84AC-2058180DBF55}"/>
    <dgm:cxn modelId="{011F3B66-EF4E-4707-A8E0-E53373D22392}" srcId="{974E6B0B-A355-44AB-BD11-A05FA1E987D5}" destId="{2C2E2000-C468-43A5-A4A3-0AD6579B645E}" srcOrd="0" destOrd="0" parTransId="{A2BB62F6-9B11-4BE0-8816-87D82AFCC882}" sibTransId="{9D7BC49F-8964-451F-A474-7FCDDBBA05B4}"/>
    <dgm:cxn modelId="{6D0D1767-DE01-4BC5-978C-B93737F3C09A}" type="presOf" srcId="{EE02718D-0E79-4408-8D98-AD111F621F0C}" destId="{6F834EA7-89B0-4F0F-8FEC-9C35F4166F96}" srcOrd="0" destOrd="0" presId="urn:microsoft.com/office/officeart/2005/8/layout/radial1"/>
    <dgm:cxn modelId="{2B1BF26C-4046-4193-B6FE-8F7D3F3439CF}" type="presOf" srcId="{E965AC4B-E24F-4E0F-8167-3E2BD4564B15}" destId="{2A6B2B52-932E-4CF3-9713-4CA10D67F800}" srcOrd="0" destOrd="0" presId="urn:microsoft.com/office/officeart/2005/8/layout/radial1"/>
    <dgm:cxn modelId="{DD8CFB6D-B8B8-4DC6-AADB-18CF6B32E073}" type="presOf" srcId="{D0E3D73E-950B-4A58-BC73-17F5A6E3BC44}" destId="{836339AC-1C90-49AF-B623-257B32784365}" srcOrd="0" destOrd="0" presId="urn:microsoft.com/office/officeart/2005/8/layout/radial1"/>
    <dgm:cxn modelId="{8F198276-A495-4AB7-8095-1AFD5EA49C50}" type="presOf" srcId="{EE02718D-0E79-4408-8D98-AD111F621F0C}" destId="{448C1319-423B-441F-843F-96C4D3A6F3AB}" srcOrd="1" destOrd="0" presId="urn:microsoft.com/office/officeart/2005/8/layout/radial1"/>
    <dgm:cxn modelId="{CE90497A-4C1B-46A5-A12F-BEF99D601797}" type="presOf" srcId="{50D41B4B-EA31-4793-9B84-2120AFA3A8AE}" destId="{8E43D8AD-7D29-484F-B245-2F6787C180A5}" srcOrd="0" destOrd="0" presId="urn:microsoft.com/office/officeart/2005/8/layout/radial1"/>
    <dgm:cxn modelId="{2E210E81-7300-4A61-8AB6-00320757C388}" type="presOf" srcId="{9352AD4A-6D89-45FB-B7B2-169D4619E42C}" destId="{1B927505-EF1B-4A24-9E30-71F4728EF3C3}" srcOrd="0" destOrd="0" presId="urn:microsoft.com/office/officeart/2005/8/layout/radial1"/>
    <dgm:cxn modelId="{64769F81-A652-4143-8180-9464C666FA68}" type="presOf" srcId="{D0E3D73E-950B-4A58-BC73-17F5A6E3BC44}" destId="{B4C2D0D4-B6B3-417A-A038-9564F876C6DC}" srcOrd="1" destOrd="0" presId="urn:microsoft.com/office/officeart/2005/8/layout/radial1"/>
    <dgm:cxn modelId="{8F835489-88FE-4994-911D-ABF9FDE527E0}" srcId="{2C2E2000-C468-43A5-A4A3-0AD6579B645E}" destId="{3EB449C8-D4BD-4106-98E8-AD3A6405B68F}" srcOrd="1" destOrd="0" parTransId="{E623604E-0EC7-47BC-A1A6-39BB227ECF93}" sibTransId="{A6A33BFF-65B4-48FF-BF6B-30C797A57578}"/>
    <dgm:cxn modelId="{50B2288A-99E4-4339-AAFC-FA54EFDEF208}" srcId="{2C2E2000-C468-43A5-A4A3-0AD6579B645E}" destId="{E1745554-B931-4625-B845-87F339EF3549}" srcOrd="2" destOrd="0" parTransId="{D0E3D73E-950B-4A58-BC73-17F5A6E3BC44}" sibTransId="{A4CFF324-48B1-4361-A345-FA8E99DEB183}"/>
    <dgm:cxn modelId="{9ED5D091-7B47-4A1B-BC5C-9723610D80EC}" type="presOf" srcId="{E1745554-B931-4625-B845-87F339EF3549}" destId="{E594CE66-5144-4CD6-88B3-2861DA8093BF}" srcOrd="0" destOrd="0" presId="urn:microsoft.com/office/officeart/2005/8/layout/radial1"/>
    <dgm:cxn modelId="{E732399C-8D05-411A-B2DC-7BC6F051EE4B}" type="presOf" srcId="{07230B93-EF8A-4C35-8BD2-7B4A963EB65C}" destId="{9419A14A-BBF6-463E-9927-5C2577E255D5}" srcOrd="0" destOrd="0" presId="urn:microsoft.com/office/officeart/2005/8/layout/radial1"/>
    <dgm:cxn modelId="{FAE3E69D-C263-4FC1-A096-29AAF03FF571}" type="presOf" srcId="{E965AC4B-E24F-4E0F-8167-3E2BD4564B15}" destId="{80E3AE13-71FF-4C58-A82D-8B74B2FBB4FF}" srcOrd="1" destOrd="0" presId="urn:microsoft.com/office/officeart/2005/8/layout/radial1"/>
    <dgm:cxn modelId="{ACDC3BAE-F09B-4143-9EB3-DE133DC11266}" srcId="{2C2E2000-C468-43A5-A4A3-0AD6579B645E}" destId="{98B461BC-C27B-41E5-B89D-C7C5D5CEBD88}" srcOrd="5" destOrd="0" parTransId="{07230B93-EF8A-4C35-8BD2-7B4A963EB65C}" sibTransId="{9CBADDC2-F302-4463-BD18-804AB61E3161}"/>
    <dgm:cxn modelId="{9361C5B5-EBA0-4272-876A-FC46945981B1}" type="presOf" srcId="{20888C87-40EE-4266-AD69-C98DE8D8B78D}" destId="{5CC54959-83CA-4400-BA62-AF2D79BB6E5C}" srcOrd="0" destOrd="0" presId="urn:microsoft.com/office/officeart/2005/8/layout/radial1"/>
    <dgm:cxn modelId="{36A0FFB9-337E-4BDD-8F7E-0384EA1F863B}" type="presOf" srcId="{9352AD4A-6D89-45FB-B7B2-169D4619E42C}" destId="{5E1F1CBC-32CE-407F-844A-F3A86B3CD2E9}" srcOrd="1" destOrd="0" presId="urn:microsoft.com/office/officeart/2005/8/layout/radial1"/>
    <dgm:cxn modelId="{1C2A18BD-28D6-4FBA-A351-A78249881BBD}" srcId="{2C2E2000-C468-43A5-A4A3-0AD6579B645E}" destId="{DBBF72DA-0FBB-4A3B-931E-D748AC87E3A2}" srcOrd="7" destOrd="0" parTransId="{16434404-AC45-46AB-A8BD-40E009FEF7F7}" sibTransId="{9B1D9689-0357-4F53-8377-7B5C1FBA22C0}"/>
    <dgm:cxn modelId="{CD5FB6DF-DB57-44CB-BD36-E6EFB9267B58}" srcId="{2C2E2000-C468-43A5-A4A3-0AD6579B645E}" destId="{B452B66D-147D-4D74-AED7-A40ACDDFE611}" srcOrd="0" destOrd="0" parTransId="{0AA1463D-970A-403D-9F00-7A4C3FD7C7A5}" sibTransId="{81AFE39C-7CC7-428C-9CBF-6AA0620FA027}"/>
    <dgm:cxn modelId="{1B6859E1-160C-43F9-AD90-B0D7D96FA416}" type="presOf" srcId="{2C2E2000-C468-43A5-A4A3-0AD6579B645E}" destId="{F5A12554-9D11-4970-9791-430342505157}" srcOrd="0" destOrd="0" presId="urn:microsoft.com/office/officeart/2005/8/layout/radial1"/>
    <dgm:cxn modelId="{063BD5E6-EC9A-4211-9E4C-FB9FBF85BA85}" type="presOf" srcId="{07230B93-EF8A-4C35-8BD2-7B4A963EB65C}" destId="{6B9D630A-EA3F-443F-AC6A-F5E1DBDF2547}" srcOrd="1" destOrd="0" presId="urn:microsoft.com/office/officeart/2005/8/layout/radial1"/>
    <dgm:cxn modelId="{6BF69BFA-CB24-4163-A53C-1E627820028C}" type="presOf" srcId="{974E6B0B-A355-44AB-BD11-A05FA1E987D5}" destId="{486F08B8-EF27-423D-9EC4-D4F057232A5D}" srcOrd="0" destOrd="0" presId="urn:microsoft.com/office/officeart/2005/8/layout/radial1"/>
    <dgm:cxn modelId="{DA7ECC39-ED94-42FD-8AEB-8BBB59990A20}" type="presParOf" srcId="{486F08B8-EF27-423D-9EC4-D4F057232A5D}" destId="{F5A12554-9D11-4970-9791-430342505157}" srcOrd="0" destOrd="0" presId="urn:microsoft.com/office/officeart/2005/8/layout/radial1"/>
    <dgm:cxn modelId="{99359CE1-D1A7-44A7-9994-3F9EF77CFD2A}" type="presParOf" srcId="{486F08B8-EF27-423D-9EC4-D4F057232A5D}" destId="{963B5091-E308-41C9-97C3-E33F67A9551A}" srcOrd="1" destOrd="0" presId="urn:microsoft.com/office/officeart/2005/8/layout/radial1"/>
    <dgm:cxn modelId="{F767FB37-EE85-48A6-9375-C7A80E0BF465}" type="presParOf" srcId="{963B5091-E308-41C9-97C3-E33F67A9551A}" destId="{B36015AA-4B1C-44F3-AA8A-B82DB775DCAE}" srcOrd="0" destOrd="0" presId="urn:microsoft.com/office/officeart/2005/8/layout/radial1"/>
    <dgm:cxn modelId="{FDA12C78-EC30-4F48-9169-6D9A1DD27D34}" type="presParOf" srcId="{486F08B8-EF27-423D-9EC4-D4F057232A5D}" destId="{708CB72A-1523-405E-AC4D-481E88F809A9}" srcOrd="2" destOrd="0" presId="urn:microsoft.com/office/officeart/2005/8/layout/radial1"/>
    <dgm:cxn modelId="{B3DABA7A-891F-4463-B952-EF36D2489E3B}" type="presParOf" srcId="{486F08B8-EF27-423D-9EC4-D4F057232A5D}" destId="{842B22F1-7590-4E73-B8A0-343492E8A283}" srcOrd="3" destOrd="0" presId="urn:microsoft.com/office/officeart/2005/8/layout/radial1"/>
    <dgm:cxn modelId="{40170559-0C16-4521-84F0-7D150DEF0B76}" type="presParOf" srcId="{842B22F1-7590-4E73-B8A0-343492E8A283}" destId="{F619DEE3-19BF-4FA8-9725-D2433D01C7FA}" srcOrd="0" destOrd="0" presId="urn:microsoft.com/office/officeart/2005/8/layout/radial1"/>
    <dgm:cxn modelId="{E7538FF5-4631-47B3-BEA0-353B7E4C8C86}" type="presParOf" srcId="{486F08B8-EF27-423D-9EC4-D4F057232A5D}" destId="{28AA88BE-1ED4-4CCE-B7D1-71AD24F2C863}" srcOrd="4" destOrd="0" presId="urn:microsoft.com/office/officeart/2005/8/layout/radial1"/>
    <dgm:cxn modelId="{B12B54F4-5C5D-4190-964E-E89816DBE187}" type="presParOf" srcId="{486F08B8-EF27-423D-9EC4-D4F057232A5D}" destId="{836339AC-1C90-49AF-B623-257B32784365}" srcOrd="5" destOrd="0" presId="urn:microsoft.com/office/officeart/2005/8/layout/radial1"/>
    <dgm:cxn modelId="{7044CB52-07F3-4B00-B2E8-BF6907D39E62}" type="presParOf" srcId="{836339AC-1C90-49AF-B623-257B32784365}" destId="{B4C2D0D4-B6B3-417A-A038-9564F876C6DC}" srcOrd="0" destOrd="0" presId="urn:microsoft.com/office/officeart/2005/8/layout/radial1"/>
    <dgm:cxn modelId="{EF7ADBCC-5D1A-401D-B622-60D2A08F81E6}" type="presParOf" srcId="{486F08B8-EF27-423D-9EC4-D4F057232A5D}" destId="{E594CE66-5144-4CD6-88B3-2861DA8093BF}" srcOrd="6" destOrd="0" presId="urn:microsoft.com/office/officeart/2005/8/layout/radial1"/>
    <dgm:cxn modelId="{C7AD8089-F775-4564-97F0-4EFB3AD5DB8E}" type="presParOf" srcId="{486F08B8-EF27-423D-9EC4-D4F057232A5D}" destId="{2A6B2B52-932E-4CF3-9713-4CA10D67F800}" srcOrd="7" destOrd="0" presId="urn:microsoft.com/office/officeart/2005/8/layout/radial1"/>
    <dgm:cxn modelId="{57040427-1B01-46CF-98E9-374CDD988936}" type="presParOf" srcId="{2A6B2B52-932E-4CF3-9713-4CA10D67F800}" destId="{80E3AE13-71FF-4C58-A82D-8B74B2FBB4FF}" srcOrd="0" destOrd="0" presId="urn:microsoft.com/office/officeart/2005/8/layout/radial1"/>
    <dgm:cxn modelId="{26235CB6-A213-49D1-A8C5-542B8D656193}" type="presParOf" srcId="{486F08B8-EF27-423D-9EC4-D4F057232A5D}" destId="{5CC54959-83CA-4400-BA62-AF2D79BB6E5C}" srcOrd="8" destOrd="0" presId="urn:microsoft.com/office/officeart/2005/8/layout/radial1"/>
    <dgm:cxn modelId="{A7327890-68CB-47E7-ACE2-6453286DEFE4}" type="presParOf" srcId="{486F08B8-EF27-423D-9EC4-D4F057232A5D}" destId="{1B927505-EF1B-4A24-9E30-71F4728EF3C3}" srcOrd="9" destOrd="0" presId="urn:microsoft.com/office/officeart/2005/8/layout/radial1"/>
    <dgm:cxn modelId="{187923D5-231B-431B-B3AF-260B8ADA1E89}" type="presParOf" srcId="{1B927505-EF1B-4A24-9E30-71F4728EF3C3}" destId="{5E1F1CBC-32CE-407F-844A-F3A86B3CD2E9}" srcOrd="0" destOrd="0" presId="urn:microsoft.com/office/officeart/2005/8/layout/radial1"/>
    <dgm:cxn modelId="{F98B1B82-45C9-49A6-BE26-849F3A0F98B7}" type="presParOf" srcId="{486F08B8-EF27-423D-9EC4-D4F057232A5D}" destId="{8E43D8AD-7D29-484F-B245-2F6787C180A5}" srcOrd="10" destOrd="0" presId="urn:microsoft.com/office/officeart/2005/8/layout/radial1"/>
    <dgm:cxn modelId="{FD97CC3B-BBA5-41D6-AF94-D67ACA548863}" type="presParOf" srcId="{486F08B8-EF27-423D-9EC4-D4F057232A5D}" destId="{9419A14A-BBF6-463E-9927-5C2577E255D5}" srcOrd="11" destOrd="0" presId="urn:microsoft.com/office/officeart/2005/8/layout/radial1"/>
    <dgm:cxn modelId="{55DAC94E-AE2B-4A30-9B6D-AC42C148D608}" type="presParOf" srcId="{9419A14A-BBF6-463E-9927-5C2577E255D5}" destId="{6B9D630A-EA3F-443F-AC6A-F5E1DBDF2547}" srcOrd="0" destOrd="0" presId="urn:microsoft.com/office/officeart/2005/8/layout/radial1"/>
    <dgm:cxn modelId="{DA681C25-C1A1-42F0-B5A4-B0A9933C7146}" type="presParOf" srcId="{486F08B8-EF27-423D-9EC4-D4F057232A5D}" destId="{193BBAD8-0EFC-46D3-B021-A2A4EE490159}" srcOrd="12" destOrd="0" presId="urn:microsoft.com/office/officeart/2005/8/layout/radial1"/>
    <dgm:cxn modelId="{E28ACA00-A7B2-4DE2-8626-5C2A1F1BFD2F}" type="presParOf" srcId="{486F08B8-EF27-423D-9EC4-D4F057232A5D}" destId="{6F834EA7-89B0-4F0F-8FEC-9C35F4166F96}" srcOrd="13" destOrd="0" presId="urn:microsoft.com/office/officeart/2005/8/layout/radial1"/>
    <dgm:cxn modelId="{9A5BF59D-2D82-4A2F-A3AB-BCD6AA29D4ED}" type="presParOf" srcId="{6F834EA7-89B0-4F0F-8FEC-9C35F4166F96}" destId="{448C1319-423B-441F-843F-96C4D3A6F3AB}" srcOrd="0" destOrd="0" presId="urn:microsoft.com/office/officeart/2005/8/layout/radial1"/>
    <dgm:cxn modelId="{C0842672-24A5-4860-928D-E87014C573B2}" type="presParOf" srcId="{486F08B8-EF27-423D-9EC4-D4F057232A5D}" destId="{82C0283E-8E8D-4025-80C0-B0A1A6FED7E4}" srcOrd="14" destOrd="0" presId="urn:microsoft.com/office/officeart/2005/8/layout/radial1"/>
    <dgm:cxn modelId="{02BCDE20-8E43-49D2-B952-E7704E9AC139}" type="presParOf" srcId="{486F08B8-EF27-423D-9EC4-D4F057232A5D}" destId="{49C7B2C0-24C2-4023-89F1-BA497ABF8805}" srcOrd="15" destOrd="0" presId="urn:microsoft.com/office/officeart/2005/8/layout/radial1"/>
    <dgm:cxn modelId="{DE19BB9D-57CB-48DB-8F1C-86EBBD28033C}" type="presParOf" srcId="{49C7B2C0-24C2-4023-89F1-BA497ABF8805}" destId="{C82427BD-7C00-4176-AA6B-BC981E84D31F}" srcOrd="0" destOrd="0" presId="urn:microsoft.com/office/officeart/2005/8/layout/radial1"/>
    <dgm:cxn modelId="{6C9F5E2A-4673-4D73-9896-14E48E282E50}" type="presParOf" srcId="{486F08B8-EF27-423D-9EC4-D4F057232A5D}" destId="{3EB4C54B-8AF5-4908-BB57-6FBC0B414E1C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E733FD-A294-48B7-BD2B-70B36BC97391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5A6BB7-E45D-4C1A-A4D4-04BA8D753CDE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D - Determination</a:t>
          </a:r>
        </a:p>
      </dgm:t>
    </dgm:pt>
    <dgm:pt modelId="{356D3819-0AAE-4471-93D5-E0F5DEF9A033}" type="parTrans" cxnId="{71EBA752-1396-4A4C-B3D1-6602ECD433F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9ED6BD9-F241-4955-8E50-DF9A075C7867}" type="sibTrans" cxnId="{71EBA752-1396-4A4C-B3D1-6602ECD433F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5213CCA-18CE-476D-AA94-D80BD1985288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Why you want to apply Learning analytics</a:t>
          </a:r>
        </a:p>
      </dgm:t>
    </dgm:pt>
    <dgm:pt modelId="{BF2D95C5-15BC-446D-AA58-AB5E2B5BCFA7}" type="parTrans" cxnId="{566C4166-E49D-4B97-895F-579C806813B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50B55D1-0487-4B00-ABDA-9A7E841CEB31}" type="sibTrans" cxnId="{566C4166-E49D-4B97-895F-579C806813B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DE706E7-E103-47AA-BDD2-11EA30F22E3D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What is the added value</a:t>
          </a:r>
        </a:p>
      </dgm:t>
    </dgm:pt>
    <dgm:pt modelId="{150D4B2E-50DC-482B-9F6F-AC538DB69065}" type="parTrans" cxnId="{A8B6457E-B50F-4DB8-A76B-29124D575B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7E89F50-8206-4F8D-A33C-371FEE35F89E}" type="sibTrans" cxnId="{A8B6457E-B50F-4DB8-A76B-29124D575B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8BD8F7E-022C-4EEC-A643-407CC19D77B4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E - Explain</a:t>
          </a:r>
        </a:p>
      </dgm:t>
    </dgm:pt>
    <dgm:pt modelId="{F0D00FA2-273C-467B-9F0B-51B728A9038B}" type="parTrans" cxnId="{8E825F4B-B013-4BCC-B839-27262476174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39EF79D-1029-4F8B-B733-6B5DE196CD7A}" type="sibTrans" cxnId="{8E825F4B-B013-4BCC-B839-27262476174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8DF0FFF-7C63-493B-9799-41839045A446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Be open about your intentions</a:t>
          </a:r>
        </a:p>
      </dgm:t>
    </dgm:pt>
    <dgm:pt modelId="{909F2595-7889-4D6A-A0FD-A9559896D826}" type="parTrans" cxnId="{07C54D85-C492-43D6-9267-D408AE69225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49470B1-1D29-466B-AEBA-CA9E2E7892D9}" type="sibTrans" cxnId="{07C54D85-C492-43D6-9267-D408AE69225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91B7F45-7F0A-4BB7-9F18-0F9EC347933F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What data will be collected</a:t>
          </a:r>
        </a:p>
      </dgm:t>
    </dgm:pt>
    <dgm:pt modelId="{813AA5EF-72CE-46B3-BC8E-3558525C269E}" type="parTrans" cxnId="{8377A3E7-042A-407C-92A0-38AED16D0DF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11EE5E1-4B05-4C3E-A576-A754557E6182}" type="sibTrans" cxnId="{8377A3E7-042A-407C-92A0-38AED16D0DF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0763F3-40CE-47AA-9D05-C5840D1D20B5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L - Legitimate</a:t>
          </a:r>
        </a:p>
      </dgm:t>
    </dgm:pt>
    <dgm:pt modelId="{E7948361-407F-40AD-A8A4-60BBF96AE50A}" type="parTrans" cxnId="{097B8CF4-A04D-40F2-9E61-85959340D0D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505297C-51BC-4B4D-8D8F-6125AF879AAB}" type="sibTrans" cxnId="{097B8CF4-A04D-40F2-9E61-85959340D0D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3108F22-3A9C-4C9B-B7C7-B1CE626F82D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Why are you allowed to have data</a:t>
          </a:r>
        </a:p>
      </dgm:t>
    </dgm:pt>
    <dgm:pt modelId="{49DAFAE3-8D1F-4559-AAD0-ECC2D7D7302F}" type="parTrans" cxnId="{80AE602F-601A-4CFD-84F4-9EF633457C1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183E603-E64C-469B-9301-985FC564C06E}" type="sibTrans" cxnId="{80AE602F-601A-4CFD-84F4-9EF633457C1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FF1B232-6649-4371-B365-9430344235CC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Which data sources you have already</a:t>
          </a:r>
        </a:p>
      </dgm:t>
    </dgm:pt>
    <dgm:pt modelId="{9BD1D5D7-2970-4A15-AD4F-FB281BFACF15}" type="parTrans" cxnId="{5427913A-B4D9-4F5D-8D62-16354525AC2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EA40E13-E821-47E3-A1EB-FEA466DC9E92}" type="sibTrans" cxnId="{5427913A-B4D9-4F5D-8D62-16354525AC2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91A3817-95A0-4DAE-9486-015EBE994C65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 – Involve</a:t>
          </a:r>
        </a:p>
      </dgm:t>
    </dgm:pt>
    <dgm:pt modelId="{8F8A3082-ABCB-40E8-9CF6-DAD667B394B9}" type="parTrans" cxnId="{ECC58765-B114-4682-A2B6-0A30BDA40D1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3C6B1AF-BA5A-4C7A-9565-AB12F0499C94}" type="sibTrans" cxnId="{ECC58765-B114-4682-A2B6-0A30BDA40D1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44089C-0C1B-42D7-BEC0-44ADF16E3F0C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Involve all stakeholders and the data subjects</a:t>
          </a:r>
        </a:p>
      </dgm:t>
    </dgm:pt>
    <dgm:pt modelId="{C7A7E4F3-8B8D-4D0F-A378-F6A227F2901A}" type="parTrans" cxnId="{F6F176DB-7000-4671-88B6-87A6011543A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0FB81C4-3430-4A92-826A-D40785E28746}" type="sibTrans" cxnId="{F6F176DB-7000-4671-88B6-87A6011543A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2F6D07B-0C1D-4C55-97B5-FAFADC78C391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What are the rights of the subjects</a:t>
          </a:r>
        </a:p>
      </dgm:t>
    </dgm:pt>
    <dgm:pt modelId="{FCE80674-03CA-4C76-8589-3322AAA05637}" type="parTrans" cxnId="{6315D702-FDEB-4DB4-ABDE-82EAF1801AC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384C839-5D68-49C5-8F66-B55E0F27D291}" type="sibTrans" cxnId="{6315D702-FDEB-4DB4-ABDE-82EAF1801AC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5ABCD3-7D17-40D6-98ED-D119EC8EF12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Be open about privacy concerns</a:t>
          </a:r>
        </a:p>
      </dgm:t>
    </dgm:pt>
    <dgm:pt modelId="{3F5B9A22-67C0-49C1-B51D-E398652C95C4}" type="parTrans" cxnId="{4247272C-DBDD-4B67-B998-9702EEC38915}">
      <dgm:prSet/>
      <dgm:spPr/>
      <dgm:t>
        <a:bodyPr/>
        <a:lstStyle/>
        <a:p>
          <a:endParaRPr lang="en-US"/>
        </a:p>
      </dgm:t>
    </dgm:pt>
    <dgm:pt modelId="{9EAC680F-2996-49E4-9C76-60D4BDFB5255}" type="sibTrans" cxnId="{4247272C-DBDD-4B67-B998-9702EEC38915}">
      <dgm:prSet/>
      <dgm:spPr/>
      <dgm:t>
        <a:bodyPr/>
        <a:lstStyle/>
        <a:p>
          <a:endParaRPr lang="en-US"/>
        </a:p>
      </dgm:t>
    </dgm:pt>
    <dgm:pt modelId="{83D67B13-15D4-4AD2-988C-A7AAD28AC1E9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Provide access to personal data collected </a:t>
          </a:r>
        </a:p>
      </dgm:t>
    </dgm:pt>
    <dgm:pt modelId="{D1F2CB27-6184-49BE-8560-D4601AACD4DD}" type="parTrans" cxnId="{18CA3B44-CEB1-4E76-87FF-09B263E5CBFF}">
      <dgm:prSet/>
      <dgm:spPr/>
      <dgm:t>
        <a:bodyPr/>
        <a:lstStyle/>
        <a:p>
          <a:endParaRPr lang="en-US"/>
        </a:p>
      </dgm:t>
    </dgm:pt>
    <dgm:pt modelId="{4ED251C9-B285-405E-811E-61A3719AD012}" type="sibTrans" cxnId="{18CA3B44-CEB1-4E76-87FF-09B263E5CBFF}">
      <dgm:prSet/>
      <dgm:spPr/>
      <dgm:t>
        <a:bodyPr/>
        <a:lstStyle/>
        <a:p>
          <a:endParaRPr lang="en-US"/>
        </a:p>
      </dgm:t>
    </dgm:pt>
    <dgm:pt modelId="{2C55AD0F-9B2F-4DE6-A588-1C0576E3AB18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Why you are allowed to collect additional data</a:t>
          </a:r>
        </a:p>
      </dgm:t>
    </dgm:pt>
    <dgm:pt modelId="{40C15ED0-AB59-47A2-8FA3-7C21D751558B}" type="parTrans" cxnId="{42DCE2DB-19CE-4EFC-A89D-D56A37456AD1}">
      <dgm:prSet/>
      <dgm:spPr/>
      <dgm:t>
        <a:bodyPr/>
        <a:lstStyle/>
        <a:p>
          <a:endParaRPr lang="en-US"/>
        </a:p>
      </dgm:t>
    </dgm:pt>
    <dgm:pt modelId="{9EEA591F-4281-4582-8BDC-6150833721D4}" type="sibTrans" cxnId="{42DCE2DB-19CE-4EFC-A89D-D56A37456AD1}">
      <dgm:prSet/>
      <dgm:spPr/>
      <dgm:t>
        <a:bodyPr/>
        <a:lstStyle/>
        <a:p>
          <a:endParaRPr lang="en-US"/>
        </a:p>
      </dgm:t>
    </dgm:pt>
    <dgm:pt modelId="{36524C36-18AA-48B3-86F4-BC15C77C2AEE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How long the data will be stored</a:t>
          </a:r>
        </a:p>
      </dgm:t>
    </dgm:pt>
    <dgm:pt modelId="{FB84B50A-766F-45D1-95B9-15574537955D}" type="parTrans" cxnId="{4E5AD588-1530-47C6-9397-36441318A51A}">
      <dgm:prSet/>
      <dgm:spPr/>
      <dgm:t>
        <a:bodyPr/>
        <a:lstStyle/>
        <a:p>
          <a:endParaRPr lang="en-US"/>
        </a:p>
      </dgm:t>
    </dgm:pt>
    <dgm:pt modelId="{02E1849B-860D-45CF-A956-26C320D22E48}" type="sibTrans" cxnId="{4E5AD588-1530-47C6-9397-36441318A51A}">
      <dgm:prSet/>
      <dgm:spPr/>
      <dgm:t>
        <a:bodyPr/>
        <a:lstStyle/>
        <a:p>
          <a:endParaRPr lang="en-US"/>
        </a:p>
      </dgm:t>
    </dgm:pt>
    <dgm:pt modelId="{B172CBB7-E303-4D96-9E0F-AB4998E27BE1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Who has access to the data</a:t>
          </a:r>
        </a:p>
      </dgm:t>
    </dgm:pt>
    <dgm:pt modelId="{61254BD7-4D07-4A2E-A371-B6AD5731E4D7}" type="parTrans" cxnId="{CC1A7982-9FFC-4FBA-9D89-0367A3CE3C6F}">
      <dgm:prSet/>
      <dgm:spPr/>
      <dgm:t>
        <a:bodyPr/>
        <a:lstStyle/>
        <a:p>
          <a:endParaRPr lang="en-US"/>
        </a:p>
      </dgm:t>
    </dgm:pt>
    <dgm:pt modelId="{DA28F5D6-500D-46B6-933F-AC95C8876825}" type="sibTrans" cxnId="{CC1A7982-9FFC-4FBA-9D89-0367A3CE3C6F}">
      <dgm:prSet/>
      <dgm:spPr/>
      <dgm:t>
        <a:bodyPr/>
        <a:lstStyle/>
        <a:p>
          <a:endParaRPr lang="en-US"/>
        </a:p>
      </dgm:t>
    </dgm:pt>
    <dgm:pt modelId="{3885282D-FFA0-443E-84D8-5553072F5333}" type="pres">
      <dgm:prSet presAssocID="{8CE733FD-A294-48B7-BD2B-70B36BC97391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EC4F721E-24C9-4C56-B165-574751375A94}" type="pres">
      <dgm:prSet presAssocID="{355A6BB7-E45D-4C1A-A4D4-04BA8D753CDE}" presName="composite" presStyleCnt="0"/>
      <dgm:spPr/>
    </dgm:pt>
    <dgm:pt modelId="{EA60C595-F419-4295-981C-2183B21D2994}" type="pres">
      <dgm:prSet presAssocID="{355A6BB7-E45D-4C1A-A4D4-04BA8D753CDE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0189BF96-85E1-4D94-8655-B3D392698C82}" type="pres">
      <dgm:prSet presAssocID="{355A6BB7-E45D-4C1A-A4D4-04BA8D753CDE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</dgm:pt>
    <dgm:pt modelId="{1D770457-8887-4BFE-9EDF-FDD23B8FB0A9}" type="pres">
      <dgm:prSet presAssocID="{355A6BB7-E45D-4C1A-A4D4-04BA8D753CDE}" presName="Accent" presStyleLbl="parChTrans1D1" presStyleIdx="0" presStyleCnt="4"/>
      <dgm:spPr/>
    </dgm:pt>
    <dgm:pt modelId="{1E2651A1-B26E-454E-B5A3-E11A309A77AE}" type="pres">
      <dgm:prSet presAssocID="{355A6BB7-E45D-4C1A-A4D4-04BA8D753CDE}" presName="Child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DD233919-395C-4D9F-890E-395127BAAFC2}" type="pres">
      <dgm:prSet presAssocID="{D9ED6BD9-F241-4955-8E50-DF9A075C7867}" presName="sibTrans" presStyleCnt="0"/>
      <dgm:spPr/>
    </dgm:pt>
    <dgm:pt modelId="{2FC3D8E0-D805-45C3-95FE-2367CEC51D82}" type="pres">
      <dgm:prSet presAssocID="{28BD8F7E-022C-4EEC-A643-407CC19D77B4}" presName="composite" presStyleCnt="0"/>
      <dgm:spPr/>
    </dgm:pt>
    <dgm:pt modelId="{5453EB93-7511-4D6D-BDB2-98A9BF5E65F1}" type="pres">
      <dgm:prSet presAssocID="{28BD8F7E-022C-4EEC-A643-407CC19D77B4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B3A27D3D-1302-4DAF-A37A-881A0EC63CC8}" type="pres">
      <dgm:prSet presAssocID="{28BD8F7E-022C-4EEC-A643-407CC19D77B4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</dgm:pt>
    <dgm:pt modelId="{FF4AAA75-C944-455C-970D-2ED1D2A914B2}" type="pres">
      <dgm:prSet presAssocID="{28BD8F7E-022C-4EEC-A643-407CC19D77B4}" presName="Accent" presStyleLbl="parChTrans1D1" presStyleIdx="1" presStyleCnt="4"/>
      <dgm:spPr/>
    </dgm:pt>
    <dgm:pt modelId="{6E89797E-BDEC-4A78-8B54-A4AEE8CBAD4D}" type="pres">
      <dgm:prSet presAssocID="{28BD8F7E-022C-4EEC-A643-407CC19D77B4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99C0721A-6B5B-4A45-8C05-E3F84DC67E15}" type="pres">
      <dgm:prSet presAssocID="{539EF79D-1029-4F8B-B733-6B5DE196CD7A}" presName="sibTrans" presStyleCnt="0"/>
      <dgm:spPr/>
    </dgm:pt>
    <dgm:pt modelId="{46B6B237-ED21-4F57-996C-1479E3176718}" type="pres">
      <dgm:prSet presAssocID="{120763F3-40CE-47AA-9D05-C5840D1D20B5}" presName="composite" presStyleCnt="0"/>
      <dgm:spPr/>
    </dgm:pt>
    <dgm:pt modelId="{1692167D-0FF7-4A9B-A883-8BB47DF8FD78}" type="pres">
      <dgm:prSet presAssocID="{120763F3-40CE-47AA-9D05-C5840D1D20B5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315B66DF-6ABA-40F0-A77B-290B369E56DC}" type="pres">
      <dgm:prSet presAssocID="{120763F3-40CE-47AA-9D05-C5840D1D20B5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</dgm:pt>
    <dgm:pt modelId="{3A18C7BD-DE5B-4D4C-82D7-97BC39CFAF16}" type="pres">
      <dgm:prSet presAssocID="{120763F3-40CE-47AA-9D05-C5840D1D20B5}" presName="Accent" presStyleLbl="parChTrans1D1" presStyleIdx="2" presStyleCnt="4"/>
      <dgm:spPr/>
    </dgm:pt>
    <dgm:pt modelId="{C09AF085-1CFE-4E56-800F-AE834E2DB95C}" type="pres">
      <dgm:prSet presAssocID="{120763F3-40CE-47AA-9D05-C5840D1D20B5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F0312CDE-906A-4A58-AFE6-680C9E7DB515}" type="pres">
      <dgm:prSet presAssocID="{B505297C-51BC-4B4D-8D8F-6125AF879AAB}" presName="sibTrans" presStyleCnt="0"/>
      <dgm:spPr/>
    </dgm:pt>
    <dgm:pt modelId="{6E4B689A-D540-4C42-A466-BBE8591D5D70}" type="pres">
      <dgm:prSet presAssocID="{A91A3817-95A0-4DAE-9486-015EBE994C65}" presName="composite" presStyleCnt="0"/>
      <dgm:spPr/>
    </dgm:pt>
    <dgm:pt modelId="{FFF38014-80C0-452D-8B29-6531A846EBE7}" type="pres">
      <dgm:prSet presAssocID="{A91A3817-95A0-4DAE-9486-015EBE994C65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5429C0F6-FF38-409B-8327-F50D6F17CC72}" type="pres">
      <dgm:prSet presAssocID="{A91A3817-95A0-4DAE-9486-015EBE994C65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</dgm:pt>
    <dgm:pt modelId="{F7C5F940-E425-4932-90C8-C631E373BB00}" type="pres">
      <dgm:prSet presAssocID="{A91A3817-95A0-4DAE-9486-015EBE994C65}" presName="Accent" presStyleLbl="parChTrans1D1" presStyleIdx="3" presStyleCnt="4"/>
      <dgm:spPr/>
    </dgm:pt>
    <dgm:pt modelId="{AA8B409D-0BF8-4BE4-AF97-86FF46C3B5C2}" type="pres">
      <dgm:prSet presAssocID="{A91A3817-95A0-4DAE-9486-015EBE994C65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6315D702-FDEB-4DB4-ABDE-82EAF1801AC0}" srcId="{355A6BB7-E45D-4C1A-A4D4-04BA8D753CDE}" destId="{72F6D07B-0C1D-4C55-97B5-FAFADC78C391}" srcOrd="2" destOrd="0" parTransId="{FCE80674-03CA-4C76-8589-3322AAA05637}" sibTransId="{5384C839-5D68-49C5-8F66-B55E0F27D291}"/>
    <dgm:cxn modelId="{B44C8F1F-80DC-433A-B1A3-5850D5B1D5DB}" type="presOf" srcId="{72F6D07B-0C1D-4C55-97B5-FAFADC78C391}" destId="{1E2651A1-B26E-454E-B5A3-E11A309A77AE}" srcOrd="0" destOrd="1" presId="urn:microsoft.com/office/officeart/2011/layout/TabList"/>
    <dgm:cxn modelId="{640C5D2A-E796-4826-8F7C-DC3CDBB41268}" type="presOf" srcId="{B5213CCA-18CE-476D-AA94-D80BD1985288}" destId="{EA60C595-F419-4295-981C-2183B21D2994}" srcOrd="0" destOrd="0" presId="urn:microsoft.com/office/officeart/2011/layout/TabList"/>
    <dgm:cxn modelId="{4247272C-DBDD-4B67-B998-9702EEC38915}" srcId="{A91A3817-95A0-4DAE-9486-015EBE994C65}" destId="{9F5ABCD3-7D17-40D6-98ED-D119EC8EF127}" srcOrd="1" destOrd="0" parTransId="{3F5B9A22-67C0-49C1-B51D-E398652C95C4}" sibTransId="{9EAC680F-2996-49E4-9C76-60D4BDFB5255}"/>
    <dgm:cxn modelId="{80AE602F-601A-4CFD-84F4-9EF633457C18}" srcId="{120763F3-40CE-47AA-9D05-C5840D1D20B5}" destId="{43108F22-3A9C-4C9B-B7C7-B1CE626F82D7}" srcOrd="0" destOrd="0" parTransId="{49DAFAE3-8D1F-4559-AAD0-ECC2D7D7302F}" sibTransId="{2183E603-E64C-469B-9301-985FC564C06E}"/>
    <dgm:cxn modelId="{495D5031-5C64-43A1-94B0-42B2A03EDF64}" type="presOf" srcId="{ADE706E7-E103-47AA-BDD2-11EA30F22E3D}" destId="{1E2651A1-B26E-454E-B5A3-E11A309A77AE}" srcOrd="0" destOrd="0" presId="urn:microsoft.com/office/officeart/2011/layout/TabList"/>
    <dgm:cxn modelId="{DD5B4434-EB56-47A6-91D4-345E7BE06ED8}" type="presOf" srcId="{355A6BB7-E45D-4C1A-A4D4-04BA8D753CDE}" destId="{0189BF96-85E1-4D94-8655-B3D392698C82}" srcOrd="0" destOrd="0" presId="urn:microsoft.com/office/officeart/2011/layout/TabList"/>
    <dgm:cxn modelId="{5427913A-B4D9-4F5D-8D62-16354525AC25}" srcId="{120763F3-40CE-47AA-9D05-C5840D1D20B5}" destId="{2FF1B232-6649-4371-B365-9430344235CC}" srcOrd="1" destOrd="0" parTransId="{9BD1D5D7-2970-4A15-AD4F-FB281BFACF15}" sibTransId="{9EA40E13-E821-47E3-A1EB-FEA466DC9E92}"/>
    <dgm:cxn modelId="{25EF2D3E-F8F3-4115-B700-9673FB9F8AF9}" type="presOf" srcId="{B172CBB7-E303-4D96-9E0F-AB4998E27BE1}" destId="{6E89797E-BDEC-4A78-8B54-A4AEE8CBAD4D}" srcOrd="0" destOrd="2" presId="urn:microsoft.com/office/officeart/2011/layout/TabList"/>
    <dgm:cxn modelId="{57F20243-BB31-4C99-9B11-1F87F40F13C5}" type="presOf" srcId="{8344089C-0C1B-42D7-BEC0-44ADF16E3F0C}" destId="{FFF38014-80C0-452D-8B29-6531A846EBE7}" srcOrd="0" destOrd="0" presId="urn:microsoft.com/office/officeart/2011/layout/TabList"/>
    <dgm:cxn modelId="{18CA3B44-CEB1-4E76-87FF-09B263E5CBFF}" srcId="{A91A3817-95A0-4DAE-9486-015EBE994C65}" destId="{83D67B13-15D4-4AD2-988C-A7AAD28AC1E9}" srcOrd="2" destOrd="0" parTransId="{D1F2CB27-6184-49BE-8560-D4601AACD4DD}" sibTransId="{4ED251C9-B285-405E-811E-61A3719AD012}"/>
    <dgm:cxn modelId="{8E825F4B-B013-4BCC-B839-27262476174E}" srcId="{8CE733FD-A294-48B7-BD2B-70B36BC97391}" destId="{28BD8F7E-022C-4EEC-A643-407CC19D77B4}" srcOrd="1" destOrd="0" parTransId="{F0D00FA2-273C-467B-9F0B-51B728A9038B}" sibTransId="{539EF79D-1029-4F8B-B733-6B5DE196CD7A}"/>
    <dgm:cxn modelId="{71EBA752-1396-4A4C-B3D1-6602ECD433FE}" srcId="{8CE733FD-A294-48B7-BD2B-70B36BC97391}" destId="{355A6BB7-E45D-4C1A-A4D4-04BA8D753CDE}" srcOrd="0" destOrd="0" parTransId="{356D3819-0AAE-4471-93D5-E0F5DEF9A033}" sibTransId="{D9ED6BD9-F241-4955-8E50-DF9A075C7867}"/>
    <dgm:cxn modelId="{3EAC2059-5624-4C1F-A21F-D8EA861FAD3C}" type="presOf" srcId="{36524C36-18AA-48B3-86F4-BC15C77C2AEE}" destId="{6E89797E-BDEC-4A78-8B54-A4AEE8CBAD4D}" srcOrd="0" destOrd="1" presId="urn:microsoft.com/office/officeart/2011/layout/TabList"/>
    <dgm:cxn modelId="{00C71464-386F-455C-96B9-90A69BD2FD81}" type="presOf" srcId="{28BD8F7E-022C-4EEC-A643-407CC19D77B4}" destId="{B3A27D3D-1302-4DAF-A37A-881A0EC63CC8}" srcOrd="0" destOrd="0" presId="urn:microsoft.com/office/officeart/2011/layout/TabList"/>
    <dgm:cxn modelId="{ECC58765-B114-4682-A2B6-0A30BDA40D15}" srcId="{8CE733FD-A294-48B7-BD2B-70B36BC97391}" destId="{A91A3817-95A0-4DAE-9486-015EBE994C65}" srcOrd="3" destOrd="0" parTransId="{8F8A3082-ABCB-40E8-9CF6-DAD667B394B9}" sibTransId="{13C6B1AF-BA5A-4C7A-9565-AB12F0499C94}"/>
    <dgm:cxn modelId="{566C4166-E49D-4B97-895F-579C806813BE}" srcId="{355A6BB7-E45D-4C1A-A4D4-04BA8D753CDE}" destId="{B5213CCA-18CE-476D-AA94-D80BD1985288}" srcOrd="0" destOrd="0" parTransId="{BF2D95C5-15BC-446D-AA58-AB5E2B5BCFA7}" sibTransId="{650B55D1-0487-4B00-ABDA-9A7E841CEB31}"/>
    <dgm:cxn modelId="{4A317A6C-CC2A-4525-8D25-850AE9BCDED9}" type="presOf" srcId="{8CE733FD-A294-48B7-BD2B-70B36BC97391}" destId="{3885282D-FFA0-443E-84D8-5553072F5333}" srcOrd="0" destOrd="0" presId="urn:microsoft.com/office/officeart/2011/layout/TabList"/>
    <dgm:cxn modelId="{B6C80B74-B3E5-4ED9-B49F-ADEFC42B2B5D}" type="presOf" srcId="{A91A3817-95A0-4DAE-9486-015EBE994C65}" destId="{5429C0F6-FF38-409B-8327-F50D6F17CC72}" srcOrd="0" destOrd="0" presId="urn:microsoft.com/office/officeart/2011/layout/TabList"/>
    <dgm:cxn modelId="{A8B6457E-B50F-4DB8-A76B-29124D575BF7}" srcId="{355A6BB7-E45D-4C1A-A4D4-04BA8D753CDE}" destId="{ADE706E7-E103-47AA-BDD2-11EA30F22E3D}" srcOrd="1" destOrd="0" parTransId="{150D4B2E-50DC-482B-9F6F-AC538DB69065}" sibTransId="{97E89F50-8206-4F8D-A33C-371FEE35F89E}"/>
    <dgm:cxn modelId="{CC1A7982-9FFC-4FBA-9D89-0367A3CE3C6F}" srcId="{28BD8F7E-022C-4EEC-A643-407CC19D77B4}" destId="{B172CBB7-E303-4D96-9E0F-AB4998E27BE1}" srcOrd="3" destOrd="0" parTransId="{61254BD7-4D07-4A2E-A371-B6AD5731E4D7}" sibTransId="{DA28F5D6-500D-46B6-933F-AC95C8876825}"/>
    <dgm:cxn modelId="{07C54D85-C492-43D6-9267-D408AE692251}" srcId="{28BD8F7E-022C-4EEC-A643-407CC19D77B4}" destId="{E8DF0FFF-7C63-493B-9799-41839045A446}" srcOrd="0" destOrd="0" parTransId="{909F2595-7889-4D6A-A0FD-A9559896D826}" sibTransId="{F49470B1-1D29-466B-AEBA-CA9E2E7892D9}"/>
    <dgm:cxn modelId="{4E5AD588-1530-47C6-9397-36441318A51A}" srcId="{28BD8F7E-022C-4EEC-A643-407CC19D77B4}" destId="{36524C36-18AA-48B3-86F4-BC15C77C2AEE}" srcOrd="2" destOrd="0" parTransId="{FB84B50A-766F-45D1-95B9-15574537955D}" sibTransId="{02E1849B-860D-45CF-A956-26C320D22E48}"/>
    <dgm:cxn modelId="{8693B589-6670-4A57-A56D-E0D2B09D085E}" type="presOf" srcId="{83D67B13-15D4-4AD2-988C-A7AAD28AC1E9}" destId="{AA8B409D-0BF8-4BE4-AF97-86FF46C3B5C2}" srcOrd="0" destOrd="1" presId="urn:microsoft.com/office/officeart/2011/layout/TabList"/>
    <dgm:cxn modelId="{B1410592-287C-43AB-BFED-C470D03F373A}" type="presOf" srcId="{E8DF0FFF-7C63-493B-9799-41839045A446}" destId="{5453EB93-7511-4D6D-BDB2-98A9BF5E65F1}" srcOrd="0" destOrd="0" presId="urn:microsoft.com/office/officeart/2011/layout/TabList"/>
    <dgm:cxn modelId="{CC44529D-3A97-424A-8214-BBCAFAB4EC3F}" type="presOf" srcId="{43108F22-3A9C-4C9B-B7C7-B1CE626F82D7}" destId="{1692167D-0FF7-4A9B-A883-8BB47DF8FD78}" srcOrd="0" destOrd="0" presId="urn:microsoft.com/office/officeart/2011/layout/TabList"/>
    <dgm:cxn modelId="{DA74DEA9-2F74-44A0-B7E1-51182AA62A88}" type="presOf" srcId="{9F5ABCD3-7D17-40D6-98ED-D119EC8EF127}" destId="{AA8B409D-0BF8-4BE4-AF97-86FF46C3B5C2}" srcOrd="0" destOrd="0" presId="urn:microsoft.com/office/officeart/2011/layout/TabList"/>
    <dgm:cxn modelId="{E94E46AF-E507-4FCC-A714-90BCC06B244D}" type="presOf" srcId="{691B7F45-7F0A-4BB7-9F18-0F9EC347933F}" destId="{6E89797E-BDEC-4A78-8B54-A4AEE8CBAD4D}" srcOrd="0" destOrd="0" presId="urn:microsoft.com/office/officeart/2011/layout/TabList"/>
    <dgm:cxn modelId="{7D10A3D2-D171-49A4-8EE6-1F3944C3B646}" type="presOf" srcId="{2FF1B232-6649-4371-B365-9430344235CC}" destId="{C09AF085-1CFE-4E56-800F-AE834E2DB95C}" srcOrd="0" destOrd="0" presId="urn:microsoft.com/office/officeart/2011/layout/TabList"/>
    <dgm:cxn modelId="{F6F176DB-7000-4671-88B6-87A6011543AA}" srcId="{A91A3817-95A0-4DAE-9486-015EBE994C65}" destId="{8344089C-0C1B-42D7-BEC0-44ADF16E3F0C}" srcOrd="0" destOrd="0" parTransId="{C7A7E4F3-8B8D-4D0F-A378-F6A227F2901A}" sibTransId="{20FB81C4-3430-4A92-826A-D40785E28746}"/>
    <dgm:cxn modelId="{42DCE2DB-19CE-4EFC-A89D-D56A37456AD1}" srcId="{120763F3-40CE-47AA-9D05-C5840D1D20B5}" destId="{2C55AD0F-9B2F-4DE6-A588-1C0576E3AB18}" srcOrd="2" destOrd="0" parTransId="{40C15ED0-AB59-47A2-8FA3-7C21D751558B}" sibTransId="{9EEA591F-4281-4582-8BDC-6150833721D4}"/>
    <dgm:cxn modelId="{8377A3E7-042A-407C-92A0-38AED16D0DF8}" srcId="{28BD8F7E-022C-4EEC-A643-407CC19D77B4}" destId="{691B7F45-7F0A-4BB7-9F18-0F9EC347933F}" srcOrd="1" destOrd="0" parTransId="{813AA5EF-72CE-46B3-BC8E-3558525C269E}" sibTransId="{911EE5E1-4B05-4C3E-A576-A754557E6182}"/>
    <dgm:cxn modelId="{6CFCBDF1-BD22-4C6F-BF55-15C5395A470E}" type="presOf" srcId="{120763F3-40CE-47AA-9D05-C5840D1D20B5}" destId="{315B66DF-6ABA-40F0-A77B-290B369E56DC}" srcOrd="0" destOrd="0" presId="urn:microsoft.com/office/officeart/2011/layout/TabList"/>
    <dgm:cxn modelId="{097B8CF4-A04D-40F2-9E61-85959340D0D9}" srcId="{8CE733FD-A294-48B7-BD2B-70B36BC97391}" destId="{120763F3-40CE-47AA-9D05-C5840D1D20B5}" srcOrd="2" destOrd="0" parTransId="{E7948361-407F-40AD-A8A4-60BBF96AE50A}" sibTransId="{B505297C-51BC-4B4D-8D8F-6125AF879AAB}"/>
    <dgm:cxn modelId="{5D12E2FE-3938-445E-8FF4-453CF023AA9D}" type="presOf" srcId="{2C55AD0F-9B2F-4DE6-A588-1C0576E3AB18}" destId="{C09AF085-1CFE-4E56-800F-AE834E2DB95C}" srcOrd="0" destOrd="1" presId="urn:microsoft.com/office/officeart/2011/layout/TabList"/>
    <dgm:cxn modelId="{361BA0A1-D1B5-4AAA-8DB5-E9198118C072}" type="presParOf" srcId="{3885282D-FFA0-443E-84D8-5553072F5333}" destId="{EC4F721E-24C9-4C56-B165-574751375A94}" srcOrd="0" destOrd="0" presId="urn:microsoft.com/office/officeart/2011/layout/TabList"/>
    <dgm:cxn modelId="{68C659BF-CA31-4E81-9F5B-C512FAE5CE24}" type="presParOf" srcId="{EC4F721E-24C9-4C56-B165-574751375A94}" destId="{EA60C595-F419-4295-981C-2183B21D2994}" srcOrd="0" destOrd="0" presId="urn:microsoft.com/office/officeart/2011/layout/TabList"/>
    <dgm:cxn modelId="{D1651141-80E7-4B6A-8074-ABED07EB0BCC}" type="presParOf" srcId="{EC4F721E-24C9-4C56-B165-574751375A94}" destId="{0189BF96-85E1-4D94-8655-B3D392698C82}" srcOrd="1" destOrd="0" presId="urn:microsoft.com/office/officeart/2011/layout/TabList"/>
    <dgm:cxn modelId="{5CAF261F-1057-4789-A5A6-51AD44C2D6B1}" type="presParOf" srcId="{EC4F721E-24C9-4C56-B165-574751375A94}" destId="{1D770457-8887-4BFE-9EDF-FDD23B8FB0A9}" srcOrd="2" destOrd="0" presId="urn:microsoft.com/office/officeart/2011/layout/TabList"/>
    <dgm:cxn modelId="{A953CDC2-A9E8-4626-8BA7-A063B663BFC4}" type="presParOf" srcId="{3885282D-FFA0-443E-84D8-5553072F5333}" destId="{1E2651A1-B26E-454E-B5A3-E11A309A77AE}" srcOrd="1" destOrd="0" presId="urn:microsoft.com/office/officeart/2011/layout/TabList"/>
    <dgm:cxn modelId="{F21BFA39-CB07-4FCB-B052-A109DDC9002E}" type="presParOf" srcId="{3885282D-FFA0-443E-84D8-5553072F5333}" destId="{DD233919-395C-4D9F-890E-395127BAAFC2}" srcOrd="2" destOrd="0" presId="urn:microsoft.com/office/officeart/2011/layout/TabList"/>
    <dgm:cxn modelId="{B995C727-DE40-4102-9937-C9C666443946}" type="presParOf" srcId="{3885282D-FFA0-443E-84D8-5553072F5333}" destId="{2FC3D8E0-D805-45C3-95FE-2367CEC51D82}" srcOrd="3" destOrd="0" presId="urn:microsoft.com/office/officeart/2011/layout/TabList"/>
    <dgm:cxn modelId="{FA6258C4-2BBB-4A91-8F58-AC71ED3D526E}" type="presParOf" srcId="{2FC3D8E0-D805-45C3-95FE-2367CEC51D82}" destId="{5453EB93-7511-4D6D-BDB2-98A9BF5E65F1}" srcOrd="0" destOrd="0" presId="urn:microsoft.com/office/officeart/2011/layout/TabList"/>
    <dgm:cxn modelId="{DF457C4A-7248-48AE-B6CD-E140B7198441}" type="presParOf" srcId="{2FC3D8E0-D805-45C3-95FE-2367CEC51D82}" destId="{B3A27D3D-1302-4DAF-A37A-881A0EC63CC8}" srcOrd="1" destOrd="0" presId="urn:microsoft.com/office/officeart/2011/layout/TabList"/>
    <dgm:cxn modelId="{74B02BB6-110E-46B9-9337-709F87E2F062}" type="presParOf" srcId="{2FC3D8E0-D805-45C3-95FE-2367CEC51D82}" destId="{FF4AAA75-C944-455C-970D-2ED1D2A914B2}" srcOrd="2" destOrd="0" presId="urn:microsoft.com/office/officeart/2011/layout/TabList"/>
    <dgm:cxn modelId="{C8A0D572-21F1-4436-8A1E-5DCE6C7D5548}" type="presParOf" srcId="{3885282D-FFA0-443E-84D8-5553072F5333}" destId="{6E89797E-BDEC-4A78-8B54-A4AEE8CBAD4D}" srcOrd="4" destOrd="0" presId="urn:microsoft.com/office/officeart/2011/layout/TabList"/>
    <dgm:cxn modelId="{62E6B925-79EE-4F87-B4C1-4A7A9EF21F67}" type="presParOf" srcId="{3885282D-FFA0-443E-84D8-5553072F5333}" destId="{99C0721A-6B5B-4A45-8C05-E3F84DC67E15}" srcOrd="5" destOrd="0" presId="urn:microsoft.com/office/officeart/2011/layout/TabList"/>
    <dgm:cxn modelId="{BB9C1C77-C9B6-49D3-9929-015934F92124}" type="presParOf" srcId="{3885282D-FFA0-443E-84D8-5553072F5333}" destId="{46B6B237-ED21-4F57-996C-1479E3176718}" srcOrd="6" destOrd="0" presId="urn:microsoft.com/office/officeart/2011/layout/TabList"/>
    <dgm:cxn modelId="{A4457730-FEF3-459B-8283-48440335E417}" type="presParOf" srcId="{46B6B237-ED21-4F57-996C-1479E3176718}" destId="{1692167D-0FF7-4A9B-A883-8BB47DF8FD78}" srcOrd="0" destOrd="0" presId="urn:microsoft.com/office/officeart/2011/layout/TabList"/>
    <dgm:cxn modelId="{A7C1BC66-BE12-42DC-908C-80995CE62E8D}" type="presParOf" srcId="{46B6B237-ED21-4F57-996C-1479E3176718}" destId="{315B66DF-6ABA-40F0-A77B-290B369E56DC}" srcOrd="1" destOrd="0" presId="urn:microsoft.com/office/officeart/2011/layout/TabList"/>
    <dgm:cxn modelId="{D2692C6C-A136-4ABA-B566-E5E85B79A1EB}" type="presParOf" srcId="{46B6B237-ED21-4F57-996C-1479E3176718}" destId="{3A18C7BD-DE5B-4D4C-82D7-97BC39CFAF16}" srcOrd="2" destOrd="0" presId="urn:microsoft.com/office/officeart/2011/layout/TabList"/>
    <dgm:cxn modelId="{70963758-F10E-4005-B97B-FFA0B4EB0A2D}" type="presParOf" srcId="{3885282D-FFA0-443E-84D8-5553072F5333}" destId="{C09AF085-1CFE-4E56-800F-AE834E2DB95C}" srcOrd="7" destOrd="0" presId="urn:microsoft.com/office/officeart/2011/layout/TabList"/>
    <dgm:cxn modelId="{EDC2B312-477B-4015-9B0F-11F8075346AC}" type="presParOf" srcId="{3885282D-FFA0-443E-84D8-5553072F5333}" destId="{F0312CDE-906A-4A58-AFE6-680C9E7DB515}" srcOrd="8" destOrd="0" presId="urn:microsoft.com/office/officeart/2011/layout/TabList"/>
    <dgm:cxn modelId="{B0BEA9BB-E6A0-49E3-979D-AA08052BB3A9}" type="presParOf" srcId="{3885282D-FFA0-443E-84D8-5553072F5333}" destId="{6E4B689A-D540-4C42-A466-BBE8591D5D70}" srcOrd="9" destOrd="0" presId="urn:microsoft.com/office/officeart/2011/layout/TabList"/>
    <dgm:cxn modelId="{21E5A137-D706-48E6-BBD0-4CDB7D2215F1}" type="presParOf" srcId="{6E4B689A-D540-4C42-A466-BBE8591D5D70}" destId="{FFF38014-80C0-452D-8B29-6531A846EBE7}" srcOrd="0" destOrd="0" presId="urn:microsoft.com/office/officeart/2011/layout/TabList"/>
    <dgm:cxn modelId="{8D3675B1-0BFE-4D61-BCC5-2748E3543D22}" type="presParOf" srcId="{6E4B689A-D540-4C42-A466-BBE8591D5D70}" destId="{5429C0F6-FF38-409B-8327-F50D6F17CC72}" srcOrd="1" destOrd="0" presId="urn:microsoft.com/office/officeart/2011/layout/TabList"/>
    <dgm:cxn modelId="{90D3F74D-6DDA-4525-99A3-86C97FB645B2}" type="presParOf" srcId="{6E4B689A-D540-4C42-A466-BBE8591D5D70}" destId="{F7C5F940-E425-4932-90C8-C631E373BB00}" srcOrd="2" destOrd="0" presId="urn:microsoft.com/office/officeart/2011/layout/TabList"/>
    <dgm:cxn modelId="{F7079F09-4F06-43D0-A5FD-8FF44D6E3195}" type="presParOf" srcId="{3885282D-FFA0-443E-84D8-5553072F5333}" destId="{AA8B409D-0BF8-4BE4-AF97-86FF46C3B5C2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E733FD-A294-48B7-BD2B-70B36BC97391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5A6BB7-E45D-4C1A-A4D4-04BA8D753CDE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C - Consent</a:t>
          </a:r>
        </a:p>
      </dgm:t>
    </dgm:pt>
    <dgm:pt modelId="{356D3819-0AAE-4471-93D5-E0F5DEF9A033}" type="parTrans" cxnId="{71EBA752-1396-4A4C-B3D1-6602ECD433F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9ED6BD9-F241-4955-8E50-DF9A075C7867}" type="sibTrans" cxnId="{71EBA752-1396-4A4C-B3D1-6602ECD433F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5213CCA-18CE-476D-AA94-D80BD1985288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Make a contract with data subjects</a:t>
          </a:r>
        </a:p>
      </dgm:t>
    </dgm:pt>
    <dgm:pt modelId="{BF2D95C5-15BC-446D-AA58-AB5E2B5BCFA7}" type="parTrans" cxnId="{566C4166-E49D-4B97-895F-579C806813B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50B55D1-0487-4B00-ABDA-9A7E841CEB31}" type="sibTrans" cxnId="{566C4166-E49D-4B97-895F-579C806813B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8BD8F7E-022C-4EEC-A643-407CC19D77B4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A - </a:t>
          </a:r>
          <a:r>
            <a:rPr lang="en-US" dirty="0" err="1">
              <a:solidFill>
                <a:schemeClr val="bg1"/>
              </a:solidFill>
            </a:rPr>
            <a:t>Anonymise</a:t>
          </a:r>
          <a:endParaRPr lang="en-US" dirty="0">
            <a:solidFill>
              <a:schemeClr val="bg1"/>
            </a:solidFill>
          </a:endParaRPr>
        </a:p>
      </dgm:t>
    </dgm:pt>
    <dgm:pt modelId="{F0D00FA2-273C-467B-9F0B-51B728A9038B}" type="parTrans" cxnId="{8E825F4B-B013-4BCC-B839-27262476174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39EF79D-1029-4F8B-B733-6B5DE196CD7A}" type="sibTrans" cxnId="{8E825F4B-B013-4BCC-B839-27262476174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8DF0FFF-7C63-493B-9799-41839045A446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Make the individual not retrievable</a:t>
          </a:r>
        </a:p>
      </dgm:t>
    </dgm:pt>
    <dgm:pt modelId="{909F2595-7889-4D6A-A0FD-A9559896D826}" type="parTrans" cxnId="{07C54D85-C492-43D6-9267-D408AE69225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49470B1-1D29-466B-AEBA-CA9E2E7892D9}" type="sibTrans" cxnId="{07C54D85-C492-43D6-9267-D408AE69225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0763F3-40CE-47AA-9D05-C5840D1D20B5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T - Technical</a:t>
          </a:r>
        </a:p>
      </dgm:t>
    </dgm:pt>
    <dgm:pt modelId="{E7948361-407F-40AD-A8A4-60BBF96AE50A}" type="parTrans" cxnId="{097B8CF4-A04D-40F2-9E61-85959340D0D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505297C-51BC-4B4D-8D8F-6125AF879AAB}" type="sibTrans" cxnId="{097B8CF4-A04D-40F2-9E61-85959340D0D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3108F22-3A9C-4C9B-B7C7-B1CE626F82D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Procedures to guarantee privacy</a:t>
          </a:r>
        </a:p>
      </dgm:t>
    </dgm:pt>
    <dgm:pt modelId="{49DAFAE3-8D1F-4559-AAD0-ECC2D7D7302F}" type="parTrans" cxnId="{80AE602F-601A-4CFD-84F4-9EF633457C1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183E603-E64C-469B-9301-985FC564C06E}" type="sibTrans" cxnId="{80AE602F-601A-4CFD-84F4-9EF633457C18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91A3817-95A0-4DAE-9486-015EBE994C65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E - External</a:t>
          </a:r>
        </a:p>
      </dgm:t>
    </dgm:pt>
    <dgm:pt modelId="{8F8A3082-ABCB-40E8-9CF6-DAD667B394B9}" type="parTrans" cxnId="{ECC58765-B114-4682-A2B6-0A30BDA40D1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3C6B1AF-BA5A-4C7A-9565-AB12F0499C94}" type="sibTrans" cxnId="{ECC58765-B114-4682-A2B6-0A30BDA40D1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44089C-0C1B-42D7-BEC0-44ADF16E3F0C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If you work with external providers</a:t>
          </a:r>
        </a:p>
      </dgm:t>
    </dgm:pt>
    <dgm:pt modelId="{C7A7E4F3-8B8D-4D0F-A378-F6A227F2901A}" type="parTrans" cxnId="{F6F176DB-7000-4671-88B6-87A6011543A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0FB81C4-3430-4A92-826A-D40785E28746}" type="sibTrans" cxnId="{F6F176DB-7000-4671-88B6-87A6011543A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80E7AB4-CC7B-4278-BFA7-8B0352F4576F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Make sure they also follow all national and organizational rules</a:t>
          </a:r>
        </a:p>
      </dgm:t>
    </dgm:pt>
    <dgm:pt modelId="{99013006-6DDB-4A67-BAAD-8298D6A8DB92}" type="parTrans" cxnId="{8520D037-C491-43F5-923E-22507480164B}">
      <dgm:prSet/>
      <dgm:spPr/>
      <dgm:t>
        <a:bodyPr/>
        <a:lstStyle/>
        <a:p>
          <a:endParaRPr lang="en-US"/>
        </a:p>
      </dgm:t>
    </dgm:pt>
    <dgm:pt modelId="{C48A298B-0725-44D2-82DB-AEF853295794}" type="sibTrans" cxnId="{8520D037-C491-43F5-923E-22507480164B}">
      <dgm:prSet/>
      <dgm:spPr/>
      <dgm:t>
        <a:bodyPr/>
        <a:lstStyle/>
        <a:p>
          <a:endParaRPr lang="en-US"/>
        </a:p>
      </dgm:t>
    </dgm:pt>
    <dgm:pt modelId="{28C9BE37-2D17-430B-B6AD-600F2D8D9CF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Sign a contract that clearly states </a:t>
          </a:r>
          <a:r>
            <a:rPr lang="en-US" dirty="0" err="1">
              <a:solidFill>
                <a:schemeClr val="bg1"/>
              </a:solidFill>
            </a:rPr>
            <a:t>responsabilities</a:t>
          </a:r>
          <a:endParaRPr lang="en-US" dirty="0">
            <a:solidFill>
              <a:schemeClr val="bg1"/>
            </a:solidFill>
          </a:endParaRPr>
        </a:p>
      </dgm:t>
    </dgm:pt>
    <dgm:pt modelId="{C5A4EF56-919A-4660-B79F-57750F57A476}" type="parTrans" cxnId="{83E3C4E9-C030-4506-89B0-A282DAA7D212}">
      <dgm:prSet/>
      <dgm:spPr/>
      <dgm:t>
        <a:bodyPr/>
        <a:lstStyle/>
        <a:p>
          <a:endParaRPr lang="en-US"/>
        </a:p>
      </dgm:t>
    </dgm:pt>
    <dgm:pt modelId="{8B1DB648-140F-442D-8095-71BA9B12BB46}" type="sibTrans" cxnId="{83E3C4E9-C030-4506-89B0-A282DAA7D212}">
      <dgm:prSet/>
      <dgm:spPr/>
      <dgm:t>
        <a:bodyPr/>
        <a:lstStyle/>
        <a:p>
          <a:endParaRPr lang="en-US"/>
        </a:p>
      </dgm:t>
    </dgm:pt>
    <dgm:pt modelId="{8C6A5ACE-9677-44ED-964A-8D0FCDE9E0C1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Data should only be used for intended purposes</a:t>
          </a:r>
        </a:p>
      </dgm:t>
    </dgm:pt>
    <dgm:pt modelId="{34ABD574-32A3-4C82-AF0C-A5A45968C345}" type="parTrans" cxnId="{0C7116E9-EE74-46B5-A141-7BA2110CBC10}">
      <dgm:prSet/>
      <dgm:spPr/>
      <dgm:t>
        <a:bodyPr/>
        <a:lstStyle/>
        <a:p>
          <a:endParaRPr lang="en-US"/>
        </a:p>
      </dgm:t>
    </dgm:pt>
    <dgm:pt modelId="{CA4BF6D3-6481-45AD-A3C0-CF3B91C714BC}" type="sibTrans" cxnId="{0C7116E9-EE74-46B5-A141-7BA2110CBC10}">
      <dgm:prSet/>
      <dgm:spPr/>
      <dgm:t>
        <a:bodyPr/>
        <a:lstStyle/>
        <a:p>
          <a:endParaRPr lang="en-US"/>
        </a:p>
      </dgm:t>
    </dgm:pt>
    <dgm:pt modelId="{5BE48836-3184-4027-B4C3-D34D2A4E72A3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Monitor regularly who has access to the data</a:t>
          </a:r>
        </a:p>
      </dgm:t>
    </dgm:pt>
    <dgm:pt modelId="{BC09E5F8-41FB-40FE-A40B-21A896C8533B}" type="parTrans" cxnId="{CC125125-970D-426F-9116-E6996635BD5A}">
      <dgm:prSet/>
      <dgm:spPr/>
      <dgm:t>
        <a:bodyPr/>
        <a:lstStyle/>
        <a:p>
          <a:endParaRPr lang="en-US"/>
        </a:p>
      </dgm:t>
    </dgm:pt>
    <dgm:pt modelId="{58256159-A2C6-4FED-AD60-601D1F58624C}" type="sibTrans" cxnId="{CC125125-970D-426F-9116-E6996635BD5A}">
      <dgm:prSet/>
      <dgm:spPr/>
      <dgm:t>
        <a:bodyPr/>
        <a:lstStyle/>
        <a:p>
          <a:endParaRPr lang="en-US"/>
        </a:p>
      </dgm:t>
    </dgm:pt>
    <dgm:pt modelId="{E8055937-08DD-4B26-B95E-2D503A2C3E3E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If </a:t>
          </a:r>
          <a:r>
            <a:rPr lang="en-US" dirty="0" err="1">
              <a:solidFill>
                <a:schemeClr val="bg1"/>
              </a:solidFill>
            </a:rPr>
            <a:t>thr</a:t>
          </a:r>
          <a:r>
            <a:rPr lang="en-US" dirty="0">
              <a:solidFill>
                <a:schemeClr val="bg1"/>
              </a:solidFill>
            </a:rPr>
            <a:t> analytics change, update the privacy regulations</a:t>
          </a:r>
        </a:p>
      </dgm:t>
    </dgm:pt>
    <dgm:pt modelId="{B8856D4C-5430-465D-A8C3-8291AF373DEE}" type="parTrans" cxnId="{BB7446DF-6EC9-4127-9F55-E48969D64FA4}">
      <dgm:prSet/>
      <dgm:spPr/>
      <dgm:t>
        <a:bodyPr/>
        <a:lstStyle/>
        <a:p>
          <a:endParaRPr lang="en-US"/>
        </a:p>
      </dgm:t>
    </dgm:pt>
    <dgm:pt modelId="{38F72A49-C3AE-4249-ACE2-9841D54C123E}" type="sibTrans" cxnId="{BB7446DF-6EC9-4127-9F55-E48969D64FA4}">
      <dgm:prSet/>
      <dgm:spPr/>
      <dgm:t>
        <a:bodyPr/>
        <a:lstStyle/>
        <a:p>
          <a:endParaRPr lang="en-US"/>
        </a:p>
      </dgm:t>
    </dgm:pt>
    <dgm:pt modelId="{BE3D4432-B65C-4C88-B372-222C16B1A234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Make sure the data storage meets international standards</a:t>
          </a:r>
        </a:p>
      </dgm:t>
    </dgm:pt>
    <dgm:pt modelId="{41FFE6B8-DBAC-4343-B9DF-87B0C1C983FA}" type="parTrans" cxnId="{0B3FE855-1CD2-4129-AF05-F9987AA91B64}">
      <dgm:prSet/>
      <dgm:spPr/>
      <dgm:t>
        <a:bodyPr/>
        <a:lstStyle/>
        <a:p>
          <a:endParaRPr lang="en-US"/>
        </a:p>
      </dgm:t>
    </dgm:pt>
    <dgm:pt modelId="{F6D166D4-62E3-4ADC-B6B2-6E3980AF883F}" type="sibTrans" cxnId="{0B3FE855-1CD2-4129-AF05-F9987AA91B64}">
      <dgm:prSet/>
      <dgm:spPr/>
      <dgm:t>
        <a:bodyPr/>
        <a:lstStyle/>
        <a:p>
          <a:endParaRPr lang="en-US"/>
        </a:p>
      </dgm:t>
    </dgm:pt>
    <dgm:pt modelId="{14321955-C826-464B-80A4-87BBBB954A60}">
      <dgm:prSet phldrT="[Text]"/>
      <dgm:spPr/>
      <dgm:t>
        <a:bodyPr/>
        <a:lstStyle/>
        <a:p>
          <a:r>
            <a:rPr lang="en-US" dirty="0" err="1">
              <a:solidFill>
                <a:schemeClr val="bg1"/>
              </a:solidFill>
            </a:rPr>
            <a:t>Anonymise</a:t>
          </a:r>
          <a:r>
            <a:rPr lang="en-US" dirty="0">
              <a:solidFill>
                <a:schemeClr val="bg1"/>
              </a:solidFill>
            </a:rPr>
            <a:t> the data as far as possible</a:t>
          </a:r>
        </a:p>
      </dgm:t>
    </dgm:pt>
    <dgm:pt modelId="{5D8FA5CD-468B-4EA4-AD93-502A3B920EE3}" type="parTrans" cxnId="{DB8B9E0C-A9B5-4A76-83CF-B49F99AFC094}">
      <dgm:prSet/>
      <dgm:spPr/>
      <dgm:t>
        <a:bodyPr/>
        <a:lstStyle/>
        <a:p>
          <a:endParaRPr lang="en-US"/>
        </a:p>
      </dgm:t>
    </dgm:pt>
    <dgm:pt modelId="{57C37F2B-92BE-493A-89CE-96E422D45F97}" type="sibTrans" cxnId="{DB8B9E0C-A9B5-4A76-83CF-B49F99AFC094}">
      <dgm:prSet/>
      <dgm:spPr/>
      <dgm:t>
        <a:bodyPr/>
        <a:lstStyle/>
        <a:p>
          <a:endParaRPr lang="en-US"/>
        </a:p>
      </dgm:t>
    </dgm:pt>
    <dgm:pt modelId="{74D39F84-24BE-440B-898A-9282B28C3665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Aggregate data to generate abstract models</a:t>
          </a:r>
        </a:p>
      </dgm:t>
    </dgm:pt>
    <dgm:pt modelId="{3214F17E-9D17-43EB-A2E1-BC650A87721C}" type="parTrans" cxnId="{73D22893-AD4F-4386-A72D-9DF39D9F095A}">
      <dgm:prSet/>
      <dgm:spPr/>
      <dgm:t>
        <a:bodyPr/>
        <a:lstStyle/>
        <a:p>
          <a:endParaRPr lang="en-US"/>
        </a:p>
      </dgm:t>
    </dgm:pt>
    <dgm:pt modelId="{0198F380-8C0D-4FD2-BF87-8CCAFD6DE218}" type="sibTrans" cxnId="{73D22893-AD4F-4386-A72D-9DF39D9F095A}">
      <dgm:prSet/>
      <dgm:spPr/>
      <dgm:t>
        <a:bodyPr/>
        <a:lstStyle/>
        <a:p>
          <a:endParaRPr lang="en-US"/>
        </a:p>
      </dgm:t>
    </dgm:pt>
    <dgm:pt modelId="{57FF0022-441A-41EB-9BA1-BB247AC72E23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Ask for consent from data subjects</a:t>
          </a:r>
        </a:p>
      </dgm:t>
    </dgm:pt>
    <dgm:pt modelId="{494150BC-4C04-4648-AC86-1C108D30A1BC}" type="parTrans" cxnId="{82878A94-197F-45D0-8D7A-FCED8F881F5A}">
      <dgm:prSet/>
      <dgm:spPr/>
      <dgm:t>
        <a:bodyPr/>
        <a:lstStyle/>
        <a:p>
          <a:endParaRPr lang="en-US"/>
        </a:p>
      </dgm:t>
    </dgm:pt>
    <dgm:pt modelId="{3A9D4C83-C7F8-4072-927F-0CAA9DF9F42E}" type="sibTrans" cxnId="{82878A94-197F-45D0-8D7A-FCED8F881F5A}">
      <dgm:prSet/>
      <dgm:spPr/>
      <dgm:t>
        <a:bodyPr/>
        <a:lstStyle/>
        <a:p>
          <a:endParaRPr lang="en-US"/>
        </a:p>
      </dgm:t>
    </dgm:pt>
    <dgm:pt modelId="{41DFB6E6-7240-4E74-B93D-7FB4B86CAFEA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Define clear and understandable consent questions</a:t>
          </a:r>
        </a:p>
      </dgm:t>
    </dgm:pt>
    <dgm:pt modelId="{1DD60B95-1F71-4B99-9B1E-1336C7134136}" type="parTrans" cxnId="{C6FF7013-0C6A-4ABB-BB61-0317FF47107B}">
      <dgm:prSet/>
      <dgm:spPr/>
      <dgm:t>
        <a:bodyPr/>
        <a:lstStyle/>
        <a:p>
          <a:endParaRPr lang="en-US"/>
        </a:p>
      </dgm:t>
    </dgm:pt>
    <dgm:pt modelId="{52CE349C-E388-4DB9-8EFA-135E6F569F14}" type="sibTrans" cxnId="{C6FF7013-0C6A-4ABB-BB61-0317FF47107B}">
      <dgm:prSet/>
      <dgm:spPr/>
      <dgm:t>
        <a:bodyPr/>
        <a:lstStyle/>
        <a:p>
          <a:endParaRPr lang="en-US"/>
        </a:p>
      </dgm:t>
    </dgm:pt>
    <dgm:pt modelId="{B2CC64FD-7547-48AE-88D5-5004FD7FFF79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Offer the possibility to opt-out of the data collection without consequences</a:t>
          </a:r>
        </a:p>
      </dgm:t>
    </dgm:pt>
    <dgm:pt modelId="{B7081E74-DC8E-452C-B47E-3C4FCA12AD6B}" type="parTrans" cxnId="{E80F3A8C-E82E-48DF-BF97-D3AB17B06596}">
      <dgm:prSet/>
      <dgm:spPr/>
      <dgm:t>
        <a:bodyPr/>
        <a:lstStyle/>
        <a:p>
          <a:endParaRPr lang="en-US"/>
        </a:p>
      </dgm:t>
    </dgm:pt>
    <dgm:pt modelId="{3AA5ADB8-D5A7-4576-9A1D-5970817896CC}" type="sibTrans" cxnId="{E80F3A8C-E82E-48DF-BF97-D3AB17B06596}">
      <dgm:prSet/>
      <dgm:spPr/>
      <dgm:t>
        <a:bodyPr/>
        <a:lstStyle/>
        <a:p>
          <a:endParaRPr lang="en-US"/>
        </a:p>
      </dgm:t>
    </dgm:pt>
    <dgm:pt modelId="{3885282D-FFA0-443E-84D8-5553072F5333}" type="pres">
      <dgm:prSet presAssocID="{8CE733FD-A294-48B7-BD2B-70B36BC97391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EC4F721E-24C9-4C56-B165-574751375A94}" type="pres">
      <dgm:prSet presAssocID="{355A6BB7-E45D-4C1A-A4D4-04BA8D753CDE}" presName="composite" presStyleCnt="0"/>
      <dgm:spPr/>
    </dgm:pt>
    <dgm:pt modelId="{EA60C595-F419-4295-981C-2183B21D2994}" type="pres">
      <dgm:prSet presAssocID="{355A6BB7-E45D-4C1A-A4D4-04BA8D753CDE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0189BF96-85E1-4D94-8655-B3D392698C82}" type="pres">
      <dgm:prSet presAssocID="{355A6BB7-E45D-4C1A-A4D4-04BA8D753CDE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</dgm:pt>
    <dgm:pt modelId="{1D770457-8887-4BFE-9EDF-FDD23B8FB0A9}" type="pres">
      <dgm:prSet presAssocID="{355A6BB7-E45D-4C1A-A4D4-04BA8D753CDE}" presName="Accent" presStyleLbl="parChTrans1D1" presStyleIdx="0" presStyleCnt="4"/>
      <dgm:spPr/>
    </dgm:pt>
    <dgm:pt modelId="{1E2651A1-B26E-454E-B5A3-E11A309A77AE}" type="pres">
      <dgm:prSet presAssocID="{355A6BB7-E45D-4C1A-A4D4-04BA8D753CDE}" presName="Child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DD233919-395C-4D9F-890E-395127BAAFC2}" type="pres">
      <dgm:prSet presAssocID="{D9ED6BD9-F241-4955-8E50-DF9A075C7867}" presName="sibTrans" presStyleCnt="0"/>
      <dgm:spPr/>
    </dgm:pt>
    <dgm:pt modelId="{2FC3D8E0-D805-45C3-95FE-2367CEC51D82}" type="pres">
      <dgm:prSet presAssocID="{28BD8F7E-022C-4EEC-A643-407CC19D77B4}" presName="composite" presStyleCnt="0"/>
      <dgm:spPr/>
    </dgm:pt>
    <dgm:pt modelId="{5453EB93-7511-4D6D-BDB2-98A9BF5E65F1}" type="pres">
      <dgm:prSet presAssocID="{28BD8F7E-022C-4EEC-A643-407CC19D77B4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B3A27D3D-1302-4DAF-A37A-881A0EC63CC8}" type="pres">
      <dgm:prSet presAssocID="{28BD8F7E-022C-4EEC-A643-407CC19D77B4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</dgm:pt>
    <dgm:pt modelId="{FF4AAA75-C944-455C-970D-2ED1D2A914B2}" type="pres">
      <dgm:prSet presAssocID="{28BD8F7E-022C-4EEC-A643-407CC19D77B4}" presName="Accent" presStyleLbl="parChTrans1D1" presStyleIdx="1" presStyleCnt="4"/>
      <dgm:spPr/>
    </dgm:pt>
    <dgm:pt modelId="{6E89797E-BDEC-4A78-8B54-A4AEE8CBAD4D}" type="pres">
      <dgm:prSet presAssocID="{28BD8F7E-022C-4EEC-A643-407CC19D77B4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99C0721A-6B5B-4A45-8C05-E3F84DC67E15}" type="pres">
      <dgm:prSet presAssocID="{539EF79D-1029-4F8B-B733-6B5DE196CD7A}" presName="sibTrans" presStyleCnt="0"/>
      <dgm:spPr/>
    </dgm:pt>
    <dgm:pt modelId="{46B6B237-ED21-4F57-996C-1479E3176718}" type="pres">
      <dgm:prSet presAssocID="{120763F3-40CE-47AA-9D05-C5840D1D20B5}" presName="composite" presStyleCnt="0"/>
      <dgm:spPr/>
    </dgm:pt>
    <dgm:pt modelId="{1692167D-0FF7-4A9B-A883-8BB47DF8FD78}" type="pres">
      <dgm:prSet presAssocID="{120763F3-40CE-47AA-9D05-C5840D1D20B5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315B66DF-6ABA-40F0-A77B-290B369E56DC}" type="pres">
      <dgm:prSet presAssocID="{120763F3-40CE-47AA-9D05-C5840D1D20B5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</dgm:pt>
    <dgm:pt modelId="{3A18C7BD-DE5B-4D4C-82D7-97BC39CFAF16}" type="pres">
      <dgm:prSet presAssocID="{120763F3-40CE-47AA-9D05-C5840D1D20B5}" presName="Accent" presStyleLbl="parChTrans1D1" presStyleIdx="2" presStyleCnt="4"/>
      <dgm:spPr/>
    </dgm:pt>
    <dgm:pt modelId="{C09AF085-1CFE-4E56-800F-AE834E2DB95C}" type="pres">
      <dgm:prSet presAssocID="{120763F3-40CE-47AA-9D05-C5840D1D20B5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F0312CDE-906A-4A58-AFE6-680C9E7DB515}" type="pres">
      <dgm:prSet presAssocID="{B505297C-51BC-4B4D-8D8F-6125AF879AAB}" presName="sibTrans" presStyleCnt="0"/>
      <dgm:spPr/>
    </dgm:pt>
    <dgm:pt modelId="{6E4B689A-D540-4C42-A466-BBE8591D5D70}" type="pres">
      <dgm:prSet presAssocID="{A91A3817-95A0-4DAE-9486-015EBE994C65}" presName="composite" presStyleCnt="0"/>
      <dgm:spPr/>
    </dgm:pt>
    <dgm:pt modelId="{FFF38014-80C0-452D-8B29-6531A846EBE7}" type="pres">
      <dgm:prSet presAssocID="{A91A3817-95A0-4DAE-9486-015EBE994C65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5429C0F6-FF38-409B-8327-F50D6F17CC72}" type="pres">
      <dgm:prSet presAssocID="{A91A3817-95A0-4DAE-9486-015EBE994C65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</dgm:pt>
    <dgm:pt modelId="{F7C5F940-E425-4932-90C8-C631E373BB00}" type="pres">
      <dgm:prSet presAssocID="{A91A3817-95A0-4DAE-9486-015EBE994C65}" presName="Accent" presStyleLbl="parChTrans1D1" presStyleIdx="3" presStyleCnt="4"/>
      <dgm:spPr/>
    </dgm:pt>
    <dgm:pt modelId="{AA8B409D-0BF8-4BE4-AF97-86FF46C3B5C2}" type="pres">
      <dgm:prSet presAssocID="{A91A3817-95A0-4DAE-9486-015EBE994C65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FA9F2A0A-38D9-4077-AB8D-B6EB11B42BF0}" type="presOf" srcId="{28C9BE37-2D17-430B-B6AD-600F2D8D9CF7}" destId="{AA8B409D-0BF8-4BE4-AF97-86FF46C3B5C2}" srcOrd="0" destOrd="1" presId="urn:microsoft.com/office/officeart/2011/layout/TabList"/>
    <dgm:cxn modelId="{DB8B9E0C-A9B5-4A76-83CF-B49F99AFC094}" srcId="{28BD8F7E-022C-4EEC-A643-407CC19D77B4}" destId="{14321955-C826-464B-80A4-87BBBB954A60}" srcOrd="1" destOrd="0" parTransId="{5D8FA5CD-468B-4EA4-AD93-502A3B920EE3}" sibTransId="{57C37F2B-92BE-493A-89CE-96E422D45F97}"/>
    <dgm:cxn modelId="{C6FF7013-0C6A-4ABB-BB61-0317FF47107B}" srcId="{355A6BB7-E45D-4C1A-A4D4-04BA8D753CDE}" destId="{41DFB6E6-7240-4E74-B93D-7FB4B86CAFEA}" srcOrd="2" destOrd="0" parTransId="{1DD60B95-1F71-4B99-9B1E-1336C7134136}" sibTransId="{52CE349C-E388-4DB9-8EFA-135E6F569F14}"/>
    <dgm:cxn modelId="{7916E714-D56B-4C08-A41A-73CF83BEC012}" type="presOf" srcId="{8C6A5ACE-9677-44ED-964A-8D0FCDE9E0C1}" destId="{AA8B409D-0BF8-4BE4-AF97-86FF46C3B5C2}" srcOrd="0" destOrd="2" presId="urn:microsoft.com/office/officeart/2011/layout/TabList"/>
    <dgm:cxn modelId="{CC125125-970D-426F-9116-E6996635BD5A}" srcId="{120763F3-40CE-47AA-9D05-C5840D1D20B5}" destId="{5BE48836-3184-4027-B4C3-D34D2A4E72A3}" srcOrd="1" destOrd="0" parTransId="{BC09E5F8-41FB-40FE-A40B-21A896C8533B}" sibTransId="{58256159-A2C6-4FED-AD60-601D1F58624C}"/>
    <dgm:cxn modelId="{640C5D2A-E796-4826-8F7C-DC3CDBB41268}" type="presOf" srcId="{B5213CCA-18CE-476D-AA94-D80BD1985288}" destId="{EA60C595-F419-4295-981C-2183B21D2994}" srcOrd="0" destOrd="0" presId="urn:microsoft.com/office/officeart/2011/layout/TabList"/>
    <dgm:cxn modelId="{80AE602F-601A-4CFD-84F4-9EF633457C18}" srcId="{120763F3-40CE-47AA-9D05-C5840D1D20B5}" destId="{43108F22-3A9C-4C9B-B7C7-B1CE626F82D7}" srcOrd="0" destOrd="0" parTransId="{49DAFAE3-8D1F-4559-AAD0-ECC2D7D7302F}" sibTransId="{2183E603-E64C-469B-9301-985FC564C06E}"/>
    <dgm:cxn modelId="{DD5B4434-EB56-47A6-91D4-345E7BE06ED8}" type="presOf" srcId="{355A6BB7-E45D-4C1A-A4D4-04BA8D753CDE}" destId="{0189BF96-85E1-4D94-8655-B3D392698C82}" srcOrd="0" destOrd="0" presId="urn:microsoft.com/office/officeart/2011/layout/TabList"/>
    <dgm:cxn modelId="{8520D037-C491-43F5-923E-22507480164B}" srcId="{A91A3817-95A0-4DAE-9486-015EBE994C65}" destId="{080E7AB4-CC7B-4278-BFA7-8B0352F4576F}" srcOrd="1" destOrd="0" parTransId="{99013006-6DDB-4A67-BAAD-8298D6A8DB92}" sibTransId="{C48A298B-0725-44D2-82DB-AEF853295794}"/>
    <dgm:cxn modelId="{57F20243-BB31-4C99-9B11-1F87F40F13C5}" type="presOf" srcId="{8344089C-0C1B-42D7-BEC0-44ADF16E3F0C}" destId="{FFF38014-80C0-452D-8B29-6531A846EBE7}" srcOrd="0" destOrd="0" presId="urn:microsoft.com/office/officeart/2011/layout/TabList"/>
    <dgm:cxn modelId="{C93F6C4A-153A-43BC-ADE6-203FF6C3752E}" type="presOf" srcId="{080E7AB4-CC7B-4278-BFA7-8B0352F4576F}" destId="{AA8B409D-0BF8-4BE4-AF97-86FF46C3B5C2}" srcOrd="0" destOrd="0" presId="urn:microsoft.com/office/officeart/2011/layout/TabList"/>
    <dgm:cxn modelId="{8E825F4B-B013-4BCC-B839-27262476174E}" srcId="{8CE733FD-A294-48B7-BD2B-70B36BC97391}" destId="{28BD8F7E-022C-4EEC-A643-407CC19D77B4}" srcOrd="1" destOrd="0" parTransId="{F0D00FA2-273C-467B-9F0B-51B728A9038B}" sibTransId="{539EF79D-1029-4F8B-B733-6B5DE196CD7A}"/>
    <dgm:cxn modelId="{71EBA752-1396-4A4C-B3D1-6602ECD433FE}" srcId="{8CE733FD-A294-48B7-BD2B-70B36BC97391}" destId="{355A6BB7-E45D-4C1A-A4D4-04BA8D753CDE}" srcOrd="0" destOrd="0" parTransId="{356D3819-0AAE-4471-93D5-E0F5DEF9A033}" sibTransId="{D9ED6BD9-F241-4955-8E50-DF9A075C7867}"/>
    <dgm:cxn modelId="{0B3FE855-1CD2-4129-AF05-F9987AA91B64}" srcId="{120763F3-40CE-47AA-9D05-C5840D1D20B5}" destId="{BE3D4432-B65C-4C88-B372-222C16B1A234}" srcOrd="3" destOrd="0" parTransId="{41FFE6B8-DBAC-4343-B9DF-87B0C1C983FA}" sibTransId="{F6D166D4-62E3-4ADC-B6B2-6E3980AF883F}"/>
    <dgm:cxn modelId="{01608957-E287-444F-BBFA-C33766841BF5}" type="presOf" srcId="{41DFB6E6-7240-4E74-B93D-7FB4B86CAFEA}" destId="{1E2651A1-B26E-454E-B5A3-E11A309A77AE}" srcOrd="0" destOrd="1" presId="urn:microsoft.com/office/officeart/2011/layout/TabList"/>
    <dgm:cxn modelId="{00C71464-386F-455C-96B9-90A69BD2FD81}" type="presOf" srcId="{28BD8F7E-022C-4EEC-A643-407CC19D77B4}" destId="{B3A27D3D-1302-4DAF-A37A-881A0EC63CC8}" srcOrd="0" destOrd="0" presId="urn:microsoft.com/office/officeart/2011/layout/TabList"/>
    <dgm:cxn modelId="{ECC58765-B114-4682-A2B6-0A30BDA40D15}" srcId="{8CE733FD-A294-48B7-BD2B-70B36BC97391}" destId="{A91A3817-95A0-4DAE-9486-015EBE994C65}" srcOrd="3" destOrd="0" parTransId="{8F8A3082-ABCB-40E8-9CF6-DAD667B394B9}" sibTransId="{13C6B1AF-BA5A-4C7A-9565-AB12F0499C94}"/>
    <dgm:cxn modelId="{566C4166-E49D-4B97-895F-579C806813BE}" srcId="{355A6BB7-E45D-4C1A-A4D4-04BA8D753CDE}" destId="{B5213CCA-18CE-476D-AA94-D80BD1985288}" srcOrd="0" destOrd="0" parTransId="{BF2D95C5-15BC-446D-AA58-AB5E2B5BCFA7}" sibTransId="{650B55D1-0487-4B00-ABDA-9A7E841CEB31}"/>
    <dgm:cxn modelId="{4A317A6C-CC2A-4525-8D25-850AE9BCDED9}" type="presOf" srcId="{8CE733FD-A294-48B7-BD2B-70B36BC97391}" destId="{3885282D-FFA0-443E-84D8-5553072F5333}" srcOrd="0" destOrd="0" presId="urn:microsoft.com/office/officeart/2011/layout/TabList"/>
    <dgm:cxn modelId="{B6C80B74-B3E5-4ED9-B49F-ADEFC42B2B5D}" type="presOf" srcId="{A91A3817-95A0-4DAE-9486-015EBE994C65}" destId="{5429C0F6-FF38-409B-8327-F50D6F17CC72}" srcOrd="0" destOrd="0" presId="urn:microsoft.com/office/officeart/2011/layout/TabList"/>
    <dgm:cxn modelId="{2A64BF7A-BCFF-4E0B-B9E5-84A462720F87}" type="presOf" srcId="{BE3D4432-B65C-4C88-B372-222C16B1A234}" destId="{C09AF085-1CFE-4E56-800F-AE834E2DB95C}" srcOrd="0" destOrd="2" presId="urn:microsoft.com/office/officeart/2011/layout/TabList"/>
    <dgm:cxn modelId="{07C54D85-C492-43D6-9267-D408AE692251}" srcId="{28BD8F7E-022C-4EEC-A643-407CC19D77B4}" destId="{E8DF0FFF-7C63-493B-9799-41839045A446}" srcOrd="0" destOrd="0" parTransId="{909F2595-7889-4D6A-A0FD-A9559896D826}" sibTransId="{F49470B1-1D29-466B-AEBA-CA9E2E7892D9}"/>
    <dgm:cxn modelId="{E80F3A8C-E82E-48DF-BF97-D3AB17B06596}" srcId="{355A6BB7-E45D-4C1A-A4D4-04BA8D753CDE}" destId="{B2CC64FD-7547-48AE-88D5-5004FD7FFF79}" srcOrd="3" destOrd="0" parTransId="{B7081E74-DC8E-452C-B47E-3C4FCA12AD6B}" sibTransId="{3AA5ADB8-D5A7-4576-9A1D-5970817896CC}"/>
    <dgm:cxn modelId="{B1410592-287C-43AB-BFED-C470D03F373A}" type="presOf" srcId="{E8DF0FFF-7C63-493B-9799-41839045A446}" destId="{5453EB93-7511-4D6D-BDB2-98A9BF5E65F1}" srcOrd="0" destOrd="0" presId="urn:microsoft.com/office/officeart/2011/layout/TabList"/>
    <dgm:cxn modelId="{73D22893-AD4F-4386-A72D-9DF39D9F095A}" srcId="{28BD8F7E-022C-4EEC-A643-407CC19D77B4}" destId="{74D39F84-24BE-440B-898A-9282B28C3665}" srcOrd="2" destOrd="0" parTransId="{3214F17E-9D17-43EB-A2E1-BC650A87721C}" sibTransId="{0198F380-8C0D-4FD2-BF87-8CCAFD6DE218}"/>
    <dgm:cxn modelId="{82878A94-197F-45D0-8D7A-FCED8F881F5A}" srcId="{355A6BB7-E45D-4C1A-A4D4-04BA8D753CDE}" destId="{57FF0022-441A-41EB-9BA1-BB247AC72E23}" srcOrd="1" destOrd="0" parTransId="{494150BC-4C04-4648-AC86-1C108D30A1BC}" sibTransId="{3A9D4C83-C7F8-4072-927F-0CAA9DF9F42E}"/>
    <dgm:cxn modelId="{CC44529D-3A97-424A-8214-BBCAFAB4EC3F}" type="presOf" srcId="{43108F22-3A9C-4C9B-B7C7-B1CE626F82D7}" destId="{1692167D-0FF7-4A9B-A883-8BB47DF8FD78}" srcOrd="0" destOrd="0" presId="urn:microsoft.com/office/officeart/2011/layout/TabList"/>
    <dgm:cxn modelId="{9664FFA5-4D21-4B97-A1C6-F348B07DD1A5}" type="presOf" srcId="{5BE48836-3184-4027-B4C3-D34D2A4E72A3}" destId="{C09AF085-1CFE-4E56-800F-AE834E2DB95C}" srcOrd="0" destOrd="0" presId="urn:microsoft.com/office/officeart/2011/layout/TabList"/>
    <dgm:cxn modelId="{642EFAB2-0495-4D46-9C95-88A7378E07A4}" type="presOf" srcId="{57FF0022-441A-41EB-9BA1-BB247AC72E23}" destId="{1E2651A1-B26E-454E-B5A3-E11A309A77AE}" srcOrd="0" destOrd="0" presId="urn:microsoft.com/office/officeart/2011/layout/TabList"/>
    <dgm:cxn modelId="{CFC980BD-C18C-4355-A13B-A0314141C649}" type="presOf" srcId="{E8055937-08DD-4B26-B95E-2D503A2C3E3E}" destId="{C09AF085-1CFE-4E56-800F-AE834E2DB95C}" srcOrd="0" destOrd="1" presId="urn:microsoft.com/office/officeart/2011/layout/TabList"/>
    <dgm:cxn modelId="{2F242ACC-2624-48C9-927C-687C5CBA7A51}" type="presOf" srcId="{B2CC64FD-7547-48AE-88D5-5004FD7FFF79}" destId="{1E2651A1-B26E-454E-B5A3-E11A309A77AE}" srcOrd="0" destOrd="2" presId="urn:microsoft.com/office/officeart/2011/layout/TabList"/>
    <dgm:cxn modelId="{F6F176DB-7000-4671-88B6-87A6011543AA}" srcId="{A91A3817-95A0-4DAE-9486-015EBE994C65}" destId="{8344089C-0C1B-42D7-BEC0-44ADF16E3F0C}" srcOrd="0" destOrd="0" parTransId="{C7A7E4F3-8B8D-4D0F-A378-F6A227F2901A}" sibTransId="{20FB81C4-3430-4A92-826A-D40785E28746}"/>
    <dgm:cxn modelId="{3B75A3DD-C85D-446D-A08E-88BFF0B75629}" type="presOf" srcId="{14321955-C826-464B-80A4-87BBBB954A60}" destId="{6E89797E-BDEC-4A78-8B54-A4AEE8CBAD4D}" srcOrd="0" destOrd="0" presId="urn:microsoft.com/office/officeart/2011/layout/TabList"/>
    <dgm:cxn modelId="{BB7446DF-6EC9-4127-9F55-E48969D64FA4}" srcId="{120763F3-40CE-47AA-9D05-C5840D1D20B5}" destId="{E8055937-08DD-4B26-B95E-2D503A2C3E3E}" srcOrd="2" destOrd="0" parTransId="{B8856D4C-5430-465D-A8C3-8291AF373DEE}" sibTransId="{38F72A49-C3AE-4249-ACE2-9841D54C123E}"/>
    <dgm:cxn modelId="{0C7116E9-EE74-46B5-A141-7BA2110CBC10}" srcId="{A91A3817-95A0-4DAE-9486-015EBE994C65}" destId="{8C6A5ACE-9677-44ED-964A-8D0FCDE9E0C1}" srcOrd="3" destOrd="0" parTransId="{34ABD574-32A3-4C82-AF0C-A5A45968C345}" sibTransId="{CA4BF6D3-6481-45AD-A3C0-CF3B91C714BC}"/>
    <dgm:cxn modelId="{83E3C4E9-C030-4506-89B0-A282DAA7D212}" srcId="{A91A3817-95A0-4DAE-9486-015EBE994C65}" destId="{28C9BE37-2D17-430B-B6AD-600F2D8D9CF7}" srcOrd="2" destOrd="0" parTransId="{C5A4EF56-919A-4660-B79F-57750F57A476}" sibTransId="{8B1DB648-140F-442D-8095-71BA9B12BB46}"/>
    <dgm:cxn modelId="{6CFCBDF1-BD22-4C6F-BF55-15C5395A470E}" type="presOf" srcId="{120763F3-40CE-47AA-9D05-C5840D1D20B5}" destId="{315B66DF-6ABA-40F0-A77B-290B369E56DC}" srcOrd="0" destOrd="0" presId="urn:microsoft.com/office/officeart/2011/layout/TabList"/>
    <dgm:cxn modelId="{36D7CEF2-AF29-455A-B6D6-48F179ACB5D7}" type="presOf" srcId="{74D39F84-24BE-440B-898A-9282B28C3665}" destId="{6E89797E-BDEC-4A78-8B54-A4AEE8CBAD4D}" srcOrd="0" destOrd="1" presId="urn:microsoft.com/office/officeart/2011/layout/TabList"/>
    <dgm:cxn modelId="{097B8CF4-A04D-40F2-9E61-85959340D0D9}" srcId="{8CE733FD-A294-48B7-BD2B-70B36BC97391}" destId="{120763F3-40CE-47AA-9D05-C5840D1D20B5}" srcOrd="2" destOrd="0" parTransId="{E7948361-407F-40AD-A8A4-60BBF96AE50A}" sibTransId="{B505297C-51BC-4B4D-8D8F-6125AF879AAB}"/>
    <dgm:cxn modelId="{361BA0A1-D1B5-4AAA-8DB5-E9198118C072}" type="presParOf" srcId="{3885282D-FFA0-443E-84D8-5553072F5333}" destId="{EC4F721E-24C9-4C56-B165-574751375A94}" srcOrd="0" destOrd="0" presId="urn:microsoft.com/office/officeart/2011/layout/TabList"/>
    <dgm:cxn modelId="{68C659BF-CA31-4E81-9F5B-C512FAE5CE24}" type="presParOf" srcId="{EC4F721E-24C9-4C56-B165-574751375A94}" destId="{EA60C595-F419-4295-981C-2183B21D2994}" srcOrd="0" destOrd="0" presId="urn:microsoft.com/office/officeart/2011/layout/TabList"/>
    <dgm:cxn modelId="{D1651141-80E7-4B6A-8074-ABED07EB0BCC}" type="presParOf" srcId="{EC4F721E-24C9-4C56-B165-574751375A94}" destId="{0189BF96-85E1-4D94-8655-B3D392698C82}" srcOrd="1" destOrd="0" presId="urn:microsoft.com/office/officeart/2011/layout/TabList"/>
    <dgm:cxn modelId="{5CAF261F-1057-4789-A5A6-51AD44C2D6B1}" type="presParOf" srcId="{EC4F721E-24C9-4C56-B165-574751375A94}" destId="{1D770457-8887-4BFE-9EDF-FDD23B8FB0A9}" srcOrd="2" destOrd="0" presId="urn:microsoft.com/office/officeart/2011/layout/TabList"/>
    <dgm:cxn modelId="{0C0B9AEA-1B57-4004-8A31-7830906BDA9B}" type="presParOf" srcId="{3885282D-FFA0-443E-84D8-5553072F5333}" destId="{1E2651A1-B26E-454E-B5A3-E11A309A77AE}" srcOrd="1" destOrd="0" presId="urn:microsoft.com/office/officeart/2011/layout/TabList"/>
    <dgm:cxn modelId="{F21BFA39-CB07-4FCB-B052-A109DDC9002E}" type="presParOf" srcId="{3885282D-FFA0-443E-84D8-5553072F5333}" destId="{DD233919-395C-4D9F-890E-395127BAAFC2}" srcOrd="2" destOrd="0" presId="urn:microsoft.com/office/officeart/2011/layout/TabList"/>
    <dgm:cxn modelId="{B995C727-DE40-4102-9937-C9C666443946}" type="presParOf" srcId="{3885282D-FFA0-443E-84D8-5553072F5333}" destId="{2FC3D8E0-D805-45C3-95FE-2367CEC51D82}" srcOrd="3" destOrd="0" presId="urn:microsoft.com/office/officeart/2011/layout/TabList"/>
    <dgm:cxn modelId="{FA6258C4-2BBB-4A91-8F58-AC71ED3D526E}" type="presParOf" srcId="{2FC3D8E0-D805-45C3-95FE-2367CEC51D82}" destId="{5453EB93-7511-4D6D-BDB2-98A9BF5E65F1}" srcOrd="0" destOrd="0" presId="urn:microsoft.com/office/officeart/2011/layout/TabList"/>
    <dgm:cxn modelId="{DF457C4A-7248-48AE-B6CD-E140B7198441}" type="presParOf" srcId="{2FC3D8E0-D805-45C3-95FE-2367CEC51D82}" destId="{B3A27D3D-1302-4DAF-A37A-881A0EC63CC8}" srcOrd="1" destOrd="0" presId="urn:microsoft.com/office/officeart/2011/layout/TabList"/>
    <dgm:cxn modelId="{74B02BB6-110E-46B9-9337-709F87E2F062}" type="presParOf" srcId="{2FC3D8E0-D805-45C3-95FE-2367CEC51D82}" destId="{FF4AAA75-C944-455C-970D-2ED1D2A914B2}" srcOrd="2" destOrd="0" presId="urn:microsoft.com/office/officeart/2011/layout/TabList"/>
    <dgm:cxn modelId="{C14C9413-5202-4D94-AF56-0080A3A56AE9}" type="presParOf" srcId="{3885282D-FFA0-443E-84D8-5553072F5333}" destId="{6E89797E-BDEC-4A78-8B54-A4AEE8CBAD4D}" srcOrd="4" destOrd="0" presId="urn:microsoft.com/office/officeart/2011/layout/TabList"/>
    <dgm:cxn modelId="{62E6B925-79EE-4F87-B4C1-4A7A9EF21F67}" type="presParOf" srcId="{3885282D-FFA0-443E-84D8-5553072F5333}" destId="{99C0721A-6B5B-4A45-8C05-E3F84DC67E15}" srcOrd="5" destOrd="0" presId="urn:microsoft.com/office/officeart/2011/layout/TabList"/>
    <dgm:cxn modelId="{BB9C1C77-C9B6-49D3-9929-015934F92124}" type="presParOf" srcId="{3885282D-FFA0-443E-84D8-5553072F5333}" destId="{46B6B237-ED21-4F57-996C-1479E3176718}" srcOrd="6" destOrd="0" presId="urn:microsoft.com/office/officeart/2011/layout/TabList"/>
    <dgm:cxn modelId="{A4457730-FEF3-459B-8283-48440335E417}" type="presParOf" srcId="{46B6B237-ED21-4F57-996C-1479E3176718}" destId="{1692167D-0FF7-4A9B-A883-8BB47DF8FD78}" srcOrd="0" destOrd="0" presId="urn:microsoft.com/office/officeart/2011/layout/TabList"/>
    <dgm:cxn modelId="{A7C1BC66-BE12-42DC-908C-80995CE62E8D}" type="presParOf" srcId="{46B6B237-ED21-4F57-996C-1479E3176718}" destId="{315B66DF-6ABA-40F0-A77B-290B369E56DC}" srcOrd="1" destOrd="0" presId="urn:microsoft.com/office/officeart/2011/layout/TabList"/>
    <dgm:cxn modelId="{D2692C6C-A136-4ABA-B566-E5E85B79A1EB}" type="presParOf" srcId="{46B6B237-ED21-4F57-996C-1479E3176718}" destId="{3A18C7BD-DE5B-4D4C-82D7-97BC39CFAF16}" srcOrd="2" destOrd="0" presId="urn:microsoft.com/office/officeart/2011/layout/TabList"/>
    <dgm:cxn modelId="{784CC430-CD65-464C-89BE-1D4E7A39019A}" type="presParOf" srcId="{3885282D-FFA0-443E-84D8-5553072F5333}" destId="{C09AF085-1CFE-4E56-800F-AE834E2DB95C}" srcOrd="7" destOrd="0" presId="urn:microsoft.com/office/officeart/2011/layout/TabList"/>
    <dgm:cxn modelId="{EDC2B312-477B-4015-9B0F-11F8075346AC}" type="presParOf" srcId="{3885282D-FFA0-443E-84D8-5553072F5333}" destId="{F0312CDE-906A-4A58-AFE6-680C9E7DB515}" srcOrd="8" destOrd="0" presId="urn:microsoft.com/office/officeart/2011/layout/TabList"/>
    <dgm:cxn modelId="{B0BEA9BB-E6A0-49E3-979D-AA08052BB3A9}" type="presParOf" srcId="{3885282D-FFA0-443E-84D8-5553072F5333}" destId="{6E4B689A-D540-4C42-A466-BBE8591D5D70}" srcOrd="9" destOrd="0" presId="urn:microsoft.com/office/officeart/2011/layout/TabList"/>
    <dgm:cxn modelId="{21E5A137-D706-48E6-BBD0-4CDB7D2215F1}" type="presParOf" srcId="{6E4B689A-D540-4C42-A466-BBE8591D5D70}" destId="{FFF38014-80C0-452D-8B29-6531A846EBE7}" srcOrd="0" destOrd="0" presId="urn:microsoft.com/office/officeart/2011/layout/TabList"/>
    <dgm:cxn modelId="{8D3675B1-0BFE-4D61-BCC5-2748E3543D22}" type="presParOf" srcId="{6E4B689A-D540-4C42-A466-BBE8591D5D70}" destId="{5429C0F6-FF38-409B-8327-F50D6F17CC72}" srcOrd="1" destOrd="0" presId="urn:microsoft.com/office/officeart/2011/layout/TabList"/>
    <dgm:cxn modelId="{90D3F74D-6DDA-4525-99A3-86C97FB645B2}" type="presParOf" srcId="{6E4B689A-D540-4C42-A466-BBE8591D5D70}" destId="{F7C5F940-E425-4932-90C8-C631E373BB00}" srcOrd="2" destOrd="0" presId="urn:microsoft.com/office/officeart/2011/layout/TabList"/>
    <dgm:cxn modelId="{9AAE98AA-0667-43A4-9B60-A542100F55E8}" type="presParOf" srcId="{3885282D-FFA0-443E-84D8-5553072F5333}" destId="{AA8B409D-0BF8-4BE4-AF97-86FF46C3B5C2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6FBCBA-8D33-498D-B00C-6C696E4626AD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0"/>
      <dgm:spPr/>
    </dgm:pt>
    <dgm:pt modelId="{7386AE97-4D5C-4F77-A94E-2941CE4A2BEE}">
      <dgm:prSet phldrT="[Text]" phldr="1"/>
      <dgm:spPr/>
      <dgm:t>
        <a:bodyPr/>
        <a:lstStyle/>
        <a:p>
          <a:endParaRPr lang="en-US" dirty="0"/>
        </a:p>
      </dgm:t>
    </dgm:pt>
    <dgm:pt modelId="{69E2B241-3DED-4A23-9630-1DA152B0D1C6}" type="parTrans" cxnId="{630CED53-AB78-4A3E-8B26-BB48D1C81D2F}">
      <dgm:prSet/>
      <dgm:spPr/>
      <dgm:t>
        <a:bodyPr/>
        <a:lstStyle/>
        <a:p>
          <a:endParaRPr lang="en-US"/>
        </a:p>
      </dgm:t>
    </dgm:pt>
    <dgm:pt modelId="{CB73C4D8-6C2F-4A94-A429-AEB7B64FEB82}" type="sibTrans" cxnId="{630CED53-AB78-4A3E-8B26-BB48D1C81D2F}">
      <dgm:prSet/>
      <dgm:spPr/>
      <dgm:t>
        <a:bodyPr/>
        <a:lstStyle/>
        <a:p>
          <a:endParaRPr lang="en-US"/>
        </a:p>
      </dgm:t>
    </dgm:pt>
    <dgm:pt modelId="{B2744935-F393-4BAE-A926-C91A057A3303}">
      <dgm:prSet phldrT="[Text]" phldr="1"/>
      <dgm:spPr/>
      <dgm:t>
        <a:bodyPr/>
        <a:lstStyle/>
        <a:p>
          <a:endParaRPr lang="en-US"/>
        </a:p>
      </dgm:t>
    </dgm:pt>
    <dgm:pt modelId="{F2EB4E1A-A11F-46B5-9386-CE7ADCEBE1E1}" type="parTrans" cxnId="{1CAF4AA2-37DC-48D0-8171-FA2F3DAD0E24}">
      <dgm:prSet/>
      <dgm:spPr/>
      <dgm:t>
        <a:bodyPr/>
        <a:lstStyle/>
        <a:p>
          <a:endParaRPr lang="en-US"/>
        </a:p>
      </dgm:t>
    </dgm:pt>
    <dgm:pt modelId="{E71107BE-AD1D-4049-8D48-0C782DA500EF}" type="sibTrans" cxnId="{1CAF4AA2-37DC-48D0-8171-FA2F3DAD0E24}">
      <dgm:prSet/>
      <dgm:spPr/>
      <dgm:t>
        <a:bodyPr/>
        <a:lstStyle/>
        <a:p>
          <a:endParaRPr lang="en-US"/>
        </a:p>
      </dgm:t>
    </dgm:pt>
    <dgm:pt modelId="{E11C2FC9-19C1-494C-A95E-7FE5C9576092}">
      <dgm:prSet phldrT="[Text]" phldr="1"/>
      <dgm:spPr/>
      <dgm:t>
        <a:bodyPr/>
        <a:lstStyle/>
        <a:p>
          <a:endParaRPr lang="en-US"/>
        </a:p>
      </dgm:t>
    </dgm:pt>
    <dgm:pt modelId="{81BEDAB0-687F-460D-8046-46A46167DB66}" type="parTrans" cxnId="{763205BC-E551-4639-8C87-42CA57157A95}">
      <dgm:prSet/>
      <dgm:spPr/>
      <dgm:t>
        <a:bodyPr/>
        <a:lstStyle/>
        <a:p>
          <a:endParaRPr lang="en-US"/>
        </a:p>
      </dgm:t>
    </dgm:pt>
    <dgm:pt modelId="{8A71CFA0-222A-413F-9B4E-F7BF6F248812}" type="sibTrans" cxnId="{763205BC-E551-4639-8C87-42CA57157A95}">
      <dgm:prSet/>
      <dgm:spPr/>
      <dgm:t>
        <a:bodyPr/>
        <a:lstStyle/>
        <a:p>
          <a:endParaRPr lang="en-US"/>
        </a:p>
      </dgm:t>
    </dgm:pt>
    <dgm:pt modelId="{813DC7C8-1E75-4F12-869F-7D841B9115AA}" type="pres">
      <dgm:prSet presAssocID="{0E6FBCBA-8D33-498D-B00C-6C696E4626A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37E46E8-ABF1-4306-8C29-A770E5B1670F}" type="pres">
      <dgm:prSet presAssocID="{7386AE97-4D5C-4F77-A94E-2941CE4A2BEE}" presName="gear1" presStyleLbl="node1" presStyleIdx="0" presStyleCnt="3">
        <dgm:presLayoutVars>
          <dgm:chMax val="1"/>
          <dgm:bulletEnabled val="1"/>
        </dgm:presLayoutVars>
      </dgm:prSet>
      <dgm:spPr/>
    </dgm:pt>
    <dgm:pt modelId="{FE88FFBA-EA34-4B6D-8FFC-460B58BBEC41}" type="pres">
      <dgm:prSet presAssocID="{7386AE97-4D5C-4F77-A94E-2941CE4A2BEE}" presName="gear1srcNode" presStyleLbl="node1" presStyleIdx="0" presStyleCnt="3"/>
      <dgm:spPr/>
    </dgm:pt>
    <dgm:pt modelId="{25175C43-327F-42C9-A701-197547489947}" type="pres">
      <dgm:prSet presAssocID="{7386AE97-4D5C-4F77-A94E-2941CE4A2BEE}" presName="gear1dstNode" presStyleLbl="node1" presStyleIdx="0" presStyleCnt="3"/>
      <dgm:spPr/>
    </dgm:pt>
    <dgm:pt modelId="{E2C9F43F-05E5-4129-A8DC-116135ECEB03}" type="pres">
      <dgm:prSet presAssocID="{B2744935-F393-4BAE-A926-C91A057A3303}" presName="gear2" presStyleLbl="node1" presStyleIdx="1" presStyleCnt="3">
        <dgm:presLayoutVars>
          <dgm:chMax val="1"/>
          <dgm:bulletEnabled val="1"/>
        </dgm:presLayoutVars>
      </dgm:prSet>
      <dgm:spPr/>
    </dgm:pt>
    <dgm:pt modelId="{FEF94ADE-C635-49C6-9CC6-7904C95AF265}" type="pres">
      <dgm:prSet presAssocID="{B2744935-F393-4BAE-A926-C91A057A3303}" presName="gear2srcNode" presStyleLbl="node1" presStyleIdx="1" presStyleCnt="3"/>
      <dgm:spPr/>
    </dgm:pt>
    <dgm:pt modelId="{1F046C3F-AD1D-40CD-893E-265DB3A9CF23}" type="pres">
      <dgm:prSet presAssocID="{B2744935-F393-4BAE-A926-C91A057A3303}" presName="gear2dstNode" presStyleLbl="node1" presStyleIdx="1" presStyleCnt="3"/>
      <dgm:spPr/>
    </dgm:pt>
    <dgm:pt modelId="{1ADBA55C-D8A3-4A35-921C-21E482C70243}" type="pres">
      <dgm:prSet presAssocID="{E11C2FC9-19C1-494C-A95E-7FE5C9576092}" presName="gear3" presStyleLbl="node1" presStyleIdx="2" presStyleCnt="3"/>
      <dgm:spPr/>
    </dgm:pt>
    <dgm:pt modelId="{B2226F31-13A2-4EAA-8C6B-59C140FF51D0}" type="pres">
      <dgm:prSet presAssocID="{E11C2FC9-19C1-494C-A95E-7FE5C957609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A7C565-1DEC-4973-A8A7-D4FAC687DEF0}" type="pres">
      <dgm:prSet presAssocID="{E11C2FC9-19C1-494C-A95E-7FE5C9576092}" presName="gear3srcNode" presStyleLbl="node1" presStyleIdx="2" presStyleCnt="3"/>
      <dgm:spPr/>
    </dgm:pt>
    <dgm:pt modelId="{DA827719-B4CD-4C47-95E5-4B7D888EE806}" type="pres">
      <dgm:prSet presAssocID="{E11C2FC9-19C1-494C-A95E-7FE5C9576092}" presName="gear3dstNode" presStyleLbl="node1" presStyleIdx="2" presStyleCnt="3"/>
      <dgm:spPr/>
    </dgm:pt>
    <dgm:pt modelId="{B0E57499-F1CA-47E5-B847-127D668069FD}" type="pres">
      <dgm:prSet presAssocID="{CB73C4D8-6C2F-4A94-A429-AEB7B64FEB82}" presName="connector1" presStyleLbl="sibTrans2D1" presStyleIdx="0" presStyleCnt="3"/>
      <dgm:spPr/>
    </dgm:pt>
    <dgm:pt modelId="{FE0B341E-A67D-486C-AEAE-337B979C6004}" type="pres">
      <dgm:prSet presAssocID="{E71107BE-AD1D-4049-8D48-0C782DA500EF}" presName="connector2" presStyleLbl="sibTrans2D1" presStyleIdx="1" presStyleCnt="3"/>
      <dgm:spPr/>
    </dgm:pt>
    <dgm:pt modelId="{F9D76FEF-0115-4555-834E-C2B06123F942}" type="pres">
      <dgm:prSet presAssocID="{8A71CFA0-222A-413F-9B4E-F7BF6F248812}" presName="connector3" presStyleLbl="sibTrans2D1" presStyleIdx="2" presStyleCnt="3"/>
      <dgm:spPr/>
    </dgm:pt>
  </dgm:ptLst>
  <dgm:cxnLst>
    <dgm:cxn modelId="{DE2B3037-65D8-441B-B917-79A56E2269A6}" type="presOf" srcId="{E11C2FC9-19C1-494C-A95E-7FE5C9576092}" destId="{9EA7C565-1DEC-4973-A8A7-D4FAC687DEF0}" srcOrd="2" destOrd="0" presId="urn:microsoft.com/office/officeart/2005/8/layout/gear1"/>
    <dgm:cxn modelId="{DCD8C13A-DDF1-4DD9-81F8-32C5912B6FC5}" type="presOf" srcId="{B2744935-F393-4BAE-A926-C91A057A3303}" destId="{1F046C3F-AD1D-40CD-893E-265DB3A9CF23}" srcOrd="2" destOrd="0" presId="urn:microsoft.com/office/officeart/2005/8/layout/gear1"/>
    <dgm:cxn modelId="{95DD2847-1966-4997-AF5A-BF22B9798346}" type="presOf" srcId="{E11C2FC9-19C1-494C-A95E-7FE5C9576092}" destId="{B2226F31-13A2-4EAA-8C6B-59C140FF51D0}" srcOrd="1" destOrd="0" presId="urn:microsoft.com/office/officeart/2005/8/layout/gear1"/>
    <dgm:cxn modelId="{630CED53-AB78-4A3E-8B26-BB48D1C81D2F}" srcId="{0E6FBCBA-8D33-498D-B00C-6C696E4626AD}" destId="{7386AE97-4D5C-4F77-A94E-2941CE4A2BEE}" srcOrd="0" destOrd="0" parTransId="{69E2B241-3DED-4A23-9630-1DA152B0D1C6}" sibTransId="{CB73C4D8-6C2F-4A94-A429-AEB7B64FEB82}"/>
    <dgm:cxn modelId="{D189EB5F-6EA6-46AE-ABD4-EE5CF4780CF9}" type="presOf" srcId="{7386AE97-4D5C-4F77-A94E-2941CE4A2BEE}" destId="{FE88FFBA-EA34-4B6D-8FFC-460B58BBEC41}" srcOrd="1" destOrd="0" presId="urn:microsoft.com/office/officeart/2005/8/layout/gear1"/>
    <dgm:cxn modelId="{22C05285-F161-4561-B685-2D4DF8ABA624}" type="presOf" srcId="{E11C2FC9-19C1-494C-A95E-7FE5C9576092}" destId="{1ADBA55C-D8A3-4A35-921C-21E482C70243}" srcOrd="0" destOrd="0" presId="urn:microsoft.com/office/officeart/2005/8/layout/gear1"/>
    <dgm:cxn modelId="{3BD89A8A-14AD-4395-86AE-91B0F2F7A2D8}" type="presOf" srcId="{E71107BE-AD1D-4049-8D48-0C782DA500EF}" destId="{FE0B341E-A67D-486C-AEAE-337B979C6004}" srcOrd="0" destOrd="0" presId="urn:microsoft.com/office/officeart/2005/8/layout/gear1"/>
    <dgm:cxn modelId="{EBE3078E-A0D3-4A06-92BE-51B4A714A94F}" type="presOf" srcId="{8A71CFA0-222A-413F-9B4E-F7BF6F248812}" destId="{F9D76FEF-0115-4555-834E-C2B06123F942}" srcOrd="0" destOrd="0" presId="urn:microsoft.com/office/officeart/2005/8/layout/gear1"/>
    <dgm:cxn modelId="{1CAF4AA2-37DC-48D0-8171-FA2F3DAD0E24}" srcId="{0E6FBCBA-8D33-498D-B00C-6C696E4626AD}" destId="{B2744935-F393-4BAE-A926-C91A057A3303}" srcOrd="1" destOrd="0" parTransId="{F2EB4E1A-A11F-46B5-9386-CE7ADCEBE1E1}" sibTransId="{E71107BE-AD1D-4049-8D48-0C782DA500EF}"/>
    <dgm:cxn modelId="{CDD769A4-15D0-49F0-89C1-BECEA5B4A306}" type="presOf" srcId="{7386AE97-4D5C-4F77-A94E-2941CE4A2BEE}" destId="{937E46E8-ABF1-4306-8C29-A770E5B1670F}" srcOrd="0" destOrd="0" presId="urn:microsoft.com/office/officeart/2005/8/layout/gear1"/>
    <dgm:cxn modelId="{763205BC-E551-4639-8C87-42CA57157A95}" srcId="{0E6FBCBA-8D33-498D-B00C-6C696E4626AD}" destId="{E11C2FC9-19C1-494C-A95E-7FE5C9576092}" srcOrd="2" destOrd="0" parTransId="{81BEDAB0-687F-460D-8046-46A46167DB66}" sibTransId="{8A71CFA0-222A-413F-9B4E-F7BF6F248812}"/>
    <dgm:cxn modelId="{4C9396CA-AF2B-4342-970E-37EE3DE31B1D}" type="presOf" srcId="{B2744935-F393-4BAE-A926-C91A057A3303}" destId="{FEF94ADE-C635-49C6-9CC6-7904C95AF265}" srcOrd="1" destOrd="0" presId="urn:microsoft.com/office/officeart/2005/8/layout/gear1"/>
    <dgm:cxn modelId="{01CE83EC-AD20-43B5-A066-77DDFBA87D09}" type="presOf" srcId="{E11C2FC9-19C1-494C-A95E-7FE5C9576092}" destId="{DA827719-B4CD-4C47-95E5-4B7D888EE806}" srcOrd="3" destOrd="0" presId="urn:microsoft.com/office/officeart/2005/8/layout/gear1"/>
    <dgm:cxn modelId="{80E107EE-DB58-45F5-9E70-AE1B118C1338}" type="presOf" srcId="{7386AE97-4D5C-4F77-A94E-2941CE4A2BEE}" destId="{25175C43-327F-42C9-A701-197547489947}" srcOrd="2" destOrd="0" presId="urn:microsoft.com/office/officeart/2005/8/layout/gear1"/>
    <dgm:cxn modelId="{178F08EE-B96D-4521-96EA-2ED087E7D8D2}" type="presOf" srcId="{0E6FBCBA-8D33-498D-B00C-6C696E4626AD}" destId="{813DC7C8-1E75-4F12-869F-7D841B9115AA}" srcOrd="0" destOrd="0" presId="urn:microsoft.com/office/officeart/2005/8/layout/gear1"/>
    <dgm:cxn modelId="{247377F9-0063-4E7B-A914-FC8DC0CF3170}" type="presOf" srcId="{CB73C4D8-6C2F-4A94-A429-AEB7B64FEB82}" destId="{B0E57499-F1CA-47E5-B847-127D668069FD}" srcOrd="0" destOrd="0" presId="urn:microsoft.com/office/officeart/2005/8/layout/gear1"/>
    <dgm:cxn modelId="{CA3969FD-7D10-4DB5-A537-B397F16B4A69}" type="presOf" srcId="{B2744935-F393-4BAE-A926-C91A057A3303}" destId="{E2C9F43F-05E5-4129-A8DC-116135ECEB03}" srcOrd="0" destOrd="0" presId="urn:microsoft.com/office/officeart/2005/8/layout/gear1"/>
    <dgm:cxn modelId="{B862A6F9-91CD-4C59-8080-CD972F1BA496}" type="presParOf" srcId="{813DC7C8-1E75-4F12-869F-7D841B9115AA}" destId="{937E46E8-ABF1-4306-8C29-A770E5B1670F}" srcOrd="0" destOrd="0" presId="urn:microsoft.com/office/officeart/2005/8/layout/gear1"/>
    <dgm:cxn modelId="{07BF93C9-4F12-42D0-81EE-2C2FFACE1C89}" type="presParOf" srcId="{813DC7C8-1E75-4F12-869F-7D841B9115AA}" destId="{FE88FFBA-EA34-4B6D-8FFC-460B58BBEC41}" srcOrd="1" destOrd="0" presId="urn:microsoft.com/office/officeart/2005/8/layout/gear1"/>
    <dgm:cxn modelId="{9AAC49A3-FF97-4C5F-A70C-995281A8568B}" type="presParOf" srcId="{813DC7C8-1E75-4F12-869F-7D841B9115AA}" destId="{25175C43-327F-42C9-A701-197547489947}" srcOrd="2" destOrd="0" presId="urn:microsoft.com/office/officeart/2005/8/layout/gear1"/>
    <dgm:cxn modelId="{171FFA3E-7BBD-4102-983B-1E546403797D}" type="presParOf" srcId="{813DC7C8-1E75-4F12-869F-7D841B9115AA}" destId="{E2C9F43F-05E5-4129-A8DC-116135ECEB03}" srcOrd="3" destOrd="0" presId="urn:microsoft.com/office/officeart/2005/8/layout/gear1"/>
    <dgm:cxn modelId="{701E08E1-7938-44B9-8BD6-5DF0C0729209}" type="presParOf" srcId="{813DC7C8-1E75-4F12-869F-7D841B9115AA}" destId="{FEF94ADE-C635-49C6-9CC6-7904C95AF265}" srcOrd="4" destOrd="0" presId="urn:microsoft.com/office/officeart/2005/8/layout/gear1"/>
    <dgm:cxn modelId="{46E1AAB8-7CD7-418A-9C1B-2FF618DB8BAB}" type="presParOf" srcId="{813DC7C8-1E75-4F12-869F-7D841B9115AA}" destId="{1F046C3F-AD1D-40CD-893E-265DB3A9CF23}" srcOrd="5" destOrd="0" presId="urn:microsoft.com/office/officeart/2005/8/layout/gear1"/>
    <dgm:cxn modelId="{D0AFF0AB-D763-4A17-8932-7FD0AFF56345}" type="presParOf" srcId="{813DC7C8-1E75-4F12-869F-7D841B9115AA}" destId="{1ADBA55C-D8A3-4A35-921C-21E482C70243}" srcOrd="6" destOrd="0" presId="urn:microsoft.com/office/officeart/2005/8/layout/gear1"/>
    <dgm:cxn modelId="{6D6B719B-D1F0-430C-A543-D6C0E9E14E33}" type="presParOf" srcId="{813DC7C8-1E75-4F12-869F-7D841B9115AA}" destId="{B2226F31-13A2-4EAA-8C6B-59C140FF51D0}" srcOrd="7" destOrd="0" presId="urn:microsoft.com/office/officeart/2005/8/layout/gear1"/>
    <dgm:cxn modelId="{1C3FFBCE-C11F-4F91-BA06-8F3A2E763D2C}" type="presParOf" srcId="{813DC7C8-1E75-4F12-869F-7D841B9115AA}" destId="{9EA7C565-1DEC-4973-A8A7-D4FAC687DEF0}" srcOrd="8" destOrd="0" presId="urn:microsoft.com/office/officeart/2005/8/layout/gear1"/>
    <dgm:cxn modelId="{A652957E-42C6-4D82-A763-B00FCC7B7016}" type="presParOf" srcId="{813DC7C8-1E75-4F12-869F-7D841B9115AA}" destId="{DA827719-B4CD-4C47-95E5-4B7D888EE806}" srcOrd="9" destOrd="0" presId="urn:microsoft.com/office/officeart/2005/8/layout/gear1"/>
    <dgm:cxn modelId="{EAB0204D-CB99-4C8C-A998-C912555023E1}" type="presParOf" srcId="{813DC7C8-1E75-4F12-869F-7D841B9115AA}" destId="{B0E57499-F1CA-47E5-B847-127D668069FD}" srcOrd="10" destOrd="0" presId="urn:microsoft.com/office/officeart/2005/8/layout/gear1"/>
    <dgm:cxn modelId="{F71B8852-0060-4618-BA52-B8ECD6130DD3}" type="presParOf" srcId="{813DC7C8-1E75-4F12-869F-7D841B9115AA}" destId="{FE0B341E-A67D-486C-AEAE-337B979C6004}" srcOrd="11" destOrd="0" presId="urn:microsoft.com/office/officeart/2005/8/layout/gear1"/>
    <dgm:cxn modelId="{24B1C7F5-B69F-4A11-8EBA-3D5CF7F1A325}" type="presParOf" srcId="{813DC7C8-1E75-4F12-869F-7D841B9115AA}" destId="{F9D76FEF-0115-4555-834E-C2B06123F942}" srcOrd="12" destOrd="0" presId="urn:microsoft.com/office/officeart/2005/8/layout/gear1"/>
  </dgm:cxnLst>
  <dgm:bg/>
  <dgm:whole>
    <a:ln w="38100">
      <a:solidFill>
        <a:srgbClr val="FFFFFF">
          <a:alpha val="52157"/>
        </a:srgbClr>
      </a:solidFill>
    </a:ln>
  </dgm:whole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B76B9-F1D7-4333-B3E6-E4E774841222}">
      <dsp:nvSpPr>
        <dsp:cNvPr id="0" name=""/>
        <dsp:cNvSpPr/>
      </dsp:nvSpPr>
      <dsp:spPr>
        <a:xfrm>
          <a:off x="439359" y="21053"/>
          <a:ext cx="1010568" cy="101056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9DC3E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574101" y="197903"/>
        <a:ext cx="741083" cy="454755"/>
      </dsp:txXfrm>
    </dsp:sp>
    <dsp:sp modelId="{BE987C98-9996-4293-A57C-F985A51DB8E7}">
      <dsp:nvSpPr>
        <dsp:cNvPr id="0" name=""/>
        <dsp:cNvSpPr/>
      </dsp:nvSpPr>
      <dsp:spPr>
        <a:xfrm>
          <a:off x="804006" y="652658"/>
          <a:ext cx="1010568" cy="1010568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28575" cap="flat" cmpd="sng" algn="ctr">
          <a:solidFill>
            <a:srgbClr val="9DC3E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1113071" y="913722"/>
        <a:ext cx="606341" cy="555812"/>
      </dsp:txXfrm>
    </dsp:sp>
    <dsp:sp modelId="{3C2C6F22-6756-4DDB-9A5B-8B5F8C627C42}">
      <dsp:nvSpPr>
        <dsp:cNvPr id="0" name=""/>
        <dsp:cNvSpPr/>
      </dsp:nvSpPr>
      <dsp:spPr>
        <a:xfrm>
          <a:off x="74712" y="652658"/>
          <a:ext cx="1010568" cy="1010568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28575" cap="flat" cmpd="sng" algn="ctr">
          <a:solidFill>
            <a:srgbClr val="9DC3E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169874" y="913722"/>
        <a:ext cx="606341" cy="55581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E4C14-96E8-4DB9-8970-D13013F1D384}">
      <dsp:nvSpPr>
        <dsp:cNvPr id="0" name=""/>
        <dsp:cNvSpPr/>
      </dsp:nvSpPr>
      <dsp:spPr>
        <a:xfrm>
          <a:off x="3097708" y="1248179"/>
          <a:ext cx="99063" cy="30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94"/>
              </a:lnTo>
              <a:lnTo>
                <a:pt x="99063" y="30379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21DDD-2A4E-4519-8342-B8F839C53C22}">
      <dsp:nvSpPr>
        <dsp:cNvPr id="0" name=""/>
        <dsp:cNvSpPr/>
      </dsp:nvSpPr>
      <dsp:spPr>
        <a:xfrm>
          <a:off x="2045986" y="779279"/>
          <a:ext cx="1315890" cy="13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44"/>
              </a:lnTo>
              <a:lnTo>
                <a:pt x="1315890" y="69344"/>
              </a:lnTo>
              <a:lnTo>
                <a:pt x="1315890" y="138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7578A3-D4BD-4A59-9595-9D9EE5322013}">
      <dsp:nvSpPr>
        <dsp:cNvPr id="0" name=""/>
        <dsp:cNvSpPr/>
      </dsp:nvSpPr>
      <dsp:spPr>
        <a:xfrm>
          <a:off x="2463703" y="1717078"/>
          <a:ext cx="99063" cy="30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94"/>
              </a:lnTo>
              <a:lnTo>
                <a:pt x="99063" y="30379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B4B44A-92A4-400A-8E36-B20C44850610}">
      <dsp:nvSpPr>
        <dsp:cNvPr id="0" name=""/>
        <dsp:cNvSpPr/>
      </dsp:nvSpPr>
      <dsp:spPr>
        <a:xfrm>
          <a:off x="2328316" y="1248179"/>
          <a:ext cx="399555" cy="13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44"/>
              </a:lnTo>
              <a:lnTo>
                <a:pt x="399555" y="69344"/>
              </a:lnTo>
              <a:lnTo>
                <a:pt x="399555" y="13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F7D32-4FF7-43CC-92F8-9F135DDE3096}">
      <dsp:nvSpPr>
        <dsp:cNvPr id="0" name=""/>
        <dsp:cNvSpPr/>
      </dsp:nvSpPr>
      <dsp:spPr>
        <a:xfrm>
          <a:off x="1664592" y="1717078"/>
          <a:ext cx="99063" cy="30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94"/>
              </a:lnTo>
              <a:lnTo>
                <a:pt x="99063" y="30379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B39B6-D9D3-4614-AAB0-43DFA1D72E51}">
      <dsp:nvSpPr>
        <dsp:cNvPr id="0" name=""/>
        <dsp:cNvSpPr/>
      </dsp:nvSpPr>
      <dsp:spPr>
        <a:xfrm>
          <a:off x="1928761" y="1248179"/>
          <a:ext cx="399555" cy="138688"/>
        </a:xfrm>
        <a:custGeom>
          <a:avLst/>
          <a:gdLst/>
          <a:ahLst/>
          <a:cxnLst/>
          <a:rect l="0" t="0" r="0" b="0"/>
          <a:pathLst>
            <a:path>
              <a:moveTo>
                <a:pt x="399555" y="0"/>
              </a:moveTo>
              <a:lnTo>
                <a:pt x="399555" y="69344"/>
              </a:lnTo>
              <a:lnTo>
                <a:pt x="0" y="69344"/>
              </a:lnTo>
              <a:lnTo>
                <a:pt x="0" y="13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9DE3A7-3DD3-442D-9D23-188188BCD832}">
      <dsp:nvSpPr>
        <dsp:cNvPr id="0" name=""/>
        <dsp:cNvSpPr/>
      </dsp:nvSpPr>
      <dsp:spPr>
        <a:xfrm>
          <a:off x="2045986" y="779279"/>
          <a:ext cx="282330" cy="13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44"/>
              </a:lnTo>
              <a:lnTo>
                <a:pt x="282330" y="69344"/>
              </a:lnTo>
              <a:lnTo>
                <a:pt x="282330" y="138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88244-56FC-4DC3-9F9E-2FFA71DDF886}">
      <dsp:nvSpPr>
        <dsp:cNvPr id="0" name=""/>
        <dsp:cNvSpPr/>
      </dsp:nvSpPr>
      <dsp:spPr>
        <a:xfrm>
          <a:off x="865482" y="1717078"/>
          <a:ext cx="99063" cy="30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94"/>
              </a:lnTo>
              <a:lnTo>
                <a:pt x="99063" y="30379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FE595-0FAF-4C57-AE4A-AF9B835FDEEF}">
      <dsp:nvSpPr>
        <dsp:cNvPr id="0" name=""/>
        <dsp:cNvSpPr/>
      </dsp:nvSpPr>
      <dsp:spPr>
        <a:xfrm>
          <a:off x="730095" y="1248179"/>
          <a:ext cx="399555" cy="13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44"/>
              </a:lnTo>
              <a:lnTo>
                <a:pt x="399555" y="69344"/>
              </a:lnTo>
              <a:lnTo>
                <a:pt x="399555" y="13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E69C0-4E16-4677-9C6B-9DAAFC5EC68E}">
      <dsp:nvSpPr>
        <dsp:cNvPr id="0" name=""/>
        <dsp:cNvSpPr/>
      </dsp:nvSpPr>
      <dsp:spPr>
        <a:xfrm>
          <a:off x="66371" y="1717078"/>
          <a:ext cx="99063" cy="303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794"/>
              </a:lnTo>
              <a:lnTo>
                <a:pt x="99063" y="30379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F8276-1874-4AE8-9CD9-3C9C10906592}">
      <dsp:nvSpPr>
        <dsp:cNvPr id="0" name=""/>
        <dsp:cNvSpPr/>
      </dsp:nvSpPr>
      <dsp:spPr>
        <a:xfrm>
          <a:off x="330540" y="1248179"/>
          <a:ext cx="399555" cy="138688"/>
        </a:xfrm>
        <a:custGeom>
          <a:avLst/>
          <a:gdLst/>
          <a:ahLst/>
          <a:cxnLst/>
          <a:rect l="0" t="0" r="0" b="0"/>
          <a:pathLst>
            <a:path>
              <a:moveTo>
                <a:pt x="399555" y="0"/>
              </a:moveTo>
              <a:lnTo>
                <a:pt x="399555" y="69344"/>
              </a:lnTo>
              <a:lnTo>
                <a:pt x="0" y="69344"/>
              </a:lnTo>
              <a:lnTo>
                <a:pt x="0" y="13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24A204-B6CF-4EDA-9A90-9ACDB2018DFB}">
      <dsp:nvSpPr>
        <dsp:cNvPr id="0" name=""/>
        <dsp:cNvSpPr/>
      </dsp:nvSpPr>
      <dsp:spPr>
        <a:xfrm>
          <a:off x="730095" y="779279"/>
          <a:ext cx="1315890" cy="138688"/>
        </a:xfrm>
        <a:custGeom>
          <a:avLst/>
          <a:gdLst/>
          <a:ahLst/>
          <a:cxnLst/>
          <a:rect l="0" t="0" r="0" b="0"/>
          <a:pathLst>
            <a:path>
              <a:moveTo>
                <a:pt x="1315890" y="0"/>
              </a:moveTo>
              <a:lnTo>
                <a:pt x="1315890" y="69344"/>
              </a:lnTo>
              <a:lnTo>
                <a:pt x="0" y="69344"/>
              </a:lnTo>
              <a:lnTo>
                <a:pt x="0" y="1386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82EF08-7BB8-49FA-AA08-B977EE875980}">
      <dsp:nvSpPr>
        <dsp:cNvPr id="0" name=""/>
        <dsp:cNvSpPr/>
      </dsp:nvSpPr>
      <dsp:spPr>
        <a:xfrm>
          <a:off x="1715775" y="449068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Start</a:t>
          </a:r>
        </a:p>
      </dsp:txBody>
      <dsp:txXfrm>
        <a:off x="1715775" y="449068"/>
        <a:ext cx="660421" cy="330210"/>
      </dsp:txXfrm>
    </dsp:sp>
    <dsp:sp modelId="{421E6671-11E5-4FF5-8DD5-2C7B1778CE51}">
      <dsp:nvSpPr>
        <dsp:cNvPr id="0" name=""/>
        <dsp:cNvSpPr/>
      </dsp:nvSpPr>
      <dsp:spPr>
        <a:xfrm>
          <a:off x="399884" y="917968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Age &lt;= 19</a:t>
          </a:r>
        </a:p>
      </dsp:txBody>
      <dsp:txXfrm>
        <a:off x="399884" y="917968"/>
        <a:ext cx="660421" cy="330210"/>
      </dsp:txXfrm>
    </dsp:sp>
    <dsp:sp modelId="{1659A17F-4429-49AC-A1B0-63D88CCB9BCB}">
      <dsp:nvSpPr>
        <dsp:cNvPr id="0" name=""/>
        <dsp:cNvSpPr/>
      </dsp:nvSpPr>
      <dsp:spPr>
        <a:xfrm>
          <a:off x="329" y="1386867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Socio &gt; 7</a:t>
          </a:r>
        </a:p>
      </dsp:txBody>
      <dsp:txXfrm>
        <a:off x="329" y="1386867"/>
        <a:ext cx="660421" cy="330210"/>
      </dsp:txXfrm>
    </dsp:sp>
    <dsp:sp modelId="{0E0BECC5-3F3D-4E4E-879C-74460FDD05A2}">
      <dsp:nvSpPr>
        <dsp:cNvPr id="0" name=""/>
        <dsp:cNvSpPr/>
      </dsp:nvSpPr>
      <dsp:spPr>
        <a:xfrm>
          <a:off x="165435" y="1855767"/>
          <a:ext cx="660421" cy="330210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Action A</a:t>
          </a:r>
        </a:p>
      </dsp:txBody>
      <dsp:txXfrm>
        <a:off x="165435" y="1855767"/>
        <a:ext cx="660421" cy="330210"/>
      </dsp:txXfrm>
    </dsp:sp>
    <dsp:sp modelId="{FA62F7DE-925C-4074-83FA-B935499FD31F}">
      <dsp:nvSpPr>
        <dsp:cNvPr id="0" name=""/>
        <dsp:cNvSpPr/>
      </dsp:nvSpPr>
      <dsp:spPr>
        <a:xfrm>
          <a:off x="799440" y="1386867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 err="1"/>
            <a:t>Socia</a:t>
          </a:r>
          <a:r>
            <a:rPr lang="en-US" sz="1100" kern="1200" dirty="0"/>
            <a:t> &lt;=7</a:t>
          </a:r>
        </a:p>
      </dsp:txBody>
      <dsp:txXfrm>
        <a:off x="799440" y="1386867"/>
        <a:ext cx="660421" cy="330210"/>
      </dsp:txXfrm>
    </dsp:sp>
    <dsp:sp modelId="{3243B0A1-899A-4E18-9F14-B48DE3B74460}">
      <dsp:nvSpPr>
        <dsp:cNvPr id="0" name=""/>
        <dsp:cNvSpPr/>
      </dsp:nvSpPr>
      <dsp:spPr>
        <a:xfrm>
          <a:off x="964545" y="1855767"/>
          <a:ext cx="660421" cy="330210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Action B</a:t>
          </a:r>
        </a:p>
      </dsp:txBody>
      <dsp:txXfrm>
        <a:off x="964545" y="1855767"/>
        <a:ext cx="660421" cy="330210"/>
      </dsp:txXfrm>
    </dsp:sp>
    <dsp:sp modelId="{4872880F-A306-4522-A55B-8DD73396A1E4}">
      <dsp:nvSpPr>
        <dsp:cNvPr id="0" name=""/>
        <dsp:cNvSpPr/>
      </dsp:nvSpPr>
      <dsp:spPr>
        <a:xfrm>
          <a:off x="1998105" y="917968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19 &lt; Age &lt; 24</a:t>
          </a:r>
        </a:p>
      </dsp:txBody>
      <dsp:txXfrm>
        <a:off x="1998105" y="917968"/>
        <a:ext cx="660421" cy="330210"/>
      </dsp:txXfrm>
    </dsp:sp>
    <dsp:sp modelId="{B9B3CCB0-E037-4AEC-8989-19D9B92C8514}">
      <dsp:nvSpPr>
        <dsp:cNvPr id="0" name=""/>
        <dsp:cNvSpPr/>
      </dsp:nvSpPr>
      <dsp:spPr>
        <a:xfrm>
          <a:off x="1598550" y="1386867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GPA &gt;= 3</a:t>
          </a:r>
        </a:p>
      </dsp:txBody>
      <dsp:txXfrm>
        <a:off x="1598550" y="1386867"/>
        <a:ext cx="660421" cy="330210"/>
      </dsp:txXfrm>
    </dsp:sp>
    <dsp:sp modelId="{8D887FBD-1484-4420-9330-5CFDC50A1A56}">
      <dsp:nvSpPr>
        <dsp:cNvPr id="0" name=""/>
        <dsp:cNvSpPr/>
      </dsp:nvSpPr>
      <dsp:spPr>
        <a:xfrm>
          <a:off x="1763656" y="1855767"/>
          <a:ext cx="660421" cy="330210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Action C</a:t>
          </a:r>
        </a:p>
      </dsp:txBody>
      <dsp:txXfrm>
        <a:off x="1763656" y="1855767"/>
        <a:ext cx="660421" cy="330210"/>
      </dsp:txXfrm>
    </dsp:sp>
    <dsp:sp modelId="{A76347DE-3030-4783-86C6-F823461D4DB9}">
      <dsp:nvSpPr>
        <dsp:cNvPr id="0" name=""/>
        <dsp:cNvSpPr/>
      </dsp:nvSpPr>
      <dsp:spPr>
        <a:xfrm>
          <a:off x="2397661" y="1386867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GPA &lt; 3</a:t>
          </a:r>
        </a:p>
      </dsp:txBody>
      <dsp:txXfrm>
        <a:off x="2397661" y="1386867"/>
        <a:ext cx="660421" cy="330210"/>
      </dsp:txXfrm>
    </dsp:sp>
    <dsp:sp modelId="{8A9A6D3F-F6F5-43C6-AE82-F9CED2AB5C63}">
      <dsp:nvSpPr>
        <dsp:cNvPr id="0" name=""/>
        <dsp:cNvSpPr/>
      </dsp:nvSpPr>
      <dsp:spPr>
        <a:xfrm>
          <a:off x="2562766" y="1855767"/>
          <a:ext cx="660421" cy="330210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Action D</a:t>
          </a:r>
        </a:p>
      </dsp:txBody>
      <dsp:txXfrm>
        <a:off x="2562766" y="1855767"/>
        <a:ext cx="660421" cy="330210"/>
      </dsp:txXfrm>
    </dsp:sp>
    <dsp:sp modelId="{85EB9C10-B113-499A-A270-1EF485149965}">
      <dsp:nvSpPr>
        <dsp:cNvPr id="0" name=""/>
        <dsp:cNvSpPr/>
      </dsp:nvSpPr>
      <dsp:spPr>
        <a:xfrm>
          <a:off x="3031666" y="917968"/>
          <a:ext cx="660421" cy="3302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Age &gt;= 24</a:t>
          </a:r>
        </a:p>
      </dsp:txBody>
      <dsp:txXfrm>
        <a:off x="3031666" y="917968"/>
        <a:ext cx="660421" cy="330210"/>
      </dsp:txXfrm>
    </dsp:sp>
    <dsp:sp modelId="{88CA9343-63A1-4185-AE47-204586A74156}">
      <dsp:nvSpPr>
        <dsp:cNvPr id="0" name=""/>
        <dsp:cNvSpPr/>
      </dsp:nvSpPr>
      <dsp:spPr>
        <a:xfrm>
          <a:off x="3196771" y="1386867"/>
          <a:ext cx="660421" cy="330210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Action E</a:t>
          </a:r>
        </a:p>
      </dsp:txBody>
      <dsp:txXfrm>
        <a:off x="3196771" y="1386867"/>
        <a:ext cx="660421" cy="33021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12554-9D11-4970-9791-430342505157}">
      <dsp:nvSpPr>
        <dsp:cNvPr id="0" name=""/>
        <dsp:cNvSpPr/>
      </dsp:nvSpPr>
      <dsp:spPr>
        <a:xfrm>
          <a:off x="2140942" y="2021894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Student</a:t>
          </a:r>
        </a:p>
      </dsp:txBody>
      <dsp:txXfrm>
        <a:off x="2268862" y="2149814"/>
        <a:ext cx="617654" cy="617654"/>
      </dsp:txXfrm>
    </dsp:sp>
    <dsp:sp modelId="{FFC824C0-D17B-4F4F-B119-4E89DB2D6016}">
      <dsp:nvSpPr>
        <dsp:cNvPr id="0" name=""/>
        <dsp:cNvSpPr/>
      </dsp:nvSpPr>
      <dsp:spPr>
        <a:xfrm rot="16200000">
          <a:off x="2005681" y="1434636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49089" y="1421285"/>
        <a:ext cx="57200" cy="57200"/>
      </dsp:txXfrm>
    </dsp:sp>
    <dsp:sp modelId="{69E91958-E571-4E89-86BB-119118B3988C}">
      <dsp:nvSpPr>
        <dsp:cNvPr id="0" name=""/>
        <dsp:cNvSpPr/>
      </dsp:nvSpPr>
      <dsp:spPr>
        <a:xfrm>
          <a:off x="2140942" y="4382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Age</a:t>
          </a:r>
        </a:p>
      </dsp:txBody>
      <dsp:txXfrm>
        <a:off x="2268862" y="132302"/>
        <a:ext cx="617654" cy="617654"/>
      </dsp:txXfrm>
    </dsp:sp>
    <dsp:sp modelId="{696B0AC3-B0A3-4424-9BF7-5B99B8CB847A}">
      <dsp:nvSpPr>
        <dsp:cNvPr id="0" name=""/>
        <dsp:cNvSpPr/>
      </dsp:nvSpPr>
      <dsp:spPr>
        <a:xfrm rot="18163636">
          <a:off x="2551055" y="1594773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94464" y="1581421"/>
        <a:ext cx="57200" cy="57200"/>
      </dsp:txXfrm>
    </dsp:sp>
    <dsp:sp modelId="{D527A618-4E94-49B5-A029-C7793DC37B01}">
      <dsp:nvSpPr>
        <dsp:cNvPr id="0" name=""/>
        <dsp:cNvSpPr/>
      </dsp:nvSpPr>
      <dsp:spPr>
        <a:xfrm>
          <a:off x="3231692" y="324655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Gender</a:t>
          </a:r>
        </a:p>
      </dsp:txBody>
      <dsp:txXfrm>
        <a:off x="3359612" y="452575"/>
        <a:ext cx="617654" cy="617654"/>
      </dsp:txXfrm>
    </dsp:sp>
    <dsp:sp modelId="{1439EF5A-9A3F-45B1-A06D-E138D757AE8B}">
      <dsp:nvSpPr>
        <dsp:cNvPr id="0" name=""/>
        <dsp:cNvSpPr/>
      </dsp:nvSpPr>
      <dsp:spPr>
        <a:xfrm rot="20127273">
          <a:off x="2923277" y="2024340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66686" y="2010988"/>
        <a:ext cx="57200" cy="57200"/>
      </dsp:txXfrm>
    </dsp:sp>
    <dsp:sp modelId="{AE3B729A-EA14-4720-A59D-1ACDFCA51144}">
      <dsp:nvSpPr>
        <dsp:cNvPr id="0" name=""/>
        <dsp:cNvSpPr/>
      </dsp:nvSpPr>
      <dsp:spPr>
        <a:xfrm>
          <a:off x="3976136" y="1183789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Socio</a:t>
          </a:r>
        </a:p>
      </dsp:txBody>
      <dsp:txXfrm>
        <a:off x="4104056" y="1311709"/>
        <a:ext cx="617654" cy="617654"/>
      </dsp:txXfrm>
    </dsp:sp>
    <dsp:sp modelId="{DD12B11A-8E43-41FB-B6D7-B7220F38C517}">
      <dsp:nvSpPr>
        <dsp:cNvPr id="0" name=""/>
        <dsp:cNvSpPr/>
      </dsp:nvSpPr>
      <dsp:spPr>
        <a:xfrm rot="490909">
          <a:off x="3004169" y="2586953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47578" y="2573602"/>
        <a:ext cx="57200" cy="57200"/>
      </dsp:txXfrm>
    </dsp:sp>
    <dsp:sp modelId="{51B40A7A-20C1-4250-88FC-DA05450F47F2}">
      <dsp:nvSpPr>
        <dsp:cNvPr id="0" name=""/>
        <dsp:cNvSpPr/>
      </dsp:nvSpPr>
      <dsp:spPr>
        <a:xfrm>
          <a:off x="4137919" y="2309016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Ethnicity</a:t>
          </a:r>
        </a:p>
      </dsp:txBody>
      <dsp:txXfrm>
        <a:off x="4265839" y="2436936"/>
        <a:ext cx="617654" cy="617654"/>
      </dsp:txXfrm>
    </dsp:sp>
    <dsp:sp modelId="{8AB3EABD-90F2-495D-9DE1-1A5A41A9FD5C}">
      <dsp:nvSpPr>
        <dsp:cNvPr id="0" name=""/>
        <dsp:cNvSpPr/>
      </dsp:nvSpPr>
      <dsp:spPr>
        <a:xfrm rot="2454545">
          <a:off x="2768048" y="3103987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11456" y="3090636"/>
        <a:ext cx="57200" cy="57200"/>
      </dsp:txXfrm>
    </dsp:sp>
    <dsp:sp modelId="{2207852C-E491-49F5-90D1-5F7977722CA2}">
      <dsp:nvSpPr>
        <dsp:cNvPr id="0" name=""/>
        <dsp:cNvSpPr/>
      </dsp:nvSpPr>
      <dsp:spPr>
        <a:xfrm>
          <a:off x="3665676" y="3343084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Assessment</a:t>
          </a:r>
        </a:p>
      </dsp:txBody>
      <dsp:txXfrm>
        <a:off x="3793596" y="3471004"/>
        <a:ext cx="617654" cy="617654"/>
      </dsp:txXfrm>
    </dsp:sp>
    <dsp:sp modelId="{952591A7-E713-4DAB-AB51-DC32D7C5AD85}">
      <dsp:nvSpPr>
        <dsp:cNvPr id="0" name=""/>
        <dsp:cNvSpPr/>
      </dsp:nvSpPr>
      <dsp:spPr>
        <a:xfrm rot="4418182">
          <a:off x="2289880" y="3411287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33289" y="3397935"/>
        <a:ext cx="57200" cy="57200"/>
      </dsp:txXfrm>
    </dsp:sp>
    <dsp:sp modelId="{717E1B61-4B52-43AD-9CCB-2D9FE4733D9B}">
      <dsp:nvSpPr>
        <dsp:cNvPr id="0" name=""/>
        <dsp:cNvSpPr/>
      </dsp:nvSpPr>
      <dsp:spPr>
        <a:xfrm>
          <a:off x="2709341" y="3957683"/>
          <a:ext cx="873494" cy="873494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Learning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Behavior</a:t>
          </a:r>
        </a:p>
      </dsp:txBody>
      <dsp:txXfrm>
        <a:off x="2837261" y="4085603"/>
        <a:ext cx="617654" cy="617654"/>
      </dsp:txXfrm>
    </dsp:sp>
    <dsp:sp modelId="{CDA49316-4149-4364-A153-EF6720AE253F}">
      <dsp:nvSpPr>
        <dsp:cNvPr id="0" name=""/>
        <dsp:cNvSpPr/>
      </dsp:nvSpPr>
      <dsp:spPr>
        <a:xfrm rot="6381818">
          <a:off x="1721481" y="3411287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264890" y="3397935"/>
        <a:ext cx="57200" cy="57200"/>
      </dsp:txXfrm>
    </dsp:sp>
    <dsp:sp modelId="{50FD176E-8C92-4144-A905-73E1C1DCDD72}">
      <dsp:nvSpPr>
        <dsp:cNvPr id="0" name=""/>
        <dsp:cNvSpPr/>
      </dsp:nvSpPr>
      <dsp:spPr>
        <a:xfrm>
          <a:off x="1572543" y="3957683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Network</a:t>
          </a:r>
        </a:p>
      </dsp:txBody>
      <dsp:txXfrm>
        <a:off x="1700463" y="4085603"/>
        <a:ext cx="617654" cy="617654"/>
      </dsp:txXfrm>
    </dsp:sp>
    <dsp:sp modelId="{CAD5A3D5-509A-4A05-99AE-B7438D6C3C04}">
      <dsp:nvSpPr>
        <dsp:cNvPr id="0" name=""/>
        <dsp:cNvSpPr/>
      </dsp:nvSpPr>
      <dsp:spPr>
        <a:xfrm rot="8345455">
          <a:off x="1243314" y="3103987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786722" y="3090636"/>
        <a:ext cx="57200" cy="57200"/>
      </dsp:txXfrm>
    </dsp:sp>
    <dsp:sp modelId="{CDB887FB-7146-42B2-B9AF-C1203DF3D4AD}">
      <dsp:nvSpPr>
        <dsp:cNvPr id="0" name=""/>
        <dsp:cNvSpPr/>
      </dsp:nvSpPr>
      <dsp:spPr>
        <a:xfrm>
          <a:off x="616208" y="3343084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Interests</a:t>
          </a:r>
        </a:p>
      </dsp:txBody>
      <dsp:txXfrm>
        <a:off x="744128" y="3471004"/>
        <a:ext cx="617654" cy="617654"/>
      </dsp:txXfrm>
    </dsp:sp>
    <dsp:sp modelId="{84D64A62-6C6F-403F-B70A-4A0075314935}">
      <dsp:nvSpPr>
        <dsp:cNvPr id="0" name=""/>
        <dsp:cNvSpPr/>
      </dsp:nvSpPr>
      <dsp:spPr>
        <a:xfrm rot="10309091">
          <a:off x="1007192" y="2586953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550601" y="2573602"/>
        <a:ext cx="57200" cy="57200"/>
      </dsp:txXfrm>
    </dsp:sp>
    <dsp:sp modelId="{B04EF99E-C9BD-4F62-8A3E-2376D25F8743}">
      <dsp:nvSpPr>
        <dsp:cNvPr id="0" name=""/>
        <dsp:cNvSpPr/>
      </dsp:nvSpPr>
      <dsp:spPr>
        <a:xfrm>
          <a:off x="143965" y="2309016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Family</a:t>
          </a:r>
        </a:p>
      </dsp:txBody>
      <dsp:txXfrm>
        <a:off x="271885" y="2436936"/>
        <a:ext cx="617654" cy="617654"/>
      </dsp:txXfrm>
    </dsp:sp>
    <dsp:sp modelId="{2CCC732F-B54B-472E-8869-75123CC1A160}">
      <dsp:nvSpPr>
        <dsp:cNvPr id="0" name=""/>
        <dsp:cNvSpPr/>
      </dsp:nvSpPr>
      <dsp:spPr>
        <a:xfrm rot="12272727">
          <a:off x="1088084" y="2024340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631492" y="2010988"/>
        <a:ext cx="57200" cy="57200"/>
      </dsp:txXfrm>
    </dsp:sp>
    <dsp:sp modelId="{CA1203D0-C390-4EC1-9842-3DFD908689BB}">
      <dsp:nvSpPr>
        <dsp:cNvPr id="0" name=""/>
        <dsp:cNvSpPr/>
      </dsp:nvSpPr>
      <dsp:spPr>
        <a:xfrm>
          <a:off x="305748" y="1183789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Time Management</a:t>
          </a:r>
        </a:p>
      </dsp:txBody>
      <dsp:txXfrm>
        <a:off x="433668" y="1311709"/>
        <a:ext cx="617654" cy="617654"/>
      </dsp:txXfrm>
    </dsp:sp>
    <dsp:sp modelId="{19DF8E7B-CD71-4AE8-87D2-12A337F4E85D}">
      <dsp:nvSpPr>
        <dsp:cNvPr id="0" name=""/>
        <dsp:cNvSpPr/>
      </dsp:nvSpPr>
      <dsp:spPr>
        <a:xfrm rot="14236364">
          <a:off x="1460306" y="1594773"/>
          <a:ext cx="1144017" cy="30498"/>
        </a:xfrm>
        <a:custGeom>
          <a:avLst/>
          <a:gdLst/>
          <a:ahLst/>
          <a:cxnLst/>
          <a:rect l="0" t="0" r="0" b="0"/>
          <a:pathLst>
            <a:path>
              <a:moveTo>
                <a:pt x="0" y="15249"/>
              </a:moveTo>
              <a:lnTo>
                <a:pt x="1144017" y="15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003714" y="1581421"/>
        <a:ext cx="57200" cy="57200"/>
      </dsp:txXfrm>
    </dsp:sp>
    <dsp:sp modelId="{68C82F89-0C60-4F6E-B567-E8AC152F4B64}">
      <dsp:nvSpPr>
        <dsp:cNvPr id="0" name=""/>
        <dsp:cNvSpPr/>
      </dsp:nvSpPr>
      <dsp:spPr>
        <a:xfrm>
          <a:off x="1050193" y="324655"/>
          <a:ext cx="873494" cy="873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Feedback</a:t>
          </a:r>
        </a:p>
      </dsp:txBody>
      <dsp:txXfrm>
        <a:off x="1178113" y="452575"/>
        <a:ext cx="617654" cy="61765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12554-9D11-4970-9791-430342505157}">
      <dsp:nvSpPr>
        <dsp:cNvPr id="0" name=""/>
        <dsp:cNvSpPr/>
      </dsp:nvSpPr>
      <dsp:spPr>
        <a:xfrm>
          <a:off x="2176813" y="2016903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Learning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Behavior</a:t>
          </a:r>
        </a:p>
      </dsp:txBody>
      <dsp:txXfrm>
        <a:off x="2294227" y="2134317"/>
        <a:ext cx="566924" cy="566924"/>
      </dsp:txXfrm>
    </dsp:sp>
    <dsp:sp modelId="{FFC824C0-D17B-4F4F-B119-4E89DB2D6016}">
      <dsp:nvSpPr>
        <dsp:cNvPr id="0" name=""/>
        <dsp:cNvSpPr/>
      </dsp:nvSpPr>
      <dsp:spPr>
        <a:xfrm rot="16200000">
          <a:off x="1971786" y="139700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47394" y="1380705"/>
        <a:ext cx="60590" cy="60590"/>
      </dsp:txXfrm>
    </dsp:sp>
    <dsp:sp modelId="{69E91958-E571-4E89-86BB-119118B3988C}">
      <dsp:nvSpPr>
        <dsp:cNvPr id="0" name=""/>
        <dsp:cNvSpPr/>
      </dsp:nvSpPr>
      <dsp:spPr>
        <a:xfrm>
          <a:off x="2176813" y="3344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Physical Attendance</a:t>
          </a:r>
        </a:p>
      </dsp:txBody>
      <dsp:txXfrm>
        <a:off x="2294227" y="120758"/>
        <a:ext cx="566924" cy="566924"/>
      </dsp:txXfrm>
    </dsp:sp>
    <dsp:sp modelId="{696B0AC3-B0A3-4424-9BF7-5B99B8CB847A}">
      <dsp:nvSpPr>
        <dsp:cNvPr id="0" name=""/>
        <dsp:cNvSpPr/>
      </dsp:nvSpPr>
      <dsp:spPr>
        <a:xfrm rot="18000000">
          <a:off x="2475176" y="1531886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50784" y="1515588"/>
        <a:ext cx="60590" cy="60590"/>
      </dsp:txXfrm>
    </dsp:sp>
    <dsp:sp modelId="{D527A618-4E94-49B5-A029-C7793DC37B01}">
      <dsp:nvSpPr>
        <dsp:cNvPr id="0" name=""/>
        <dsp:cNvSpPr/>
      </dsp:nvSpPr>
      <dsp:spPr>
        <a:xfrm>
          <a:off x="3183593" y="273110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Quiz Activity</a:t>
          </a:r>
        </a:p>
      </dsp:txBody>
      <dsp:txXfrm>
        <a:off x="3301007" y="390524"/>
        <a:ext cx="566924" cy="566924"/>
      </dsp:txXfrm>
    </dsp:sp>
    <dsp:sp modelId="{BE07C391-8915-4A5E-B15A-B1D9F0FCE77C}">
      <dsp:nvSpPr>
        <dsp:cNvPr id="0" name=""/>
        <dsp:cNvSpPr/>
      </dsp:nvSpPr>
      <dsp:spPr>
        <a:xfrm rot="19800000">
          <a:off x="2843683" y="190039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19291" y="1884095"/>
        <a:ext cx="60590" cy="60590"/>
      </dsp:txXfrm>
    </dsp:sp>
    <dsp:sp modelId="{1DDF1EF4-D5C4-4C3F-89DC-3170D281BC05}">
      <dsp:nvSpPr>
        <dsp:cNvPr id="0" name=""/>
        <dsp:cNvSpPr/>
      </dsp:nvSpPr>
      <dsp:spPr>
        <a:xfrm>
          <a:off x="3920607" y="1010124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Chat Activity</a:t>
          </a:r>
        </a:p>
      </dsp:txBody>
      <dsp:txXfrm>
        <a:off x="4038021" y="1127538"/>
        <a:ext cx="566924" cy="566924"/>
      </dsp:txXfrm>
    </dsp:sp>
    <dsp:sp modelId="{1439EF5A-9A3F-45B1-A06D-E138D757AE8B}">
      <dsp:nvSpPr>
        <dsp:cNvPr id="0" name=""/>
        <dsp:cNvSpPr/>
      </dsp:nvSpPr>
      <dsp:spPr>
        <a:xfrm>
          <a:off x="2978566" y="240378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54174" y="2387484"/>
        <a:ext cx="60590" cy="60590"/>
      </dsp:txXfrm>
    </dsp:sp>
    <dsp:sp modelId="{AE3B729A-EA14-4720-A59D-1ACDFCA51144}">
      <dsp:nvSpPr>
        <dsp:cNvPr id="0" name=""/>
        <dsp:cNvSpPr/>
      </dsp:nvSpPr>
      <dsp:spPr>
        <a:xfrm>
          <a:off x="4190373" y="2016903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Use of Library</a:t>
          </a:r>
        </a:p>
      </dsp:txBody>
      <dsp:txXfrm>
        <a:off x="4307787" y="2134317"/>
        <a:ext cx="566924" cy="566924"/>
      </dsp:txXfrm>
    </dsp:sp>
    <dsp:sp modelId="{DD12B11A-8E43-41FB-B6D7-B7220F38C517}">
      <dsp:nvSpPr>
        <dsp:cNvPr id="0" name=""/>
        <dsp:cNvSpPr/>
      </dsp:nvSpPr>
      <dsp:spPr>
        <a:xfrm rot="1800000">
          <a:off x="2843683" y="290717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19291" y="2890874"/>
        <a:ext cx="60590" cy="60590"/>
      </dsp:txXfrm>
    </dsp:sp>
    <dsp:sp modelId="{51B40A7A-20C1-4250-88FC-DA05450F47F2}">
      <dsp:nvSpPr>
        <dsp:cNvPr id="0" name=""/>
        <dsp:cNvSpPr/>
      </dsp:nvSpPr>
      <dsp:spPr>
        <a:xfrm>
          <a:off x="3920607" y="3023683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Return of Assignments</a:t>
          </a:r>
        </a:p>
      </dsp:txBody>
      <dsp:txXfrm>
        <a:off x="4038021" y="3141097"/>
        <a:ext cx="566924" cy="566924"/>
      </dsp:txXfrm>
    </dsp:sp>
    <dsp:sp modelId="{8AB3EABD-90F2-495D-9DE1-1A5A41A9FD5C}">
      <dsp:nvSpPr>
        <dsp:cNvPr id="0" name=""/>
        <dsp:cNvSpPr/>
      </dsp:nvSpPr>
      <dsp:spPr>
        <a:xfrm rot="3600000">
          <a:off x="2475176" y="3275680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50784" y="3259381"/>
        <a:ext cx="60590" cy="60590"/>
      </dsp:txXfrm>
    </dsp:sp>
    <dsp:sp modelId="{2207852C-E491-49F5-90D1-5F7977722CA2}">
      <dsp:nvSpPr>
        <dsp:cNvPr id="0" name=""/>
        <dsp:cNvSpPr/>
      </dsp:nvSpPr>
      <dsp:spPr>
        <a:xfrm>
          <a:off x="3183593" y="3760697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Collaboration</a:t>
          </a:r>
        </a:p>
      </dsp:txBody>
      <dsp:txXfrm>
        <a:off x="3301007" y="3878111"/>
        <a:ext cx="566924" cy="566924"/>
      </dsp:txXfrm>
    </dsp:sp>
    <dsp:sp modelId="{70F9B6C4-52B5-4453-A434-7DE7C7921C62}">
      <dsp:nvSpPr>
        <dsp:cNvPr id="0" name=""/>
        <dsp:cNvSpPr/>
      </dsp:nvSpPr>
      <dsp:spPr>
        <a:xfrm rot="5400000">
          <a:off x="1971786" y="341056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47394" y="3394264"/>
        <a:ext cx="60590" cy="60590"/>
      </dsp:txXfrm>
    </dsp:sp>
    <dsp:sp modelId="{88AE6478-A8A5-478A-8E49-A06D8B3B4288}">
      <dsp:nvSpPr>
        <dsp:cNvPr id="0" name=""/>
        <dsp:cNvSpPr/>
      </dsp:nvSpPr>
      <dsp:spPr>
        <a:xfrm>
          <a:off x="2176813" y="4030463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Tutorial Engagement</a:t>
          </a:r>
        </a:p>
      </dsp:txBody>
      <dsp:txXfrm>
        <a:off x="2294227" y="4147877"/>
        <a:ext cx="566924" cy="566924"/>
      </dsp:txXfrm>
    </dsp:sp>
    <dsp:sp modelId="{952591A7-E713-4DAB-AB51-DC32D7C5AD85}">
      <dsp:nvSpPr>
        <dsp:cNvPr id="0" name=""/>
        <dsp:cNvSpPr/>
      </dsp:nvSpPr>
      <dsp:spPr>
        <a:xfrm rot="7200000">
          <a:off x="1468396" y="3275680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044005" y="3259381"/>
        <a:ext cx="60590" cy="60590"/>
      </dsp:txXfrm>
    </dsp:sp>
    <dsp:sp modelId="{717E1B61-4B52-43AD-9CCB-2D9FE4733D9B}">
      <dsp:nvSpPr>
        <dsp:cNvPr id="0" name=""/>
        <dsp:cNvSpPr/>
      </dsp:nvSpPr>
      <dsp:spPr>
        <a:xfrm>
          <a:off x="1170034" y="3760697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Degree of Isolation</a:t>
          </a:r>
        </a:p>
      </dsp:txBody>
      <dsp:txXfrm>
        <a:off x="1287448" y="3878111"/>
        <a:ext cx="566924" cy="566924"/>
      </dsp:txXfrm>
    </dsp:sp>
    <dsp:sp modelId="{CDA49316-4149-4364-A153-EF6720AE253F}">
      <dsp:nvSpPr>
        <dsp:cNvPr id="0" name=""/>
        <dsp:cNvSpPr/>
      </dsp:nvSpPr>
      <dsp:spPr>
        <a:xfrm rot="9000000">
          <a:off x="1099889" y="290717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675498" y="2890874"/>
        <a:ext cx="60590" cy="60590"/>
      </dsp:txXfrm>
    </dsp:sp>
    <dsp:sp modelId="{50FD176E-8C92-4144-A905-73E1C1DCDD72}">
      <dsp:nvSpPr>
        <dsp:cNvPr id="0" name=""/>
        <dsp:cNvSpPr/>
      </dsp:nvSpPr>
      <dsp:spPr>
        <a:xfrm>
          <a:off x="433020" y="3023683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Sports</a:t>
          </a:r>
        </a:p>
      </dsp:txBody>
      <dsp:txXfrm>
        <a:off x="550434" y="3141097"/>
        <a:ext cx="566924" cy="566924"/>
      </dsp:txXfrm>
    </dsp:sp>
    <dsp:sp modelId="{CAD5A3D5-509A-4A05-99AE-B7438D6C3C04}">
      <dsp:nvSpPr>
        <dsp:cNvPr id="0" name=""/>
        <dsp:cNvSpPr/>
      </dsp:nvSpPr>
      <dsp:spPr>
        <a:xfrm rot="10800000">
          <a:off x="965006" y="240378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540615" y="2387484"/>
        <a:ext cx="60590" cy="60590"/>
      </dsp:txXfrm>
    </dsp:sp>
    <dsp:sp modelId="{CDB887FB-7146-42B2-B9AF-C1203DF3D4AD}">
      <dsp:nvSpPr>
        <dsp:cNvPr id="0" name=""/>
        <dsp:cNvSpPr/>
      </dsp:nvSpPr>
      <dsp:spPr>
        <a:xfrm>
          <a:off x="163254" y="2016903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Work</a:t>
          </a:r>
        </a:p>
      </dsp:txBody>
      <dsp:txXfrm>
        <a:off x="280668" y="2134317"/>
        <a:ext cx="566924" cy="566924"/>
      </dsp:txXfrm>
    </dsp:sp>
    <dsp:sp modelId="{84D64A62-6C6F-403F-B70A-4A0075314935}">
      <dsp:nvSpPr>
        <dsp:cNvPr id="0" name=""/>
        <dsp:cNvSpPr/>
      </dsp:nvSpPr>
      <dsp:spPr>
        <a:xfrm rot="12600000">
          <a:off x="1099889" y="190039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675498" y="1884095"/>
        <a:ext cx="60590" cy="60590"/>
      </dsp:txXfrm>
    </dsp:sp>
    <dsp:sp modelId="{B04EF99E-C9BD-4F62-8A3E-2376D25F8743}">
      <dsp:nvSpPr>
        <dsp:cNvPr id="0" name=""/>
        <dsp:cNvSpPr/>
      </dsp:nvSpPr>
      <dsp:spPr>
        <a:xfrm>
          <a:off x="433020" y="1010124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Charity</a:t>
          </a:r>
        </a:p>
      </dsp:txBody>
      <dsp:txXfrm>
        <a:off x="550434" y="1127538"/>
        <a:ext cx="566924" cy="566924"/>
      </dsp:txXfrm>
    </dsp:sp>
    <dsp:sp modelId="{2CCC732F-B54B-472E-8869-75123CC1A160}">
      <dsp:nvSpPr>
        <dsp:cNvPr id="0" name=""/>
        <dsp:cNvSpPr/>
      </dsp:nvSpPr>
      <dsp:spPr>
        <a:xfrm rot="14400000">
          <a:off x="1468396" y="1531886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044005" y="1515588"/>
        <a:ext cx="60590" cy="60590"/>
      </dsp:txXfrm>
    </dsp:sp>
    <dsp:sp modelId="{CA1203D0-C390-4EC1-9842-3DFD908689BB}">
      <dsp:nvSpPr>
        <dsp:cNvPr id="0" name=""/>
        <dsp:cNvSpPr/>
      </dsp:nvSpPr>
      <dsp:spPr>
        <a:xfrm>
          <a:off x="1170034" y="273110"/>
          <a:ext cx="801752" cy="801752"/>
        </a:xfrm>
        <a:prstGeom prst="ellipse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Voluntary Work</a:t>
          </a:r>
        </a:p>
      </dsp:txBody>
      <dsp:txXfrm>
        <a:off x="1287448" y="390524"/>
        <a:ext cx="566924" cy="56692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CAE6F-3229-4F5E-8434-A2D2AAEBD136}">
      <dsp:nvSpPr>
        <dsp:cNvPr id="0" name=""/>
        <dsp:cNvSpPr/>
      </dsp:nvSpPr>
      <dsp:spPr>
        <a:xfrm>
          <a:off x="4445" y="662241"/>
          <a:ext cx="1943470" cy="1166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Students attending LTB spaces</a:t>
          </a:r>
        </a:p>
      </dsp:txBody>
      <dsp:txXfrm>
        <a:off x="38598" y="696394"/>
        <a:ext cx="1875164" cy="1097776"/>
      </dsp:txXfrm>
    </dsp:sp>
    <dsp:sp modelId="{DB811274-4E3C-4743-9C65-A7543AE2D63D}">
      <dsp:nvSpPr>
        <dsp:cNvPr id="0" name=""/>
        <dsp:cNvSpPr/>
      </dsp:nvSpPr>
      <dsp:spPr>
        <a:xfrm>
          <a:off x="2142262" y="1004292"/>
          <a:ext cx="412015" cy="481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142262" y="1100688"/>
        <a:ext cx="288411" cy="289188"/>
      </dsp:txXfrm>
    </dsp:sp>
    <dsp:sp modelId="{EEFC43B3-2994-4FAC-8E3D-8BFB1A8218BB}">
      <dsp:nvSpPr>
        <dsp:cNvPr id="0" name=""/>
        <dsp:cNvSpPr/>
      </dsp:nvSpPr>
      <dsp:spPr>
        <a:xfrm>
          <a:off x="2725303" y="662241"/>
          <a:ext cx="1943470" cy="1166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Students attending equivalent spaces</a:t>
          </a:r>
        </a:p>
      </dsp:txBody>
      <dsp:txXfrm>
        <a:off x="2759456" y="696394"/>
        <a:ext cx="1875164" cy="1097776"/>
      </dsp:txXfrm>
    </dsp:sp>
    <dsp:sp modelId="{C6BA6FB0-F68D-4D6C-93FA-625529F1E9B5}">
      <dsp:nvSpPr>
        <dsp:cNvPr id="0" name=""/>
        <dsp:cNvSpPr/>
      </dsp:nvSpPr>
      <dsp:spPr>
        <a:xfrm>
          <a:off x="4863120" y="1004292"/>
          <a:ext cx="412015" cy="481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863120" y="1100688"/>
        <a:ext cx="288411" cy="289188"/>
      </dsp:txXfrm>
    </dsp:sp>
    <dsp:sp modelId="{27201C4E-315F-4756-9406-AE2A57D1A4B8}">
      <dsp:nvSpPr>
        <dsp:cNvPr id="0" name=""/>
        <dsp:cNvSpPr/>
      </dsp:nvSpPr>
      <dsp:spPr>
        <a:xfrm>
          <a:off x="5446161" y="662241"/>
          <a:ext cx="1943470" cy="1166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Correct for other variables</a:t>
          </a:r>
        </a:p>
      </dsp:txBody>
      <dsp:txXfrm>
        <a:off x="5480314" y="696394"/>
        <a:ext cx="1875164" cy="1097776"/>
      </dsp:txXfrm>
    </dsp:sp>
    <dsp:sp modelId="{189944E9-49C8-4D3A-92C1-EF4CC1986929}">
      <dsp:nvSpPr>
        <dsp:cNvPr id="0" name=""/>
        <dsp:cNvSpPr/>
      </dsp:nvSpPr>
      <dsp:spPr>
        <a:xfrm>
          <a:off x="7583978" y="1004292"/>
          <a:ext cx="412015" cy="481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7583978" y="1100688"/>
        <a:ext cx="288411" cy="289188"/>
      </dsp:txXfrm>
    </dsp:sp>
    <dsp:sp modelId="{9B67D7B4-0691-4775-9E9A-173FC331CB8F}">
      <dsp:nvSpPr>
        <dsp:cNvPr id="0" name=""/>
        <dsp:cNvSpPr/>
      </dsp:nvSpPr>
      <dsp:spPr>
        <a:xfrm>
          <a:off x="8167019" y="662241"/>
          <a:ext cx="1943470" cy="11660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Compare results over the year</a:t>
          </a:r>
        </a:p>
      </dsp:txBody>
      <dsp:txXfrm>
        <a:off x="8201172" y="696394"/>
        <a:ext cx="1875164" cy="109777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CAE6F-3229-4F5E-8434-A2D2AAEBD136}">
      <dsp:nvSpPr>
        <dsp:cNvPr id="0" name=""/>
        <dsp:cNvSpPr/>
      </dsp:nvSpPr>
      <dsp:spPr>
        <a:xfrm>
          <a:off x="8890" y="448139"/>
          <a:ext cx="2657146" cy="1594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Students attending LTB spaces</a:t>
          </a:r>
        </a:p>
      </dsp:txBody>
      <dsp:txXfrm>
        <a:off x="55585" y="494834"/>
        <a:ext cx="2563756" cy="1500897"/>
      </dsp:txXfrm>
    </dsp:sp>
    <dsp:sp modelId="{DB811274-4E3C-4743-9C65-A7543AE2D63D}">
      <dsp:nvSpPr>
        <dsp:cNvPr id="0" name=""/>
        <dsp:cNvSpPr/>
      </dsp:nvSpPr>
      <dsp:spPr>
        <a:xfrm>
          <a:off x="2931750" y="915796"/>
          <a:ext cx="563314" cy="658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2931750" y="1047590"/>
        <a:ext cx="394320" cy="395384"/>
      </dsp:txXfrm>
    </dsp:sp>
    <dsp:sp modelId="{EEFC43B3-2994-4FAC-8E3D-8BFB1A8218BB}">
      <dsp:nvSpPr>
        <dsp:cNvPr id="0" name=""/>
        <dsp:cNvSpPr/>
      </dsp:nvSpPr>
      <dsp:spPr>
        <a:xfrm>
          <a:off x="3728894" y="448139"/>
          <a:ext cx="2657146" cy="1594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Remove timetabled students</a:t>
          </a:r>
        </a:p>
      </dsp:txBody>
      <dsp:txXfrm>
        <a:off x="3775589" y="494834"/>
        <a:ext cx="2563756" cy="1500897"/>
      </dsp:txXfrm>
    </dsp:sp>
    <dsp:sp modelId="{C6BA6FB0-F68D-4D6C-93FA-625529F1E9B5}">
      <dsp:nvSpPr>
        <dsp:cNvPr id="0" name=""/>
        <dsp:cNvSpPr/>
      </dsp:nvSpPr>
      <dsp:spPr>
        <a:xfrm>
          <a:off x="6651755" y="915796"/>
          <a:ext cx="563314" cy="658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6651755" y="1047590"/>
        <a:ext cx="394320" cy="395384"/>
      </dsp:txXfrm>
    </dsp:sp>
    <dsp:sp modelId="{27201C4E-315F-4756-9406-AE2A57D1A4B8}">
      <dsp:nvSpPr>
        <dsp:cNvPr id="0" name=""/>
        <dsp:cNvSpPr/>
      </dsp:nvSpPr>
      <dsp:spPr>
        <a:xfrm>
          <a:off x="7448898" y="448139"/>
          <a:ext cx="2657146" cy="15942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Examine history of other spaces</a:t>
          </a:r>
        </a:p>
      </dsp:txBody>
      <dsp:txXfrm>
        <a:off x="7495593" y="494834"/>
        <a:ext cx="2563756" cy="150089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12554-9D11-4970-9791-430342505157}">
      <dsp:nvSpPr>
        <dsp:cNvPr id="0" name=""/>
        <dsp:cNvSpPr/>
      </dsp:nvSpPr>
      <dsp:spPr>
        <a:xfrm>
          <a:off x="2176813" y="2016903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Student</a:t>
          </a:r>
        </a:p>
      </dsp:txBody>
      <dsp:txXfrm>
        <a:off x="2294227" y="2134317"/>
        <a:ext cx="566924" cy="566924"/>
      </dsp:txXfrm>
    </dsp:sp>
    <dsp:sp modelId="{FFC824C0-D17B-4F4F-B119-4E89DB2D6016}">
      <dsp:nvSpPr>
        <dsp:cNvPr id="0" name=""/>
        <dsp:cNvSpPr/>
      </dsp:nvSpPr>
      <dsp:spPr>
        <a:xfrm rot="16200000">
          <a:off x="1971786" y="139700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47394" y="1380705"/>
        <a:ext cx="60590" cy="60590"/>
      </dsp:txXfrm>
    </dsp:sp>
    <dsp:sp modelId="{69E91958-E571-4E89-86BB-119118B3988C}">
      <dsp:nvSpPr>
        <dsp:cNvPr id="0" name=""/>
        <dsp:cNvSpPr/>
      </dsp:nvSpPr>
      <dsp:spPr>
        <a:xfrm>
          <a:off x="2176813" y="3344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Demographics</a:t>
          </a:r>
        </a:p>
      </dsp:txBody>
      <dsp:txXfrm>
        <a:off x="2294227" y="120758"/>
        <a:ext cx="566924" cy="566924"/>
      </dsp:txXfrm>
    </dsp:sp>
    <dsp:sp modelId="{E6BED39F-5B4D-4682-A70E-CE3E87F331F6}">
      <dsp:nvSpPr>
        <dsp:cNvPr id="0" name=""/>
        <dsp:cNvSpPr/>
      </dsp:nvSpPr>
      <dsp:spPr>
        <a:xfrm rot="18000000">
          <a:off x="2475176" y="1531886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50784" y="1515588"/>
        <a:ext cx="60590" cy="60590"/>
      </dsp:txXfrm>
    </dsp:sp>
    <dsp:sp modelId="{A33DDA38-D4F9-4053-A0C7-659C053EA113}">
      <dsp:nvSpPr>
        <dsp:cNvPr id="0" name=""/>
        <dsp:cNvSpPr/>
      </dsp:nvSpPr>
      <dsp:spPr>
        <a:xfrm>
          <a:off x="3183593" y="273110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Behavioral</a:t>
          </a:r>
        </a:p>
      </dsp:txBody>
      <dsp:txXfrm>
        <a:off x="3301007" y="390524"/>
        <a:ext cx="566924" cy="566924"/>
      </dsp:txXfrm>
    </dsp:sp>
    <dsp:sp modelId="{02EA22AE-D932-4829-92FF-5179FB5CAFA4}">
      <dsp:nvSpPr>
        <dsp:cNvPr id="0" name=""/>
        <dsp:cNvSpPr/>
      </dsp:nvSpPr>
      <dsp:spPr>
        <a:xfrm rot="19800000">
          <a:off x="2843683" y="190039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19291" y="1884095"/>
        <a:ext cx="60590" cy="60590"/>
      </dsp:txXfrm>
    </dsp:sp>
    <dsp:sp modelId="{0F395247-CE5E-4E42-B18E-8829111EE2CB}">
      <dsp:nvSpPr>
        <dsp:cNvPr id="0" name=""/>
        <dsp:cNvSpPr/>
      </dsp:nvSpPr>
      <dsp:spPr>
        <a:xfrm>
          <a:off x="3920607" y="1010124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long spent planning</a:t>
          </a:r>
        </a:p>
      </dsp:txBody>
      <dsp:txXfrm>
        <a:off x="4038021" y="1127538"/>
        <a:ext cx="566924" cy="566924"/>
      </dsp:txXfrm>
    </dsp:sp>
    <dsp:sp modelId="{B46DB33C-92A7-4E32-BCFA-BE146208A24F}">
      <dsp:nvSpPr>
        <dsp:cNvPr id="0" name=""/>
        <dsp:cNvSpPr/>
      </dsp:nvSpPr>
      <dsp:spPr>
        <a:xfrm>
          <a:off x="2978566" y="240378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54174" y="2387484"/>
        <a:ext cx="60590" cy="60590"/>
      </dsp:txXfrm>
    </dsp:sp>
    <dsp:sp modelId="{14DBE35F-D1D4-40E7-AF5D-8CF2225C3D7E}">
      <dsp:nvSpPr>
        <dsp:cNvPr id="0" name=""/>
        <dsp:cNvSpPr/>
      </dsp:nvSpPr>
      <dsp:spPr>
        <a:xfrm>
          <a:off x="4190373" y="2016903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long on each question</a:t>
          </a:r>
        </a:p>
      </dsp:txBody>
      <dsp:txXfrm>
        <a:off x="4307787" y="2134317"/>
        <a:ext cx="566924" cy="566924"/>
      </dsp:txXfrm>
    </dsp:sp>
    <dsp:sp modelId="{5E7E58A2-F4E2-4486-B275-9616A707CE64}">
      <dsp:nvSpPr>
        <dsp:cNvPr id="0" name=""/>
        <dsp:cNvSpPr/>
      </dsp:nvSpPr>
      <dsp:spPr>
        <a:xfrm rot="1800000">
          <a:off x="2843683" y="290717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19291" y="2890874"/>
        <a:ext cx="60590" cy="60590"/>
      </dsp:txXfrm>
    </dsp:sp>
    <dsp:sp modelId="{DA7B4788-BD4B-4457-B3E1-6493AFFED9B7}">
      <dsp:nvSpPr>
        <dsp:cNvPr id="0" name=""/>
        <dsp:cNvSpPr/>
      </dsp:nvSpPr>
      <dsp:spPr>
        <a:xfrm>
          <a:off x="3920607" y="3023683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What order they approached questions</a:t>
          </a:r>
        </a:p>
      </dsp:txBody>
      <dsp:txXfrm>
        <a:off x="4038021" y="3141097"/>
        <a:ext cx="566924" cy="566924"/>
      </dsp:txXfrm>
    </dsp:sp>
    <dsp:sp modelId="{19BA6637-FAFD-445D-86F6-954FF060D2F8}">
      <dsp:nvSpPr>
        <dsp:cNvPr id="0" name=""/>
        <dsp:cNvSpPr/>
      </dsp:nvSpPr>
      <dsp:spPr>
        <a:xfrm rot="3600000">
          <a:off x="2475176" y="3275680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50784" y="3259381"/>
        <a:ext cx="60590" cy="60590"/>
      </dsp:txXfrm>
    </dsp:sp>
    <dsp:sp modelId="{90F3330E-6AA3-4BE2-BB30-A6FB2A0C475C}">
      <dsp:nvSpPr>
        <dsp:cNvPr id="0" name=""/>
        <dsp:cNvSpPr/>
      </dsp:nvSpPr>
      <dsp:spPr>
        <a:xfrm>
          <a:off x="3183593" y="3760697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many answers revised</a:t>
          </a:r>
        </a:p>
      </dsp:txBody>
      <dsp:txXfrm>
        <a:off x="3301007" y="3878111"/>
        <a:ext cx="566924" cy="566924"/>
      </dsp:txXfrm>
    </dsp:sp>
    <dsp:sp modelId="{567FFA70-8503-432B-8A6E-704D98AE9B5C}">
      <dsp:nvSpPr>
        <dsp:cNvPr id="0" name=""/>
        <dsp:cNvSpPr/>
      </dsp:nvSpPr>
      <dsp:spPr>
        <a:xfrm rot="5400000">
          <a:off x="1971786" y="341056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47394" y="3394264"/>
        <a:ext cx="60590" cy="60590"/>
      </dsp:txXfrm>
    </dsp:sp>
    <dsp:sp modelId="{56B010D2-F6A7-4F01-B47F-401DFD14D108}">
      <dsp:nvSpPr>
        <dsp:cNvPr id="0" name=""/>
        <dsp:cNvSpPr/>
      </dsp:nvSpPr>
      <dsp:spPr>
        <a:xfrm>
          <a:off x="2176813" y="4030463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long form answers evolved</a:t>
          </a:r>
        </a:p>
      </dsp:txBody>
      <dsp:txXfrm>
        <a:off x="2294227" y="4147877"/>
        <a:ext cx="566924" cy="566924"/>
      </dsp:txXfrm>
    </dsp:sp>
    <dsp:sp modelId="{BF95FA16-36F9-435E-8A9A-0646E5CF2904}">
      <dsp:nvSpPr>
        <dsp:cNvPr id="0" name=""/>
        <dsp:cNvSpPr/>
      </dsp:nvSpPr>
      <dsp:spPr>
        <a:xfrm rot="7200000">
          <a:off x="1468396" y="3275680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044005" y="3259381"/>
        <a:ext cx="60590" cy="60590"/>
      </dsp:txXfrm>
    </dsp:sp>
    <dsp:sp modelId="{BC5E4E71-CB5D-4E92-B32E-D2DF59407423}">
      <dsp:nvSpPr>
        <dsp:cNvPr id="0" name=""/>
        <dsp:cNvSpPr/>
      </dsp:nvSpPr>
      <dsp:spPr>
        <a:xfrm>
          <a:off x="1170034" y="3760697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long spent checking answers</a:t>
          </a:r>
        </a:p>
      </dsp:txBody>
      <dsp:txXfrm>
        <a:off x="1287448" y="3878111"/>
        <a:ext cx="566924" cy="566924"/>
      </dsp:txXfrm>
    </dsp:sp>
    <dsp:sp modelId="{22FD4E6D-43E8-4E5C-9147-3A780E600659}">
      <dsp:nvSpPr>
        <dsp:cNvPr id="0" name=""/>
        <dsp:cNvSpPr/>
      </dsp:nvSpPr>
      <dsp:spPr>
        <a:xfrm rot="9000000">
          <a:off x="1099889" y="290717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675498" y="2890874"/>
        <a:ext cx="60590" cy="60590"/>
      </dsp:txXfrm>
    </dsp:sp>
    <dsp:sp modelId="{4CA1CA5C-3B82-468B-903D-110455EE69F0}">
      <dsp:nvSpPr>
        <dsp:cNvPr id="0" name=""/>
        <dsp:cNvSpPr/>
      </dsp:nvSpPr>
      <dsp:spPr>
        <a:xfrm>
          <a:off x="433020" y="3023683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platform features were used</a:t>
          </a:r>
        </a:p>
      </dsp:txBody>
      <dsp:txXfrm>
        <a:off x="550434" y="3141097"/>
        <a:ext cx="566924" cy="566924"/>
      </dsp:txXfrm>
    </dsp:sp>
    <dsp:sp modelId="{FE2A665D-5959-4367-8022-68E33F356322}">
      <dsp:nvSpPr>
        <dsp:cNvPr id="0" name=""/>
        <dsp:cNvSpPr/>
      </dsp:nvSpPr>
      <dsp:spPr>
        <a:xfrm rot="10800000">
          <a:off x="965006" y="240378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540615" y="2387484"/>
        <a:ext cx="60590" cy="60590"/>
      </dsp:txXfrm>
    </dsp:sp>
    <dsp:sp modelId="{38DCB5D2-FD9A-4FAA-A442-BEF44F5672F0}">
      <dsp:nvSpPr>
        <dsp:cNvPr id="0" name=""/>
        <dsp:cNvSpPr/>
      </dsp:nvSpPr>
      <dsp:spPr>
        <a:xfrm>
          <a:off x="163254" y="2016903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How this applied to results</a:t>
          </a:r>
        </a:p>
      </dsp:txBody>
      <dsp:txXfrm>
        <a:off x="280668" y="2134317"/>
        <a:ext cx="566924" cy="566924"/>
      </dsp:txXfrm>
    </dsp:sp>
    <dsp:sp modelId="{0EA3EF94-E338-4587-BB48-26568FFB5CE2}">
      <dsp:nvSpPr>
        <dsp:cNvPr id="0" name=""/>
        <dsp:cNvSpPr/>
      </dsp:nvSpPr>
      <dsp:spPr>
        <a:xfrm rot="12600000">
          <a:off x="1099889" y="1900393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675498" y="1884095"/>
        <a:ext cx="60590" cy="60590"/>
      </dsp:txXfrm>
    </dsp:sp>
    <dsp:sp modelId="{2DFB82E8-7EE0-46E6-95A4-3D3D8E3E62A5}">
      <dsp:nvSpPr>
        <dsp:cNvPr id="0" name=""/>
        <dsp:cNvSpPr/>
      </dsp:nvSpPr>
      <dsp:spPr>
        <a:xfrm>
          <a:off x="433020" y="1010124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Was reading time related to language skills</a:t>
          </a:r>
        </a:p>
      </dsp:txBody>
      <dsp:txXfrm>
        <a:off x="550434" y="1127538"/>
        <a:ext cx="566924" cy="566924"/>
      </dsp:txXfrm>
    </dsp:sp>
    <dsp:sp modelId="{CD210212-6B52-4FC4-B800-F3C338A2282F}">
      <dsp:nvSpPr>
        <dsp:cNvPr id="0" name=""/>
        <dsp:cNvSpPr/>
      </dsp:nvSpPr>
      <dsp:spPr>
        <a:xfrm rot="14400000">
          <a:off x="1468396" y="1531886"/>
          <a:ext cx="1211806" cy="27993"/>
        </a:xfrm>
        <a:custGeom>
          <a:avLst/>
          <a:gdLst/>
          <a:ahLst/>
          <a:cxnLst/>
          <a:rect l="0" t="0" r="0" b="0"/>
          <a:pathLst>
            <a:path>
              <a:moveTo>
                <a:pt x="0" y="13996"/>
              </a:moveTo>
              <a:lnTo>
                <a:pt x="1211806" y="13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2044005" y="1515588"/>
        <a:ext cx="60590" cy="60590"/>
      </dsp:txXfrm>
    </dsp:sp>
    <dsp:sp modelId="{701F8982-2594-433C-8217-273890BB099D}">
      <dsp:nvSpPr>
        <dsp:cNvPr id="0" name=""/>
        <dsp:cNvSpPr/>
      </dsp:nvSpPr>
      <dsp:spPr>
        <a:xfrm>
          <a:off x="1170034" y="273110"/>
          <a:ext cx="801752" cy="80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Did use of technology vary by student age</a:t>
          </a:r>
        </a:p>
      </dsp:txBody>
      <dsp:txXfrm>
        <a:off x="1287448" y="390524"/>
        <a:ext cx="566924" cy="56692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A12554-9D11-4970-9791-430342505157}">
      <dsp:nvSpPr>
        <dsp:cNvPr id="0" name=""/>
        <dsp:cNvSpPr/>
      </dsp:nvSpPr>
      <dsp:spPr>
        <a:xfrm>
          <a:off x="2028923" y="1869013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Assessment</a:t>
          </a:r>
        </a:p>
      </dsp:txBody>
      <dsp:txXfrm>
        <a:off x="2189653" y="2029743"/>
        <a:ext cx="776072" cy="776072"/>
      </dsp:txXfrm>
    </dsp:sp>
    <dsp:sp modelId="{963B5091-E308-41C9-97C3-E33F67A9551A}">
      <dsp:nvSpPr>
        <dsp:cNvPr id="0" name=""/>
        <dsp:cNvSpPr/>
      </dsp:nvSpPr>
      <dsp:spPr>
        <a:xfrm rot="16200000">
          <a:off x="2193729" y="1465893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58491" y="1465855"/>
        <a:ext cx="38396" cy="38396"/>
      </dsp:txXfrm>
    </dsp:sp>
    <dsp:sp modelId="{708CB72A-1523-405E-AC4D-481E88F809A9}">
      <dsp:nvSpPr>
        <dsp:cNvPr id="0" name=""/>
        <dsp:cNvSpPr/>
      </dsp:nvSpPr>
      <dsp:spPr>
        <a:xfrm>
          <a:off x="2028923" y="3561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Did questions match difficulty / marks</a:t>
          </a:r>
        </a:p>
      </dsp:txBody>
      <dsp:txXfrm>
        <a:off x="2189653" y="164291"/>
        <a:ext cx="776072" cy="776072"/>
      </dsp:txXfrm>
    </dsp:sp>
    <dsp:sp modelId="{842B22F1-7590-4E73-B8A0-343492E8A283}">
      <dsp:nvSpPr>
        <dsp:cNvPr id="0" name=""/>
        <dsp:cNvSpPr/>
      </dsp:nvSpPr>
      <dsp:spPr>
        <a:xfrm rot="18900000">
          <a:off x="2853266" y="1739082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18029" y="1739044"/>
        <a:ext cx="38396" cy="38396"/>
      </dsp:txXfrm>
    </dsp:sp>
    <dsp:sp modelId="{28AA88BE-1ED4-4CCE-B7D1-71AD24F2C863}">
      <dsp:nvSpPr>
        <dsp:cNvPr id="0" name=""/>
        <dsp:cNvSpPr/>
      </dsp:nvSpPr>
      <dsp:spPr>
        <a:xfrm>
          <a:off x="3347998" y="549939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Were any questions confusing</a:t>
          </a:r>
        </a:p>
      </dsp:txBody>
      <dsp:txXfrm>
        <a:off x="3508728" y="710669"/>
        <a:ext cx="776072" cy="776072"/>
      </dsp:txXfrm>
    </dsp:sp>
    <dsp:sp modelId="{836339AC-1C90-49AF-B623-257B32784365}">
      <dsp:nvSpPr>
        <dsp:cNvPr id="0" name=""/>
        <dsp:cNvSpPr/>
      </dsp:nvSpPr>
      <dsp:spPr>
        <a:xfrm>
          <a:off x="3126456" y="2398619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91218" y="2398581"/>
        <a:ext cx="38396" cy="38396"/>
      </dsp:txXfrm>
    </dsp:sp>
    <dsp:sp modelId="{E594CE66-5144-4CD6-88B3-2861DA8093BF}">
      <dsp:nvSpPr>
        <dsp:cNvPr id="0" name=""/>
        <dsp:cNvSpPr/>
      </dsp:nvSpPr>
      <dsp:spPr>
        <a:xfrm>
          <a:off x="3894376" y="1869013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Is the timing balanced correctly</a:t>
          </a:r>
        </a:p>
      </dsp:txBody>
      <dsp:txXfrm>
        <a:off x="4055106" y="2029743"/>
        <a:ext cx="776072" cy="776072"/>
      </dsp:txXfrm>
    </dsp:sp>
    <dsp:sp modelId="{2A6B2B52-932E-4CF3-9713-4CA10D67F800}">
      <dsp:nvSpPr>
        <dsp:cNvPr id="0" name=""/>
        <dsp:cNvSpPr/>
      </dsp:nvSpPr>
      <dsp:spPr>
        <a:xfrm rot="2700000">
          <a:off x="2853266" y="3058156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218029" y="3058119"/>
        <a:ext cx="38396" cy="38396"/>
      </dsp:txXfrm>
    </dsp:sp>
    <dsp:sp modelId="{5CC54959-83CA-4400-BA62-AF2D79BB6E5C}">
      <dsp:nvSpPr>
        <dsp:cNvPr id="0" name=""/>
        <dsp:cNvSpPr/>
      </dsp:nvSpPr>
      <dsp:spPr>
        <a:xfrm>
          <a:off x="3347998" y="3188088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Is the marking consistent</a:t>
          </a:r>
        </a:p>
      </dsp:txBody>
      <dsp:txXfrm>
        <a:off x="3508728" y="3348818"/>
        <a:ext cx="776072" cy="776072"/>
      </dsp:txXfrm>
    </dsp:sp>
    <dsp:sp modelId="{1B927505-EF1B-4A24-9E30-71F4728EF3C3}">
      <dsp:nvSpPr>
        <dsp:cNvPr id="0" name=""/>
        <dsp:cNvSpPr/>
      </dsp:nvSpPr>
      <dsp:spPr>
        <a:xfrm rot="5400000">
          <a:off x="2193729" y="3331346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58491" y="3331308"/>
        <a:ext cx="38396" cy="38396"/>
      </dsp:txXfrm>
    </dsp:sp>
    <dsp:sp modelId="{8E43D8AD-7D29-484F-B245-2F6787C180A5}">
      <dsp:nvSpPr>
        <dsp:cNvPr id="0" name=""/>
        <dsp:cNvSpPr/>
      </dsp:nvSpPr>
      <dsp:spPr>
        <a:xfrm>
          <a:off x="2028923" y="3734466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Did the scope address all learning outcomes</a:t>
          </a:r>
        </a:p>
      </dsp:txBody>
      <dsp:txXfrm>
        <a:off x="2189653" y="3895196"/>
        <a:ext cx="776072" cy="776072"/>
      </dsp:txXfrm>
    </dsp:sp>
    <dsp:sp modelId="{9419A14A-BBF6-463E-9927-5C2577E255D5}">
      <dsp:nvSpPr>
        <dsp:cNvPr id="0" name=""/>
        <dsp:cNvSpPr/>
      </dsp:nvSpPr>
      <dsp:spPr>
        <a:xfrm rot="8100000">
          <a:off x="1534192" y="3058156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898954" y="3058119"/>
        <a:ext cx="38396" cy="38396"/>
      </dsp:txXfrm>
    </dsp:sp>
    <dsp:sp modelId="{193BBAD8-0EFC-46D3-B021-A2A4EE490159}">
      <dsp:nvSpPr>
        <dsp:cNvPr id="0" name=""/>
        <dsp:cNvSpPr/>
      </dsp:nvSpPr>
      <dsp:spPr>
        <a:xfrm>
          <a:off x="709849" y="3188088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Is there a better way to test the level of knowledge</a:t>
          </a:r>
        </a:p>
      </dsp:txBody>
      <dsp:txXfrm>
        <a:off x="870579" y="3348818"/>
        <a:ext cx="776072" cy="776072"/>
      </dsp:txXfrm>
    </dsp:sp>
    <dsp:sp modelId="{6F834EA7-89B0-4F0F-8FEC-9C35F4166F96}">
      <dsp:nvSpPr>
        <dsp:cNvPr id="0" name=""/>
        <dsp:cNvSpPr/>
      </dsp:nvSpPr>
      <dsp:spPr>
        <a:xfrm rot="10800000">
          <a:off x="1261003" y="2398619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625765" y="2398581"/>
        <a:ext cx="38396" cy="38396"/>
      </dsp:txXfrm>
    </dsp:sp>
    <dsp:sp modelId="{82C0283E-8E8D-4025-80C0-B0A1A6FED7E4}">
      <dsp:nvSpPr>
        <dsp:cNvPr id="0" name=""/>
        <dsp:cNvSpPr/>
      </dsp:nvSpPr>
      <dsp:spPr>
        <a:xfrm>
          <a:off x="163471" y="1869013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Are any students in trouble during the exam</a:t>
          </a:r>
        </a:p>
      </dsp:txBody>
      <dsp:txXfrm>
        <a:off x="324201" y="2029743"/>
        <a:ext cx="776072" cy="776072"/>
      </dsp:txXfrm>
    </dsp:sp>
    <dsp:sp modelId="{49C7B2C0-24C2-4023-89F1-BA497ABF8805}">
      <dsp:nvSpPr>
        <dsp:cNvPr id="0" name=""/>
        <dsp:cNvSpPr/>
      </dsp:nvSpPr>
      <dsp:spPr>
        <a:xfrm rot="13500000">
          <a:off x="1534192" y="1739082"/>
          <a:ext cx="767920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767920" y="19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898954" y="1739044"/>
        <a:ext cx="38396" cy="38396"/>
      </dsp:txXfrm>
    </dsp:sp>
    <dsp:sp modelId="{3EB4C54B-8AF5-4908-BB57-6FBC0B414E1C}">
      <dsp:nvSpPr>
        <dsp:cNvPr id="0" name=""/>
        <dsp:cNvSpPr/>
      </dsp:nvSpPr>
      <dsp:spPr>
        <a:xfrm>
          <a:off x="709849" y="549939"/>
          <a:ext cx="1097532" cy="1097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Are students having issues with hardware or software</a:t>
          </a:r>
        </a:p>
      </dsp:txBody>
      <dsp:txXfrm>
        <a:off x="870579" y="710669"/>
        <a:ext cx="776072" cy="7760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897769" y="650913"/>
          <a:ext cx="795560" cy="795560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1057712" y="837269"/>
        <a:ext cx="475674" cy="408934"/>
      </dsp:txXfrm>
    </dsp:sp>
    <dsp:sp modelId="{E2C9F43F-05E5-4129-A8DC-116135ECEB03}">
      <dsp:nvSpPr>
        <dsp:cNvPr id="0" name=""/>
        <dsp:cNvSpPr/>
      </dsp:nvSpPr>
      <dsp:spPr>
        <a:xfrm>
          <a:off x="434898" y="462871"/>
          <a:ext cx="578589" cy="578589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580560" y="609413"/>
        <a:ext cx="287265" cy="285505"/>
      </dsp:txXfrm>
    </dsp:sp>
    <dsp:sp modelId="{1ADBA55C-D8A3-4A35-921C-21E482C70243}">
      <dsp:nvSpPr>
        <dsp:cNvPr id="0" name=""/>
        <dsp:cNvSpPr/>
      </dsp:nvSpPr>
      <dsp:spPr>
        <a:xfrm rot="20700000">
          <a:off x="758967" y="63703"/>
          <a:ext cx="566899" cy="566899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20700000">
        <a:off x="883305" y="188041"/>
        <a:ext cx="318224" cy="318224"/>
      </dsp:txXfrm>
    </dsp:sp>
    <dsp:sp modelId="{B0E57499-F1CA-47E5-B847-127D668069FD}">
      <dsp:nvSpPr>
        <dsp:cNvPr id="0" name=""/>
        <dsp:cNvSpPr/>
      </dsp:nvSpPr>
      <dsp:spPr>
        <a:xfrm>
          <a:off x="810484" y="544854"/>
          <a:ext cx="1018317" cy="1018317"/>
        </a:xfrm>
        <a:prstGeom prst="circularArrow">
          <a:avLst>
            <a:gd name="adj1" fmla="val 4688"/>
            <a:gd name="adj2" fmla="val 299029"/>
            <a:gd name="adj3" fmla="val 2365792"/>
            <a:gd name="adj4" fmla="val 1623512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332431" y="346644"/>
          <a:ext cx="739871" cy="73987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627837" y="-48676"/>
          <a:ext cx="797730" cy="79773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5F940-E425-4932-90C8-C631E373BB00}">
      <dsp:nvSpPr>
        <dsp:cNvPr id="0" name=""/>
        <dsp:cNvSpPr/>
      </dsp:nvSpPr>
      <dsp:spPr>
        <a:xfrm>
          <a:off x="0" y="4328000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8C7BD-DE5B-4D4C-82D7-97BC39CFAF16}">
      <dsp:nvSpPr>
        <dsp:cNvPr id="0" name=""/>
        <dsp:cNvSpPr/>
      </dsp:nvSpPr>
      <dsp:spPr>
        <a:xfrm>
          <a:off x="0" y="3027732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AAA75-C944-455C-970D-2ED1D2A914B2}">
      <dsp:nvSpPr>
        <dsp:cNvPr id="0" name=""/>
        <dsp:cNvSpPr/>
      </dsp:nvSpPr>
      <dsp:spPr>
        <a:xfrm>
          <a:off x="0" y="1727464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770457-8887-4BFE-9EDF-FDD23B8FB0A9}">
      <dsp:nvSpPr>
        <dsp:cNvPr id="0" name=""/>
        <dsp:cNvSpPr/>
      </dsp:nvSpPr>
      <dsp:spPr>
        <a:xfrm>
          <a:off x="0" y="427195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60C595-F419-4295-981C-2183B21D2994}">
      <dsp:nvSpPr>
        <dsp:cNvPr id="0" name=""/>
        <dsp:cNvSpPr/>
      </dsp:nvSpPr>
      <dsp:spPr>
        <a:xfrm>
          <a:off x="1332729" y="920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Why you want to apply Learning analytics</a:t>
          </a:r>
        </a:p>
      </dsp:txBody>
      <dsp:txXfrm>
        <a:off x="1332729" y="920"/>
        <a:ext cx="3793154" cy="426275"/>
      </dsp:txXfrm>
    </dsp:sp>
    <dsp:sp modelId="{0189BF96-85E1-4D94-8655-B3D392698C82}">
      <dsp:nvSpPr>
        <dsp:cNvPr id="0" name=""/>
        <dsp:cNvSpPr/>
      </dsp:nvSpPr>
      <dsp:spPr>
        <a:xfrm>
          <a:off x="0" y="920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D - Determination</a:t>
          </a:r>
        </a:p>
      </dsp:txBody>
      <dsp:txXfrm>
        <a:off x="20813" y="21733"/>
        <a:ext cx="1291103" cy="405462"/>
      </dsp:txXfrm>
    </dsp:sp>
    <dsp:sp modelId="{1E2651A1-B26E-454E-B5A3-E11A309A77AE}">
      <dsp:nvSpPr>
        <dsp:cNvPr id="0" name=""/>
        <dsp:cNvSpPr/>
      </dsp:nvSpPr>
      <dsp:spPr>
        <a:xfrm>
          <a:off x="0" y="427195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What is the added value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What are the rights of the subjects</a:t>
          </a:r>
        </a:p>
      </dsp:txBody>
      <dsp:txXfrm>
        <a:off x="0" y="427195"/>
        <a:ext cx="5125884" cy="852678"/>
      </dsp:txXfrm>
    </dsp:sp>
    <dsp:sp modelId="{5453EB93-7511-4D6D-BDB2-98A9BF5E65F1}">
      <dsp:nvSpPr>
        <dsp:cNvPr id="0" name=""/>
        <dsp:cNvSpPr/>
      </dsp:nvSpPr>
      <dsp:spPr>
        <a:xfrm>
          <a:off x="1332729" y="1301188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Be open about your intentions</a:t>
          </a:r>
        </a:p>
      </dsp:txBody>
      <dsp:txXfrm>
        <a:off x="1332729" y="1301188"/>
        <a:ext cx="3793154" cy="426275"/>
      </dsp:txXfrm>
    </dsp:sp>
    <dsp:sp modelId="{B3A27D3D-1302-4DAF-A37A-881A0EC63CC8}">
      <dsp:nvSpPr>
        <dsp:cNvPr id="0" name=""/>
        <dsp:cNvSpPr/>
      </dsp:nvSpPr>
      <dsp:spPr>
        <a:xfrm>
          <a:off x="0" y="1301188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E - Explain</a:t>
          </a:r>
        </a:p>
      </dsp:txBody>
      <dsp:txXfrm>
        <a:off x="20813" y="1322001"/>
        <a:ext cx="1291103" cy="405462"/>
      </dsp:txXfrm>
    </dsp:sp>
    <dsp:sp modelId="{6E89797E-BDEC-4A78-8B54-A4AEE8CBAD4D}">
      <dsp:nvSpPr>
        <dsp:cNvPr id="0" name=""/>
        <dsp:cNvSpPr/>
      </dsp:nvSpPr>
      <dsp:spPr>
        <a:xfrm>
          <a:off x="0" y="1727464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What data will be collected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How long the data will be stored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Who has access to the data</a:t>
          </a:r>
        </a:p>
      </dsp:txBody>
      <dsp:txXfrm>
        <a:off x="0" y="1727464"/>
        <a:ext cx="5125884" cy="852678"/>
      </dsp:txXfrm>
    </dsp:sp>
    <dsp:sp modelId="{1692167D-0FF7-4A9B-A883-8BB47DF8FD78}">
      <dsp:nvSpPr>
        <dsp:cNvPr id="0" name=""/>
        <dsp:cNvSpPr/>
      </dsp:nvSpPr>
      <dsp:spPr>
        <a:xfrm>
          <a:off x="1332729" y="2601456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Why are you allowed to have data</a:t>
          </a:r>
        </a:p>
      </dsp:txBody>
      <dsp:txXfrm>
        <a:off x="1332729" y="2601456"/>
        <a:ext cx="3793154" cy="426275"/>
      </dsp:txXfrm>
    </dsp:sp>
    <dsp:sp modelId="{315B66DF-6ABA-40F0-A77B-290B369E56DC}">
      <dsp:nvSpPr>
        <dsp:cNvPr id="0" name=""/>
        <dsp:cNvSpPr/>
      </dsp:nvSpPr>
      <dsp:spPr>
        <a:xfrm>
          <a:off x="0" y="2601456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L - Legitimate</a:t>
          </a:r>
        </a:p>
      </dsp:txBody>
      <dsp:txXfrm>
        <a:off x="20813" y="2622269"/>
        <a:ext cx="1291103" cy="405462"/>
      </dsp:txXfrm>
    </dsp:sp>
    <dsp:sp modelId="{C09AF085-1CFE-4E56-800F-AE834E2DB95C}">
      <dsp:nvSpPr>
        <dsp:cNvPr id="0" name=""/>
        <dsp:cNvSpPr/>
      </dsp:nvSpPr>
      <dsp:spPr>
        <a:xfrm>
          <a:off x="0" y="3027732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Which data sources you have already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Why you are allowed to collect additional data</a:t>
          </a:r>
        </a:p>
      </dsp:txBody>
      <dsp:txXfrm>
        <a:off x="0" y="3027732"/>
        <a:ext cx="5125884" cy="852678"/>
      </dsp:txXfrm>
    </dsp:sp>
    <dsp:sp modelId="{FFF38014-80C0-452D-8B29-6531A846EBE7}">
      <dsp:nvSpPr>
        <dsp:cNvPr id="0" name=""/>
        <dsp:cNvSpPr/>
      </dsp:nvSpPr>
      <dsp:spPr>
        <a:xfrm>
          <a:off x="1332729" y="3901725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b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Involve all stakeholders and the data subjects</a:t>
          </a:r>
        </a:p>
      </dsp:txBody>
      <dsp:txXfrm>
        <a:off x="1332729" y="3901725"/>
        <a:ext cx="3793154" cy="426275"/>
      </dsp:txXfrm>
    </dsp:sp>
    <dsp:sp modelId="{5429C0F6-FF38-409B-8327-F50D6F17CC72}">
      <dsp:nvSpPr>
        <dsp:cNvPr id="0" name=""/>
        <dsp:cNvSpPr/>
      </dsp:nvSpPr>
      <dsp:spPr>
        <a:xfrm>
          <a:off x="0" y="3901725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chemeClr val="bg1"/>
              </a:solidFill>
            </a:rPr>
            <a:t>I – Involve</a:t>
          </a:r>
        </a:p>
      </dsp:txBody>
      <dsp:txXfrm>
        <a:off x="20813" y="3922538"/>
        <a:ext cx="1291103" cy="405462"/>
      </dsp:txXfrm>
    </dsp:sp>
    <dsp:sp modelId="{AA8B409D-0BF8-4BE4-AF97-86FF46C3B5C2}">
      <dsp:nvSpPr>
        <dsp:cNvPr id="0" name=""/>
        <dsp:cNvSpPr/>
      </dsp:nvSpPr>
      <dsp:spPr>
        <a:xfrm>
          <a:off x="0" y="4328000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Be open about privacy concerns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>
              <a:solidFill>
                <a:schemeClr val="bg1"/>
              </a:solidFill>
            </a:rPr>
            <a:t>Provide access to personal data collected </a:t>
          </a:r>
        </a:p>
      </dsp:txBody>
      <dsp:txXfrm>
        <a:off x="0" y="4328000"/>
        <a:ext cx="5125884" cy="8526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5F940-E425-4932-90C8-C631E373BB00}">
      <dsp:nvSpPr>
        <dsp:cNvPr id="0" name=""/>
        <dsp:cNvSpPr/>
      </dsp:nvSpPr>
      <dsp:spPr>
        <a:xfrm>
          <a:off x="0" y="4328000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8C7BD-DE5B-4D4C-82D7-97BC39CFAF16}">
      <dsp:nvSpPr>
        <dsp:cNvPr id="0" name=""/>
        <dsp:cNvSpPr/>
      </dsp:nvSpPr>
      <dsp:spPr>
        <a:xfrm>
          <a:off x="0" y="3027732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AAA75-C944-455C-970D-2ED1D2A914B2}">
      <dsp:nvSpPr>
        <dsp:cNvPr id="0" name=""/>
        <dsp:cNvSpPr/>
      </dsp:nvSpPr>
      <dsp:spPr>
        <a:xfrm>
          <a:off x="0" y="1727464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770457-8887-4BFE-9EDF-FDD23B8FB0A9}">
      <dsp:nvSpPr>
        <dsp:cNvPr id="0" name=""/>
        <dsp:cNvSpPr/>
      </dsp:nvSpPr>
      <dsp:spPr>
        <a:xfrm>
          <a:off x="0" y="427195"/>
          <a:ext cx="512588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60C595-F419-4295-981C-2183B21D2994}">
      <dsp:nvSpPr>
        <dsp:cNvPr id="0" name=""/>
        <dsp:cNvSpPr/>
      </dsp:nvSpPr>
      <dsp:spPr>
        <a:xfrm>
          <a:off x="1332729" y="920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Make a contract with data subjects</a:t>
          </a:r>
        </a:p>
      </dsp:txBody>
      <dsp:txXfrm>
        <a:off x="1332729" y="920"/>
        <a:ext cx="3793154" cy="426275"/>
      </dsp:txXfrm>
    </dsp:sp>
    <dsp:sp modelId="{0189BF96-85E1-4D94-8655-B3D392698C82}">
      <dsp:nvSpPr>
        <dsp:cNvPr id="0" name=""/>
        <dsp:cNvSpPr/>
      </dsp:nvSpPr>
      <dsp:spPr>
        <a:xfrm>
          <a:off x="0" y="920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C - Consent</a:t>
          </a:r>
        </a:p>
      </dsp:txBody>
      <dsp:txXfrm>
        <a:off x="20813" y="21733"/>
        <a:ext cx="1291103" cy="405462"/>
      </dsp:txXfrm>
    </dsp:sp>
    <dsp:sp modelId="{1E2651A1-B26E-454E-B5A3-E11A309A77AE}">
      <dsp:nvSpPr>
        <dsp:cNvPr id="0" name=""/>
        <dsp:cNvSpPr/>
      </dsp:nvSpPr>
      <dsp:spPr>
        <a:xfrm>
          <a:off x="0" y="427195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Ask for consent from data subjects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Define clear and understandable consent questions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Offer the possibility to opt-out of the data collection without consequences</a:t>
          </a:r>
        </a:p>
      </dsp:txBody>
      <dsp:txXfrm>
        <a:off x="0" y="427195"/>
        <a:ext cx="5125884" cy="852678"/>
      </dsp:txXfrm>
    </dsp:sp>
    <dsp:sp modelId="{5453EB93-7511-4D6D-BDB2-98A9BF5E65F1}">
      <dsp:nvSpPr>
        <dsp:cNvPr id="0" name=""/>
        <dsp:cNvSpPr/>
      </dsp:nvSpPr>
      <dsp:spPr>
        <a:xfrm>
          <a:off x="1332729" y="1301188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Make the individual not retrievable</a:t>
          </a:r>
        </a:p>
      </dsp:txBody>
      <dsp:txXfrm>
        <a:off x="1332729" y="1301188"/>
        <a:ext cx="3793154" cy="426275"/>
      </dsp:txXfrm>
    </dsp:sp>
    <dsp:sp modelId="{B3A27D3D-1302-4DAF-A37A-881A0EC63CC8}">
      <dsp:nvSpPr>
        <dsp:cNvPr id="0" name=""/>
        <dsp:cNvSpPr/>
      </dsp:nvSpPr>
      <dsp:spPr>
        <a:xfrm>
          <a:off x="0" y="1301188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A - </a:t>
          </a:r>
          <a:r>
            <a:rPr lang="en-US" sz="1600" kern="1200" dirty="0" err="1">
              <a:solidFill>
                <a:schemeClr val="bg1"/>
              </a:solidFill>
            </a:rPr>
            <a:t>Anonymise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20813" y="1322001"/>
        <a:ext cx="1291103" cy="405462"/>
      </dsp:txXfrm>
    </dsp:sp>
    <dsp:sp modelId="{6E89797E-BDEC-4A78-8B54-A4AEE8CBAD4D}">
      <dsp:nvSpPr>
        <dsp:cNvPr id="0" name=""/>
        <dsp:cNvSpPr/>
      </dsp:nvSpPr>
      <dsp:spPr>
        <a:xfrm>
          <a:off x="0" y="1727464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 err="1">
              <a:solidFill>
                <a:schemeClr val="bg1"/>
              </a:solidFill>
            </a:rPr>
            <a:t>Anonymise</a:t>
          </a:r>
          <a:r>
            <a:rPr lang="en-US" sz="1200" kern="1200" dirty="0">
              <a:solidFill>
                <a:schemeClr val="bg1"/>
              </a:solidFill>
            </a:rPr>
            <a:t> the data as far as possible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Aggregate data to generate abstract models</a:t>
          </a:r>
        </a:p>
      </dsp:txBody>
      <dsp:txXfrm>
        <a:off x="0" y="1727464"/>
        <a:ext cx="5125884" cy="852678"/>
      </dsp:txXfrm>
    </dsp:sp>
    <dsp:sp modelId="{1692167D-0FF7-4A9B-A883-8BB47DF8FD78}">
      <dsp:nvSpPr>
        <dsp:cNvPr id="0" name=""/>
        <dsp:cNvSpPr/>
      </dsp:nvSpPr>
      <dsp:spPr>
        <a:xfrm>
          <a:off x="1332729" y="2601456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Procedures to guarantee privacy</a:t>
          </a:r>
        </a:p>
      </dsp:txBody>
      <dsp:txXfrm>
        <a:off x="1332729" y="2601456"/>
        <a:ext cx="3793154" cy="426275"/>
      </dsp:txXfrm>
    </dsp:sp>
    <dsp:sp modelId="{315B66DF-6ABA-40F0-A77B-290B369E56DC}">
      <dsp:nvSpPr>
        <dsp:cNvPr id="0" name=""/>
        <dsp:cNvSpPr/>
      </dsp:nvSpPr>
      <dsp:spPr>
        <a:xfrm>
          <a:off x="0" y="2601456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T - Technical</a:t>
          </a:r>
        </a:p>
      </dsp:txBody>
      <dsp:txXfrm>
        <a:off x="20813" y="2622269"/>
        <a:ext cx="1291103" cy="405462"/>
      </dsp:txXfrm>
    </dsp:sp>
    <dsp:sp modelId="{C09AF085-1CFE-4E56-800F-AE834E2DB95C}">
      <dsp:nvSpPr>
        <dsp:cNvPr id="0" name=""/>
        <dsp:cNvSpPr/>
      </dsp:nvSpPr>
      <dsp:spPr>
        <a:xfrm>
          <a:off x="0" y="3027732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Monitor regularly who has access to the data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If </a:t>
          </a:r>
          <a:r>
            <a:rPr lang="en-US" sz="1200" kern="1200" dirty="0" err="1">
              <a:solidFill>
                <a:schemeClr val="bg1"/>
              </a:solidFill>
            </a:rPr>
            <a:t>thr</a:t>
          </a:r>
          <a:r>
            <a:rPr lang="en-US" sz="1200" kern="1200" dirty="0">
              <a:solidFill>
                <a:schemeClr val="bg1"/>
              </a:solidFill>
            </a:rPr>
            <a:t> analytics change, update the privacy regulations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Make sure the data storage meets international standards</a:t>
          </a:r>
        </a:p>
      </dsp:txBody>
      <dsp:txXfrm>
        <a:off x="0" y="3027732"/>
        <a:ext cx="5125884" cy="852678"/>
      </dsp:txXfrm>
    </dsp:sp>
    <dsp:sp modelId="{FFF38014-80C0-452D-8B29-6531A846EBE7}">
      <dsp:nvSpPr>
        <dsp:cNvPr id="0" name=""/>
        <dsp:cNvSpPr/>
      </dsp:nvSpPr>
      <dsp:spPr>
        <a:xfrm>
          <a:off x="1332729" y="3901725"/>
          <a:ext cx="3793154" cy="42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If you work with external providers</a:t>
          </a:r>
        </a:p>
      </dsp:txBody>
      <dsp:txXfrm>
        <a:off x="1332729" y="3901725"/>
        <a:ext cx="3793154" cy="426275"/>
      </dsp:txXfrm>
    </dsp:sp>
    <dsp:sp modelId="{5429C0F6-FF38-409B-8327-F50D6F17CC72}">
      <dsp:nvSpPr>
        <dsp:cNvPr id="0" name=""/>
        <dsp:cNvSpPr/>
      </dsp:nvSpPr>
      <dsp:spPr>
        <a:xfrm>
          <a:off x="0" y="3901725"/>
          <a:ext cx="1332729" cy="42627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/>
              </a:solidFill>
            </a:rPr>
            <a:t>E - External</a:t>
          </a:r>
        </a:p>
      </dsp:txBody>
      <dsp:txXfrm>
        <a:off x="20813" y="3922538"/>
        <a:ext cx="1291103" cy="405462"/>
      </dsp:txXfrm>
    </dsp:sp>
    <dsp:sp modelId="{AA8B409D-0BF8-4BE4-AF97-86FF46C3B5C2}">
      <dsp:nvSpPr>
        <dsp:cNvPr id="0" name=""/>
        <dsp:cNvSpPr/>
      </dsp:nvSpPr>
      <dsp:spPr>
        <a:xfrm>
          <a:off x="0" y="4328000"/>
          <a:ext cx="5125884" cy="852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Make sure they also follow all national and organizational rules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Sign a contract that clearly states </a:t>
          </a:r>
          <a:r>
            <a:rPr lang="en-US" sz="1200" kern="1200" dirty="0" err="1">
              <a:solidFill>
                <a:schemeClr val="bg1"/>
              </a:solidFill>
            </a:rPr>
            <a:t>responsabilities</a:t>
          </a:r>
          <a:endParaRPr lang="en-US" sz="1200" kern="1200" dirty="0">
            <a:solidFill>
              <a:schemeClr val="bg1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solidFill>
                <a:schemeClr val="bg1"/>
              </a:solidFill>
            </a:rPr>
            <a:t>Data should only be used for intended purposes</a:t>
          </a:r>
        </a:p>
      </dsp:txBody>
      <dsp:txXfrm>
        <a:off x="0" y="4328000"/>
        <a:ext cx="5125884" cy="8526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E46E8-ABF1-4306-8C29-A770E5B1670F}">
      <dsp:nvSpPr>
        <dsp:cNvPr id="0" name=""/>
        <dsp:cNvSpPr/>
      </dsp:nvSpPr>
      <dsp:spPr>
        <a:xfrm>
          <a:off x="355508" y="326761"/>
          <a:ext cx="399374" cy="399374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 dirty="0"/>
        </a:p>
      </dsp:txBody>
      <dsp:txXfrm>
        <a:off x="435800" y="420312"/>
        <a:ext cx="238790" cy="205287"/>
      </dsp:txXfrm>
    </dsp:sp>
    <dsp:sp modelId="{E2C9F43F-05E5-4129-A8DC-116135ECEB03}">
      <dsp:nvSpPr>
        <dsp:cNvPr id="0" name=""/>
        <dsp:cNvSpPr/>
      </dsp:nvSpPr>
      <dsp:spPr>
        <a:xfrm>
          <a:off x="123144" y="232363"/>
          <a:ext cx="290454" cy="290454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6267" y="305928"/>
        <a:ext cx="144208" cy="143324"/>
      </dsp:txXfrm>
    </dsp:sp>
    <dsp:sp modelId="{1ADBA55C-D8A3-4A35-921C-21E482C70243}">
      <dsp:nvSpPr>
        <dsp:cNvPr id="0" name=""/>
        <dsp:cNvSpPr/>
      </dsp:nvSpPr>
      <dsp:spPr>
        <a:xfrm rot="20700000">
          <a:off x="285828" y="31979"/>
          <a:ext cx="284586" cy="28458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20700000">
        <a:off x="348246" y="94397"/>
        <a:ext cx="159749" cy="159749"/>
      </dsp:txXfrm>
    </dsp:sp>
    <dsp:sp modelId="{B0E57499-F1CA-47E5-B847-127D668069FD}">
      <dsp:nvSpPr>
        <dsp:cNvPr id="0" name=""/>
        <dsp:cNvSpPr/>
      </dsp:nvSpPr>
      <dsp:spPr>
        <a:xfrm>
          <a:off x="296811" y="279788"/>
          <a:ext cx="511199" cy="511199"/>
        </a:xfrm>
        <a:prstGeom prst="circularArrow">
          <a:avLst>
            <a:gd name="adj1" fmla="val 4687"/>
            <a:gd name="adj2" fmla="val 299029"/>
            <a:gd name="adj3" fmla="val 2236746"/>
            <a:gd name="adj4" fmla="val 16728336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0B341E-A67D-486C-AEAE-337B979C6004}">
      <dsp:nvSpPr>
        <dsp:cNvPr id="0" name=""/>
        <dsp:cNvSpPr/>
      </dsp:nvSpPr>
      <dsp:spPr>
        <a:xfrm>
          <a:off x="71705" y="182980"/>
          <a:ext cx="371418" cy="37141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D76FEF-0115-4555-834E-C2B06123F942}">
      <dsp:nvSpPr>
        <dsp:cNvPr id="0" name=""/>
        <dsp:cNvSpPr/>
      </dsp:nvSpPr>
      <dsp:spPr>
        <a:xfrm>
          <a:off x="220001" y="-15471"/>
          <a:ext cx="400464" cy="40046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7.xml"/><Relationship Id="rId18" Type="http://schemas.openxmlformats.org/officeDocument/2006/relationships/diagramLayout" Target="../diagrams/layout8.xml"/><Relationship Id="rId26" Type="http://schemas.microsoft.com/office/2007/relationships/diagramDrawing" Target="../diagrams/drawing9.xml"/><Relationship Id="rId39" Type="http://schemas.openxmlformats.org/officeDocument/2006/relationships/diagramQuickStyle" Target="../diagrams/quickStyle12.xml"/><Relationship Id="rId21" Type="http://schemas.microsoft.com/office/2007/relationships/diagramDrawing" Target="../diagrams/drawing8.xml"/><Relationship Id="rId34" Type="http://schemas.openxmlformats.org/officeDocument/2006/relationships/diagramQuickStyle" Target="../diagrams/quickStyle11.xml"/><Relationship Id="rId42" Type="http://schemas.openxmlformats.org/officeDocument/2006/relationships/image" Target="../media/image7.png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20" Type="http://schemas.openxmlformats.org/officeDocument/2006/relationships/diagramColors" Target="../diagrams/colors8.xml"/><Relationship Id="rId29" Type="http://schemas.openxmlformats.org/officeDocument/2006/relationships/diagramQuickStyle" Target="../diagrams/quickStyle10.xml"/><Relationship Id="rId41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24" Type="http://schemas.openxmlformats.org/officeDocument/2006/relationships/diagramQuickStyle" Target="../diagrams/quickStyle9.xml"/><Relationship Id="rId32" Type="http://schemas.openxmlformats.org/officeDocument/2006/relationships/diagramData" Target="../diagrams/data11.xml"/><Relationship Id="rId37" Type="http://schemas.openxmlformats.org/officeDocument/2006/relationships/diagramData" Target="../diagrams/data12.xml"/><Relationship Id="rId40" Type="http://schemas.openxmlformats.org/officeDocument/2006/relationships/diagramColors" Target="../diagrams/colors12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23" Type="http://schemas.openxmlformats.org/officeDocument/2006/relationships/diagramLayout" Target="../diagrams/layout9.xml"/><Relationship Id="rId28" Type="http://schemas.openxmlformats.org/officeDocument/2006/relationships/diagramLayout" Target="../diagrams/layout10.xml"/><Relationship Id="rId36" Type="http://schemas.microsoft.com/office/2007/relationships/diagramDrawing" Target="../diagrams/drawing11.xml"/><Relationship Id="rId10" Type="http://schemas.openxmlformats.org/officeDocument/2006/relationships/diagramColors" Target="../diagrams/colors6.xml"/><Relationship Id="rId19" Type="http://schemas.openxmlformats.org/officeDocument/2006/relationships/diagramQuickStyle" Target="../diagrams/quickStyle8.xml"/><Relationship Id="rId31" Type="http://schemas.microsoft.com/office/2007/relationships/diagramDrawing" Target="../diagrams/drawing10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Relationship Id="rId22" Type="http://schemas.openxmlformats.org/officeDocument/2006/relationships/diagramData" Target="../diagrams/data9.xml"/><Relationship Id="rId27" Type="http://schemas.openxmlformats.org/officeDocument/2006/relationships/diagramData" Target="../diagrams/data10.xml"/><Relationship Id="rId30" Type="http://schemas.openxmlformats.org/officeDocument/2006/relationships/diagramColors" Target="../diagrams/colors10.xml"/><Relationship Id="rId35" Type="http://schemas.openxmlformats.org/officeDocument/2006/relationships/diagramColors" Target="../diagrams/colors11.xml"/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12" Type="http://schemas.openxmlformats.org/officeDocument/2006/relationships/diagramData" Target="../diagrams/data7.xml"/><Relationship Id="rId17" Type="http://schemas.openxmlformats.org/officeDocument/2006/relationships/diagramData" Target="../diagrams/data8.xml"/><Relationship Id="rId25" Type="http://schemas.openxmlformats.org/officeDocument/2006/relationships/diagramColors" Target="../diagrams/colors9.xml"/><Relationship Id="rId33" Type="http://schemas.openxmlformats.org/officeDocument/2006/relationships/diagramLayout" Target="../diagrams/layout11.xml"/><Relationship Id="rId38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80337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Cliff Ashford, Monash University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Delivery Lead:</a:t>
            </a:r>
          </a:p>
          <a:p>
            <a:pPr lvl="1" algn="l"/>
            <a:r>
              <a:rPr lang="en-US" dirty="0">
                <a:solidFill>
                  <a:schemeClr val="bg1"/>
                </a:solidFill>
              </a:rPr>
              <a:t>Education Delivery &amp; Administration</a:t>
            </a:r>
          </a:p>
          <a:p>
            <a:pPr lvl="1" algn="l"/>
            <a:r>
              <a:rPr lang="en-US" dirty="0">
                <a:solidFill>
                  <a:schemeClr val="bg1"/>
                </a:solidFill>
              </a:rPr>
              <a:t>Business Intelligence &amp; Analysis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523999" y="1439002"/>
            <a:ext cx="9144001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1" u="none" strike="noStrike" cap="none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Understanding the Practicalities of Learning Analytics with Moodle</a:t>
            </a:r>
            <a:br>
              <a:rPr kumimoji="0" lang="en-US" altLang="en-US" sz="3600" b="1" i="1" u="none" strike="noStrike" cap="none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3600" b="1" i="1" u="none" strike="noStrike" cap="none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(or any LMS)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‘other’ axis of analytics</a:t>
            </a:r>
          </a:p>
        </p:txBody>
      </p:sp>
      <p:sp>
        <p:nvSpPr>
          <p:cNvPr id="4" name="Left-Right Arrow 3"/>
          <p:cNvSpPr/>
          <p:nvPr/>
        </p:nvSpPr>
        <p:spPr>
          <a:xfrm rot="10800000">
            <a:off x="4104164" y="3242957"/>
            <a:ext cx="4835691" cy="901641"/>
          </a:xfrm>
          <a:prstGeom prst="leftRightArrow">
            <a:avLst/>
          </a:prstGeom>
          <a:gradFill flip="none" rotWithShape="1"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rgbClr val="00B0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8" name="Group 7"/>
          <p:cNvGrpSpPr/>
          <p:nvPr/>
        </p:nvGrpSpPr>
        <p:grpSpPr>
          <a:xfrm>
            <a:off x="9180491" y="2400080"/>
            <a:ext cx="2353707" cy="2945970"/>
            <a:chOff x="989169" y="2400080"/>
            <a:chExt cx="2353707" cy="2945970"/>
          </a:xfrm>
        </p:grpSpPr>
        <p:pic>
          <p:nvPicPr>
            <p:cNvPr id="2050" name="Picture 2" descr="https://bilder2.n-tv.de/img/incoming/origs18852101/2322532881-w1280-h960/d16bf781c68510ef8acb5ff6c49fc5b8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169" y="2400080"/>
              <a:ext cx="2353707" cy="2945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989170" y="4699719"/>
              <a:ext cx="23537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36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Creepy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38513" y="2694262"/>
            <a:ext cx="3701910" cy="2734749"/>
            <a:chOff x="8225147" y="2611300"/>
            <a:chExt cx="3701910" cy="2734749"/>
          </a:xfrm>
        </p:grpSpPr>
        <p:pic>
          <p:nvPicPr>
            <p:cNvPr id="2052" name="Picture 4" descr="Related im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5147" y="2611300"/>
              <a:ext cx="3701910" cy="19990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8225147" y="4699718"/>
              <a:ext cx="3701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36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Cool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587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Get in front of any issues – DELICATE</a:t>
            </a:r>
            <a:r>
              <a:rPr lang="en-AU" b="1" baseline="30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*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55187879"/>
              </p:ext>
            </p:extLst>
          </p:nvPr>
        </p:nvGraphicFramePr>
        <p:xfrm>
          <a:off x="616155" y="1499420"/>
          <a:ext cx="5125884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66641159"/>
              </p:ext>
            </p:extLst>
          </p:nvPr>
        </p:nvGraphicFramePr>
        <p:xfrm>
          <a:off x="5984977" y="1499420"/>
          <a:ext cx="5125884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Subtitle 2"/>
          <p:cNvSpPr txBox="1">
            <a:spLocks/>
          </p:cNvSpPr>
          <p:nvPr/>
        </p:nvSpPr>
        <p:spPr>
          <a:xfrm>
            <a:off x="10004732" y="6523737"/>
            <a:ext cx="2212258" cy="314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>
                <a:solidFill>
                  <a:schemeClr val="bg1"/>
                </a:solidFill>
              </a:rPr>
              <a:t>* </a:t>
            </a:r>
            <a:r>
              <a:rPr lang="en-AU" sz="1400" i="1" dirty="0" err="1">
                <a:solidFill>
                  <a:schemeClr val="bg1"/>
                </a:solidFill>
              </a:rPr>
              <a:t>Drachsler</a:t>
            </a:r>
            <a:r>
              <a:rPr lang="en-AU" sz="1400" i="1" dirty="0">
                <a:solidFill>
                  <a:schemeClr val="bg1"/>
                </a:solidFill>
              </a:rPr>
              <a:t> &amp; </a:t>
            </a:r>
            <a:r>
              <a:rPr lang="en-AU" sz="1400" i="1" dirty="0" err="1">
                <a:solidFill>
                  <a:schemeClr val="bg1"/>
                </a:solidFill>
              </a:rPr>
              <a:t>Greller</a:t>
            </a:r>
            <a:r>
              <a:rPr lang="en-AU" sz="1400" i="1" dirty="0">
                <a:solidFill>
                  <a:schemeClr val="bg1"/>
                </a:solidFill>
              </a:rPr>
              <a:t>, 2016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09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 result for hal 9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38" y="419450"/>
            <a:ext cx="9227890" cy="692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So, what is Machine Learning?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87" b="98871" l="5495" r="9792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71483" y="1333848"/>
            <a:ext cx="6291340" cy="47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general idea…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1958829" y="2644652"/>
            <a:ext cx="796954" cy="2206304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3" name="Group 22"/>
          <p:cNvGrpSpPr/>
          <p:nvPr/>
        </p:nvGrpSpPr>
        <p:grpSpPr>
          <a:xfrm>
            <a:off x="3805264" y="2644653"/>
            <a:ext cx="796954" cy="2206303"/>
            <a:chOff x="2890864" y="2487337"/>
            <a:chExt cx="796954" cy="2206303"/>
          </a:xfrm>
        </p:grpSpPr>
        <p:sp>
          <p:nvSpPr>
            <p:cNvPr id="6" name="Rectangle 5"/>
            <p:cNvSpPr/>
            <p:nvPr/>
          </p:nvSpPr>
          <p:spPr>
            <a:xfrm>
              <a:off x="2890864" y="3275901"/>
              <a:ext cx="796954" cy="1417739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90864" y="2487337"/>
              <a:ext cx="796954" cy="704827"/>
            </a:xfrm>
            <a:prstGeom prst="rect">
              <a:avLst/>
            </a:prstGeom>
            <a:pattFill prst="dkDnDiag">
              <a:fgClr>
                <a:schemeClr val="accent1"/>
              </a:fgClr>
              <a:bgClr>
                <a:schemeClr val="bg1"/>
              </a:bgClr>
            </a:patt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079287" y="2217174"/>
            <a:ext cx="1714743" cy="3285061"/>
            <a:chOff x="5164887" y="2059858"/>
            <a:chExt cx="1714743" cy="3285061"/>
          </a:xfrm>
        </p:grpSpPr>
        <p:graphicFrame>
          <p:nvGraphicFramePr>
            <p:cNvPr id="12" name="Diagram 11"/>
            <p:cNvGraphicFramePr/>
            <p:nvPr>
              <p:extLst>
                <p:ext uri="{D42A27DB-BD31-4B8C-83A1-F6EECF244321}">
                  <p14:modId xmlns:p14="http://schemas.microsoft.com/office/powerpoint/2010/main" val="924291825"/>
                </p:ext>
              </p:extLst>
            </p:nvPr>
          </p:nvGraphicFramePr>
          <p:xfrm>
            <a:off x="5164887" y="2059858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13" name="Diagram 12"/>
            <p:cNvGraphicFramePr/>
            <p:nvPr>
              <p:extLst>
                <p:ext uri="{D42A27DB-BD31-4B8C-83A1-F6EECF244321}">
                  <p14:modId xmlns:p14="http://schemas.microsoft.com/office/powerpoint/2010/main" val="3219214815"/>
                </p:ext>
              </p:extLst>
            </p:nvPr>
          </p:nvGraphicFramePr>
          <p:xfrm>
            <a:off x="5164887" y="2912833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aphicFrame>
          <p:nvGraphicFramePr>
            <p:cNvPr id="14" name="Diagram 13"/>
            <p:cNvGraphicFramePr/>
            <p:nvPr>
              <p:extLst>
                <p:ext uri="{D42A27DB-BD31-4B8C-83A1-F6EECF244321}">
                  <p14:modId xmlns:p14="http://schemas.microsoft.com/office/powerpoint/2010/main" val="2686516242"/>
                </p:ext>
              </p:extLst>
            </p:nvPr>
          </p:nvGraphicFramePr>
          <p:xfrm>
            <a:off x="5164887" y="3765808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graphicFrame>
          <p:nvGraphicFramePr>
            <p:cNvPr id="15" name="Diagram 14"/>
            <p:cNvGraphicFramePr/>
            <p:nvPr>
              <p:extLst>
                <p:ext uri="{D42A27DB-BD31-4B8C-83A1-F6EECF244321}">
                  <p14:modId xmlns:p14="http://schemas.microsoft.com/office/powerpoint/2010/main" val="2313977788"/>
                </p:ext>
              </p:extLst>
            </p:nvPr>
          </p:nvGraphicFramePr>
          <p:xfrm>
            <a:off x="6096000" y="2059858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7" r:lo="rId18" r:qs="rId19" r:cs="rId20"/>
            </a:graphicData>
          </a:graphic>
        </p:graphicFrame>
        <p:graphicFrame>
          <p:nvGraphicFramePr>
            <p:cNvPr id="16" name="Diagram 15"/>
            <p:cNvGraphicFramePr/>
            <p:nvPr>
              <p:extLst>
                <p:ext uri="{D42A27DB-BD31-4B8C-83A1-F6EECF244321}">
                  <p14:modId xmlns:p14="http://schemas.microsoft.com/office/powerpoint/2010/main" val="2366193713"/>
                </p:ext>
              </p:extLst>
            </p:nvPr>
          </p:nvGraphicFramePr>
          <p:xfrm>
            <a:off x="6096000" y="2912833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2" r:lo="rId23" r:qs="rId24" r:cs="rId25"/>
            </a:graphicData>
          </a:graphic>
        </p:graphicFrame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1230117342"/>
                </p:ext>
              </p:extLst>
            </p:nvPr>
          </p:nvGraphicFramePr>
          <p:xfrm>
            <a:off x="6096000" y="3765808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7" r:lo="rId28" r:qs="rId29" r:cs="rId30"/>
            </a:graphicData>
          </a:graphic>
        </p:graphicFrame>
        <p:graphicFrame>
          <p:nvGraphicFramePr>
            <p:cNvPr id="18" name="Diagram 17"/>
            <p:cNvGraphicFramePr/>
            <p:nvPr>
              <p:extLst>
                <p:ext uri="{D42A27DB-BD31-4B8C-83A1-F6EECF244321}">
                  <p14:modId xmlns:p14="http://schemas.microsoft.com/office/powerpoint/2010/main" val="345272836"/>
                </p:ext>
              </p:extLst>
            </p:nvPr>
          </p:nvGraphicFramePr>
          <p:xfrm>
            <a:off x="5164887" y="4618783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2" r:lo="rId33" r:qs="rId34" r:cs="rId35"/>
            </a:graphicData>
          </a:graphic>
        </p:graphicFrame>
        <p:graphicFrame>
          <p:nvGraphicFramePr>
            <p:cNvPr id="19" name="Diagram 18"/>
            <p:cNvGraphicFramePr/>
            <p:nvPr>
              <p:extLst>
                <p:ext uri="{D42A27DB-BD31-4B8C-83A1-F6EECF244321}">
                  <p14:modId xmlns:p14="http://schemas.microsoft.com/office/powerpoint/2010/main" val="781998064"/>
                </p:ext>
              </p:extLst>
            </p:nvPr>
          </p:nvGraphicFramePr>
          <p:xfrm>
            <a:off x="6096000" y="4618783"/>
            <a:ext cx="783630" cy="72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7" r:lo="rId38" r:qs="rId39" r:cs="rId40"/>
            </a:graphicData>
          </a:graphic>
        </p:graphicFrame>
      </p:grpSp>
      <p:sp>
        <p:nvSpPr>
          <p:cNvPr id="20" name="Notched Right Arrow 19"/>
          <p:cNvSpPr/>
          <p:nvPr/>
        </p:nvSpPr>
        <p:spPr>
          <a:xfrm>
            <a:off x="5162480" y="2731881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Notched Right Arrow 20"/>
          <p:cNvSpPr/>
          <p:nvPr/>
        </p:nvSpPr>
        <p:spPr>
          <a:xfrm rot="10800000">
            <a:off x="5162480" y="3923124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2" name="Picture 21" descr="File:Green tick.png - Wikipedia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64" y="2890560"/>
            <a:ext cx="467332" cy="458920"/>
          </a:xfrm>
          <a:prstGeom prst="rect">
            <a:avLst/>
          </a:prstGeom>
        </p:spPr>
      </p:pic>
      <p:sp>
        <p:nvSpPr>
          <p:cNvPr id="24" name="Notched Right Arrow 23"/>
          <p:cNvSpPr/>
          <p:nvPr/>
        </p:nvSpPr>
        <p:spPr>
          <a:xfrm>
            <a:off x="3102251" y="3482619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Notched Right Arrow 24"/>
          <p:cNvSpPr/>
          <p:nvPr/>
        </p:nvSpPr>
        <p:spPr>
          <a:xfrm>
            <a:off x="8249438" y="3611717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Rectangle 25"/>
          <p:cNvSpPr/>
          <p:nvPr/>
        </p:nvSpPr>
        <p:spPr>
          <a:xfrm>
            <a:off x="9277347" y="2773749"/>
            <a:ext cx="796954" cy="2206304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227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  <p:bldP spid="21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There are many models…</a:t>
            </a:r>
          </a:p>
        </p:txBody>
      </p:sp>
      <p:pic>
        <p:nvPicPr>
          <p:cNvPr id="9218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676" y="2227467"/>
            <a:ext cx="1495891" cy="136622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30277661"/>
              </p:ext>
            </p:extLst>
          </p:nvPr>
        </p:nvGraphicFramePr>
        <p:xfrm>
          <a:off x="6967792" y="1509250"/>
          <a:ext cx="3857523" cy="2635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469548" y="2745473"/>
            <a:ext cx="660421" cy="330210"/>
            <a:chOff x="964545" y="1855767"/>
            <a:chExt cx="660421" cy="330210"/>
          </a:xfrm>
        </p:grpSpPr>
        <p:sp>
          <p:nvSpPr>
            <p:cNvPr id="9" name="Rectangle 8"/>
            <p:cNvSpPr/>
            <p:nvPr/>
          </p:nvSpPr>
          <p:spPr>
            <a:xfrm>
              <a:off x="964545" y="1855767"/>
              <a:ext cx="660421" cy="33021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964545" y="1855767"/>
              <a:ext cx="660421" cy="33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/>
                <a:t>Action B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279274" y="2745473"/>
            <a:ext cx="660421" cy="330210"/>
            <a:chOff x="1715775" y="449068"/>
            <a:chExt cx="660421" cy="330210"/>
          </a:xfrm>
        </p:grpSpPr>
        <p:sp>
          <p:nvSpPr>
            <p:cNvPr id="12" name="Rectangle 11"/>
            <p:cNvSpPr/>
            <p:nvPr/>
          </p:nvSpPr>
          <p:spPr>
            <a:xfrm>
              <a:off x="1715775" y="449068"/>
              <a:ext cx="660421" cy="33021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TextBox 12"/>
            <p:cNvSpPr txBox="1"/>
            <p:nvPr/>
          </p:nvSpPr>
          <p:spPr>
            <a:xfrm>
              <a:off x="1715775" y="449068"/>
              <a:ext cx="660421" cy="33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/>
                <a:t>Start</a:t>
              </a:r>
            </a:p>
          </p:txBody>
        </p:sp>
      </p:grpSp>
      <p:cxnSp>
        <p:nvCxnSpPr>
          <p:cNvPr id="6" name="Straight Arrow Connector 5"/>
          <p:cNvCxnSpPr>
            <a:stCxn id="13" idx="3"/>
            <a:endCxn id="9218" idx="1"/>
          </p:cNvCxnSpPr>
          <p:nvPr/>
        </p:nvCxnSpPr>
        <p:spPr>
          <a:xfrm>
            <a:off x="1939695" y="2910578"/>
            <a:ext cx="516981" cy="1"/>
          </a:xfrm>
          <a:prstGeom prst="straightConnector1">
            <a:avLst/>
          </a:prstGeom>
          <a:ln w="190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218" idx="3"/>
            <a:endCxn id="10" idx="1"/>
          </p:cNvCxnSpPr>
          <p:nvPr/>
        </p:nvCxnSpPr>
        <p:spPr>
          <a:xfrm flipV="1">
            <a:off x="3952567" y="2910578"/>
            <a:ext cx="516981" cy="1"/>
          </a:xfrm>
          <a:prstGeom prst="straightConnector1">
            <a:avLst/>
          </a:prstGeom>
          <a:ln w="190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 descr=" Let's put Bayes' theorem to use! 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04" y="4456678"/>
            <a:ext cx="2011792" cy="128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1058049" y="4935457"/>
            <a:ext cx="660421" cy="330210"/>
            <a:chOff x="1715775" y="449068"/>
            <a:chExt cx="660421" cy="330210"/>
          </a:xfrm>
        </p:grpSpPr>
        <p:sp>
          <p:nvSpPr>
            <p:cNvPr id="20" name="Rectangle 19"/>
            <p:cNvSpPr/>
            <p:nvPr/>
          </p:nvSpPr>
          <p:spPr>
            <a:xfrm>
              <a:off x="1715775" y="449068"/>
              <a:ext cx="660421" cy="33021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1715775" y="449068"/>
              <a:ext cx="660421" cy="33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/>
                <a:t>Start</a:t>
              </a:r>
            </a:p>
          </p:txBody>
        </p:sp>
      </p:grpSp>
      <p:cxnSp>
        <p:nvCxnSpPr>
          <p:cNvPr id="22" name="Straight Arrow Connector 21"/>
          <p:cNvCxnSpPr>
            <a:stCxn id="21" idx="3"/>
            <a:endCxn id="9220" idx="1"/>
          </p:cNvCxnSpPr>
          <p:nvPr/>
        </p:nvCxnSpPr>
        <p:spPr>
          <a:xfrm>
            <a:off x="1718470" y="5100562"/>
            <a:ext cx="566434" cy="0"/>
          </a:xfrm>
          <a:prstGeom prst="straightConnector1">
            <a:avLst/>
          </a:prstGeom>
          <a:ln w="190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220" idx="3"/>
            <a:endCxn id="28" idx="1"/>
          </p:cNvCxnSpPr>
          <p:nvPr/>
        </p:nvCxnSpPr>
        <p:spPr>
          <a:xfrm>
            <a:off x="4296696" y="5100562"/>
            <a:ext cx="566434" cy="0"/>
          </a:xfrm>
          <a:prstGeom prst="straightConnector1">
            <a:avLst/>
          </a:prstGeom>
          <a:ln w="190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4863130" y="4935457"/>
            <a:ext cx="660421" cy="330210"/>
            <a:chOff x="964545" y="1855767"/>
            <a:chExt cx="660421" cy="330210"/>
          </a:xfrm>
        </p:grpSpPr>
        <p:sp>
          <p:nvSpPr>
            <p:cNvPr id="27" name="Rectangle 26"/>
            <p:cNvSpPr/>
            <p:nvPr/>
          </p:nvSpPr>
          <p:spPr>
            <a:xfrm>
              <a:off x="964545" y="1855767"/>
              <a:ext cx="660421" cy="33021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TextBox 27"/>
            <p:cNvSpPr txBox="1"/>
            <p:nvPr/>
          </p:nvSpPr>
          <p:spPr>
            <a:xfrm>
              <a:off x="964545" y="1855767"/>
              <a:ext cx="660421" cy="33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/>
                <a:t>Action B</a:t>
              </a:r>
            </a:p>
          </p:txBody>
        </p:sp>
      </p:grpSp>
      <p:pic>
        <p:nvPicPr>
          <p:cNvPr id="9224" name="Picture 8" descr="Related imag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980" y="4401715"/>
            <a:ext cx="1924272" cy="144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/>
          <p:cNvGrpSpPr/>
          <p:nvPr/>
        </p:nvGrpSpPr>
        <p:grpSpPr>
          <a:xfrm>
            <a:off x="6764125" y="4958212"/>
            <a:ext cx="660421" cy="330210"/>
            <a:chOff x="1715775" y="449068"/>
            <a:chExt cx="660421" cy="330210"/>
          </a:xfrm>
        </p:grpSpPr>
        <p:sp>
          <p:nvSpPr>
            <p:cNvPr id="34" name="Rectangle 33"/>
            <p:cNvSpPr/>
            <p:nvPr/>
          </p:nvSpPr>
          <p:spPr>
            <a:xfrm>
              <a:off x="1715775" y="449068"/>
              <a:ext cx="660421" cy="33021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TextBox 34"/>
            <p:cNvSpPr txBox="1"/>
            <p:nvPr/>
          </p:nvSpPr>
          <p:spPr>
            <a:xfrm>
              <a:off x="1715775" y="449068"/>
              <a:ext cx="660421" cy="33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/>
                <a:t>Start</a:t>
              </a:r>
            </a:p>
          </p:txBody>
        </p:sp>
      </p:grpSp>
      <p:cxnSp>
        <p:nvCxnSpPr>
          <p:cNvPr id="36" name="Straight Arrow Connector 35"/>
          <p:cNvCxnSpPr>
            <a:stCxn id="35" idx="3"/>
          </p:cNvCxnSpPr>
          <p:nvPr/>
        </p:nvCxnSpPr>
        <p:spPr>
          <a:xfrm>
            <a:off x="7424546" y="5123317"/>
            <a:ext cx="566434" cy="0"/>
          </a:xfrm>
          <a:prstGeom prst="straightConnector1">
            <a:avLst/>
          </a:prstGeom>
          <a:ln w="190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40" idx="1"/>
          </p:cNvCxnSpPr>
          <p:nvPr/>
        </p:nvCxnSpPr>
        <p:spPr>
          <a:xfrm>
            <a:off x="9915252" y="5123317"/>
            <a:ext cx="566434" cy="0"/>
          </a:xfrm>
          <a:prstGeom prst="straightConnector1">
            <a:avLst/>
          </a:prstGeom>
          <a:ln w="190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10481686" y="4958212"/>
            <a:ext cx="660421" cy="330210"/>
            <a:chOff x="964545" y="1855767"/>
            <a:chExt cx="660421" cy="330210"/>
          </a:xfrm>
        </p:grpSpPr>
        <p:sp>
          <p:nvSpPr>
            <p:cNvPr id="39" name="Rectangle 38"/>
            <p:cNvSpPr/>
            <p:nvPr/>
          </p:nvSpPr>
          <p:spPr>
            <a:xfrm>
              <a:off x="964545" y="1855767"/>
              <a:ext cx="660421" cy="33021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TextBox 39"/>
            <p:cNvSpPr txBox="1"/>
            <p:nvPr/>
          </p:nvSpPr>
          <p:spPr>
            <a:xfrm>
              <a:off x="964545" y="1855767"/>
              <a:ext cx="660421" cy="33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/>
                <a:t>Action B</a:t>
              </a:r>
            </a:p>
          </p:txBody>
        </p:sp>
      </p:grp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1609484" y="3474013"/>
            <a:ext cx="3291348" cy="75474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AU" sz="2400" dirty="0">
                <a:solidFill>
                  <a:schemeClr val="bg1"/>
                </a:solidFill>
              </a:rPr>
              <a:t>Neural Networks</a:t>
            </a: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7250879" y="3564419"/>
            <a:ext cx="3291348" cy="75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AU" sz="2400" dirty="0">
                <a:solidFill>
                  <a:schemeClr val="bg1"/>
                </a:solidFill>
              </a:rPr>
              <a:t>Decision Trees</a:t>
            </a: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645126" y="5777976"/>
            <a:ext cx="3291348" cy="75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AU" sz="2400" dirty="0">
                <a:solidFill>
                  <a:schemeClr val="bg1"/>
                </a:solidFill>
              </a:rPr>
              <a:t>Bayesian Logic</a:t>
            </a: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346606" y="5742332"/>
            <a:ext cx="3291348" cy="754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AU" sz="2400" dirty="0">
                <a:solidFill>
                  <a:schemeClr val="bg1"/>
                </a:solidFill>
              </a:rPr>
              <a:t>Linear Regression</a:t>
            </a:r>
          </a:p>
        </p:txBody>
      </p:sp>
    </p:spTree>
    <p:extLst>
      <p:ext uri="{BB962C8B-B14F-4D97-AF65-F5344CB8AC3E}">
        <p14:creationId xmlns:p14="http://schemas.microsoft.com/office/powerpoint/2010/main" val="3708132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do we have available to us?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4618703" cy="470791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AU" i="1" dirty="0">
                <a:solidFill>
                  <a:schemeClr val="bg1"/>
                </a:solidFill>
              </a:rPr>
              <a:t>Learning Management System 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Connecting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Reading Texts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Watching Videos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Completing Quizzes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Engaging in forums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Uploading assignments</a:t>
            </a: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96665" y="1847029"/>
            <a:ext cx="4618703" cy="4707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AU" i="1" dirty="0">
                <a:solidFill>
                  <a:schemeClr val="bg1"/>
                </a:solidFill>
              </a:rPr>
              <a:t>Other Systems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Watching Live Streams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Taking part in polls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Connecting to Wi-Fi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Accessing Applications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Using Library Resources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Spending time in PC Labs</a:t>
            </a: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6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So, how is this applied?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82911083"/>
              </p:ext>
            </p:extLst>
          </p:nvPr>
        </p:nvGraphicFramePr>
        <p:xfrm>
          <a:off x="616155" y="1578077"/>
          <a:ext cx="5155380" cy="483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040862380"/>
              </p:ext>
            </p:extLst>
          </p:nvPr>
        </p:nvGraphicFramePr>
        <p:xfrm>
          <a:off x="6304116" y="1634383"/>
          <a:ext cx="5155380" cy="483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5321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are the Use Cases?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380406" cy="470791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AU" b="1" i="1" dirty="0">
                <a:solidFill>
                  <a:schemeClr val="bg1"/>
                </a:solidFill>
              </a:rPr>
              <a:t>Student Risk / Student Success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How likely is it that a student will pass a unit?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How likely is it that a student will drop out without completing?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How likely is it that a student will fail their course?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Who are the students to target for Post Graduate studies?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b="1" i="1" dirty="0">
                <a:solidFill>
                  <a:schemeClr val="bg1"/>
                </a:solidFill>
              </a:rPr>
              <a:t>Student Journey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What subjects should a student choose fro their desired outcome?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What behaviours most affect achieving that outcome?</a:t>
            </a: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are the Use Cases?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380406" cy="470791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AU" b="1" i="1" dirty="0">
                <a:solidFill>
                  <a:schemeClr val="bg1"/>
                </a:solidFill>
              </a:rPr>
              <a:t>Space Optimisation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we providing the ‘right’ spaces for learning?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our spaces being used effectively?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our spaces safe and well maintained?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Can we optimise usage to meet sustainability goals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b="1" i="1" dirty="0">
                <a:solidFill>
                  <a:schemeClr val="bg1"/>
                </a:solidFill>
              </a:rPr>
              <a:t>Student Experience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our systems and spaces delivering a good experience?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we encouraging a well-rounded tertiary experience?</a:t>
            </a: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00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are the Use Cases?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380406" cy="470791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AU" b="1" i="1" dirty="0">
                <a:solidFill>
                  <a:schemeClr val="bg1"/>
                </a:solidFill>
              </a:rPr>
              <a:t>Teaching Methods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our courses being taught in the most effective way?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Is the mix of passive and interactive teaching correct?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Are sub-cohorts being unfairly disadvantaged?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AU" b="1" i="1" dirty="0">
                <a:solidFill>
                  <a:schemeClr val="bg1"/>
                </a:solidFill>
              </a:rPr>
              <a:t>Gamification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Provide access to measures and predictions to students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Use data to include non-academic achievement 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Encourage certain behaviours by measuring them</a:t>
            </a: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7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Who am I?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5242CFD-49F9-4FDF-904A-A68F4FD17F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985228"/>
              </p:ext>
            </p:extLst>
          </p:nvPr>
        </p:nvGraphicFramePr>
        <p:xfrm>
          <a:off x="838200" y="1458335"/>
          <a:ext cx="5158730" cy="2529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69EF5F1-E29A-4863-BC75-03BC122147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000429"/>
              </p:ext>
            </p:extLst>
          </p:nvPr>
        </p:nvGraphicFramePr>
        <p:xfrm>
          <a:off x="5996930" y="1458335"/>
          <a:ext cx="5158730" cy="2529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1BCFC51-3A93-4D35-8109-36F56EC269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044713"/>
              </p:ext>
            </p:extLst>
          </p:nvPr>
        </p:nvGraphicFramePr>
        <p:xfrm>
          <a:off x="838200" y="3906335"/>
          <a:ext cx="5158730" cy="2529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EB33D0E-A8C5-4A97-A8FC-3BA7F4E9CE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6468943"/>
              </p:ext>
            </p:extLst>
          </p:nvPr>
        </p:nvGraphicFramePr>
        <p:xfrm>
          <a:off x="5996930" y="3906335"/>
          <a:ext cx="5158730" cy="2529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5880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age result for monash learning and teaching 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9715"/>
            <a:ext cx="12192000" cy="783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 couple of other examples…</a:t>
            </a:r>
          </a:p>
        </p:txBody>
      </p:sp>
    </p:spTree>
    <p:extLst>
      <p:ext uri="{BB962C8B-B14F-4D97-AF65-F5344CB8AC3E}">
        <p14:creationId xmlns:p14="http://schemas.microsoft.com/office/powerpoint/2010/main" val="3320911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 1: Learning and Teaching Building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7333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AU" dirty="0">
                <a:solidFill>
                  <a:schemeClr val="bg1"/>
                </a:solidFill>
              </a:rPr>
              <a:t>Hypothesis: </a:t>
            </a:r>
            <a:r>
              <a:rPr lang="en-AU" i="1" dirty="0">
                <a:solidFill>
                  <a:schemeClr val="bg1"/>
                </a:solidFill>
              </a:rPr>
              <a:t>Students are learning more effectively in LTB spaces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97194" y="4978315"/>
            <a:ext cx="10515600" cy="98494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AU" dirty="0">
                <a:solidFill>
                  <a:schemeClr val="bg1"/>
                </a:solidFill>
              </a:rPr>
              <a:t>Result: </a:t>
            </a:r>
            <a:r>
              <a:rPr lang="en-AU" i="1" dirty="0">
                <a:solidFill>
                  <a:schemeClr val="bg1"/>
                </a:solidFill>
              </a:rPr>
              <a:t>There is a strong correlation between students attending study in LTB spaces and improved marks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54793402"/>
              </p:ext>
            </p:extLst>
          </p:nvPr>
        </p:nvGraphicFramePr>
        <p:xfrm>
          <a:off x="838200" y="2487750"/>
          <a:ext cx="10114935" cy="2490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285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 2: Learning and Teaching Building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7333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AU" dirty="0">
                <a:solidFill>
                  <a:schemeClr val="bg1"/>
                </a:solidFill>
              </a:rPr>
              <a:t>Hypothesis: </a:t>
            </a:r>
            <a:r>
              <a:rPr lang="en-AU" i="1" dirty="0">
                <a:solidFill>
                  <a:schemeClr val="bg1"/>
                </a:solidFill>
              </a:rPr>
              <a:t>Students are spending more time on campus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97194" y="4978316"/>
            <a:ext cx="10515600" cy="9259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AU" dirty="0">
                <a:solidFill>
                  <a:schemeClr val="bg1"/>
                </a:solidFill>
              </a:rPr>
              <a:t>Result: </a:t>
            </a:r>
            <a:r>
              <a:rPr lang="en-AU" i="1" dirty="0">
                <a:solidFill>
                  <a:schemeClr val="bg1"/>
                </a:solidFill>
              </a:rPr>
              <a:t>Large numbers of students are utilising LTB for longer hours, without cannibalising the other shared spaces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71184275"/>
              </p:ext>
            </p:extLst>
          </p:nvPr>
        </p:nvGraphicFramePr>
        <p:xfrm>
          <a:off x="838200" y="2487750"/>
          <a:ext cx="10114935" cy="2490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192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 3: Electronic Assessment</a:t>
            </a:r>
          </a:p>
        </p:txBody>
      </p:sp>
      <p:pic>
        <p:nvPicPr>
          <p:cNvPr id="18434" name="Picture 2" descr="Image may contain: one or more people and people sit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" y="2301979"/>
            <a:ext cx="12190268" cy="455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025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Example 3: Electronic Assessment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162942"/>
              </p:ext>
            </p:extLst>
          </p:nvPr>
        </p:nvGraphicFramePr>
        <p:xfrm>
          <a:off x="616155" y="1578077"/>
          <a:ext cx="5155380" cy="483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81946955"/>
              </p:ext>
            </p:extLst>
          </p:nvPr>
        </p:nvGraphicFramePr>
        <p:xfrm>
          <a:off x="5920658" y="1634383"/>
          <a:ext cx="5155380" cy="4835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8326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5A12554-9D11-4970-9791-4303425051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F5A12554-9D11-4970-9791-4303425051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C824C0-D17B-4F4F-B119-4E89DB2D60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FFC824C0-D17B-4F4F-B119-4E89DB2D60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9E91958-E571-4E89-86BB-119118B398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9E91958-E571-4E89-86BB-119118B398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BED39F-5B4D-4682-A70E-CE3E87F331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E6BED39F-5B4D-4682-A70E-CE3E87F331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3DDA38-D4F9-4053-A0C7-659C053EA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A33DDA38-D4F9-4053-A0C7-659C053EA1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A22AE-D932-4829-92FF-5179FB5CAF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02EA22AE-D932-4829-92FF-5179FB5CAF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395247-CE5E-4E42-B18E-8829111EE2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0F395247-CE5E-4E42-B18E-8829111EE2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46DB33C-92A7-4E32-BCFA-BE146208A2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B46DB33C-92A7-4E32-BCFA-BE146208A2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DBE35F-D1D4-40E7-AF5D-8CF2225C3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14DBE35F-D1D4-40E7-AF5D-8CF2225C3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7E58A2-F4E2-4486-B275-9616A707CE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dgm id="{5E7E58A2-F4E2-4486-B275-9616A707CE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7B4788-BD4B-4457-B3E1-6493AFFED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DA7B4788-BD4B-4457-B3E1-6493AFFED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BA6637-FAFD-445D-86F6-954FF060D2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graphicEl>
                                              <a:dgm id="{19BA6637-FAFD-445D-86F6-954FF060D2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0F3330E-6AA3-4BE2-BB30-A6FB2A0C4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90F3330E-6AA3-4BE2-BB30-A6FB2A0C47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7FFA70-8503-432B-8A6E-704D98AE9B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graphicEl>
                                              <a:dgm id="{567FFA70-8503-432B-8A6E-704D98AE9B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B010D2-F6A7-4F01-B47F-401DFD14D1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56B010D2-F6A7-4F01-B47F-401DFD14D1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95FA16-36F9-435E-8A9A-0646E5CF2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>
                                            <p:graphicEl>
                                              <a:dgm id="{BF95FA16-36F9-435E-8A9A-0646E5CF2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C5E4E71-CB5D-4E92-B32E-D2DF59407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dgm id="{BC5E4E71-CB5D-4E92-B32E-D2DF594074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2FD4E6D-43E8-4E5C-9147-3A780E600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>
                                            <p:graphicEl>
                                              <a:dgm id="{22FD4E6D-43E8-4E5C-9147-3A780E6006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CA1CA5C-3B82-468B-903D-110455EE69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graphicEl>
                                              <a:dgm id="{4CA1CA5C-3B82-468B-903D-110455EE69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2A665D-5959-4367-8022-68E33F356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>
                                            <p:graphicEl>
                                              <a:dgm id="{FE2A665D-5959-4367-8022-68E33F356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8DCB5D2-FD9A-4FAA-A442-BEF44F5672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>
                                            <p:graphicEl>
                                              <a:dgm id="{38DCB5D2-FD9A-4FAA-A442-BEF44F5672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A3EF94-E338-4587-BB48-26568FFB5C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>
                                            <p:graphicEl>
                                              <a:dgm id="{0EA3EF94-E338-4587-BB48-26568FFB5C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FB82E8-7EE0-46E6-95A4-3D3D8E3E62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>
                                            <p:graphicEl>
                                              <a:dgm id="{2DFB82E8-7EE0-46E6-95A4-3D3D8E3E62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210212-6B52-4FC4-B800-F3C338A228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">
                                            <p:graphicEl>
                                              <a:dgm id="{CD210212-6B52-4FC4-B800-F3C338A228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01F8982-2594-433C-8217-273890BB0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>
                                            <p:graphicEl>
                                              <a:dgm id="{701F8982-2594-433C-8217-273890BB09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5A12554-9D11-4970-9791-4303425051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">
                                            <p:graphicEl>
                                              <a:dgm id="{F5A12554-9D11-4970-9791-4303425051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63B5091-E308-41C9-97C3-E33F67A955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">
                                            <p:graphicEl>
                                              <a:dgm id="{963B5091-E308-41C9-97C3-E33F67A955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08CB72A-1523-405E-AC4D-481E88F809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">
                                            <p:graphicEl>
                                              <a:dgm id="{708CB72A-1523-405E-AC4D-481E88F809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42B22F1-7590-4E73-B8A0-343492E8A2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">
                                            <p:graphicEl>
                                              <a:dgm id="{842B22F1-7590-4E73-B8A0-343492E8A2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8AA88BE-1ED4-4CCE-B7D1-71AD24F2C8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">
                                            <p:graphicEl>
                                              <a:dgm id="{28AA88BE-1ED4-4CCE-B7D1-71AD24F2C8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36339AC-1C90-49AF-B623-257B327843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">
                                            <p:graphicEl>
                                              <a:dgm id="{836339AC-1C90-49AF-B623-257B327843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594CE66-5144-4CD6-88B3-2861DA809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">
                                            <p:graphicEl>
                                              <a:dgm id="{E594CE66-5144-4CD6-88B3-2861DA809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A6B2B52-932E-4CF3-9713-4CA10D67F8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">
                                            <p:graphicEl>
                                              <a:dgm id="{2A6B2B52-932E-4CF3-9713-4CA10D67F8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CC54959-83CA-4400-BA62-AF2D79BB6E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">
                                            <p:graphicEl>
                                              <a:dgm id="{5CC54959-83CA-4400-BA62-AF2D79BB6E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B927505-EF1B-4A24-9E30-71F4728EF3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">
                                            <p:graphicEl>
                                              <a:dgm id="{1B927505-EF1B-4A24-9E30-71F4728EF3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E43D8AD-7D29-484F-B245-2F6787C18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9">
                                            <p:graphicEl>
                                              <a:dgm id="{8E43D8AD-7D29-484F-B245-2F6787C180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419A14A-BBF6-463E-9927-5C2577E255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>
                                            <p:graphicEl>
                                              <a:dgm id="{9419A14A-BBF6-463E-9927-5C2577E255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93BBAD8-0EFC-46D3-B021-A2A4EE4901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">
                                            <p:graphicEl>
                                              <a:dgm id="{193BBAD8-0EFC-46D3-B021-A2A4EE4901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F834EA7-89B0-4F0F-8FEC-9C35F4166F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">
                                            <p:graphicEl>
                                              <a:dgm id="{6F834EA7-89B0-4F0F-8FEC-9C35F4166F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2C0283E-8E8D-4025-80C0-B0A1A6FED7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9">
                                            <p:graphicEl>
                                              <a:dgm id="{82C0283E-8E8D-4025-80C0-B0A1A6FED7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9C7B2C0-24C2-4023-89F1-BA497ABF88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9">
                                            <p:graphicEl>
                                              <a:dgm id="{49C7B2C0-24C2-4023-89F1-BA497ABF88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EB4C54B-8AF5-4908-BB57-6FBC0B414E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">
                                            <p:graphicEl>
                                              <a:dgm id="{3EB4C54B-8AF5-4908-BB57-6FBC0B414E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9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Takeaways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380406" cy="470791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Get in front of the ethics and suspicion - DELICATE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Include subsidiary data to complete the picture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Discriminate real-time from long term analysis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Be clear on what can be safely predicted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Be careful buying ‘off the shelf’ solutions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Be pragmatic</a:t>
            </a:r>
          </a:p>
          <a:p>
            <a:pPr>
              <a:lnSpc>
                <a:spcPct val="100000"/>
              </a:lnSpc>
            </a:pPr>
            <a:r>
              <a:rPr lang="en-AU" i="1" dirty="0">
                <a:solidFill>
                  <a:schemeClr val="bg1"/>
                </a:solidFill>
              </a:rPr>
              <a:t>Be creative</a:t>
            </a: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endParaRPr lang="en-A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5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01262"/>
          </a:xfrm>
        </p:spPr>
        <p:txBody>
          <a:bodyPr>
            <a:normAutofit/>
          </a:bodyPr>
          <a:lstStyle/>
          <a:p>
            <a:pPr algn="ctr"/>
            <a:r>
              <a:rPr lang="en-AU" sz="199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35090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we will cover in the next 25 minutes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dirty="0">
                <a:solidFill>
                  <a:schemeClr val="bg1"/>
                </a:solidFill>
              </a:rPr>
              <a:t>The different types of data analytics</a:t>
            </a:r>
          </a:p>
          <a:p>
            <a:pPr>
              <a:lnSpc>
                <a:spcPct val="150000"/>
              </a:lnSpc>
            </a:pPr>
            <a:r>
              <a:rPr lang="en-AU" dirty="0">
                <a:solidFill>
                  <a:schemeClr val="bg1"/>
                </a:solidFill>
              </a:rPr>
              <a:t>What </a:t>
            </a:r>
            <a:r>
              <a:rPr lang="en-AU" b="1" i="1" dirty="0">
                <a:solidFill>
                  <a:schemeClr val="bg1"/>
                </a:solidFill>
              </a:rPr>
              <a:t>actually</a:t>
            </a:r>
            <a:r>
              <a:rPr lang="en-AU" dirty="0">
                <a:solidFill>
                  <a:schemeClr val="bg1"/>
                </a:solidFill>
              </a:rPr>
              <a:t> is Machine Learning?</a:t>
            </a:r>
          </a:p>
          <a:p>
            <a:pPr>
              <a:lnSpc>
                <a:spcPct val="150000"/>
              </a:lnSpc>
            </a:pPr>
            <a:r>
              <a:rPr lang="en-AU" dirty="0">
                <a:solidFill>
                  <a:schemeClr val="bg1"/>
                </a:solidFill>
              </a:rPr>
              <a:t>How do we apply the tools</a:t>
            </a:r>
          </a:p>
          <a:p>
            <a:pPr>
              <a:lnSpc>
                <a:spcPct val="150000"/>
              </a:lnSpc>
            </a:pPr>
            <a:r>
              <a:rPr lang="en-AU" dirty="0">
                <a:solidFill>
                  <a:schemeClr val="bg1"/>
                </a:solidFill>
              </a:rPr>
              <a:t>What do we have available to us</a:t>
            </a:r>
          </a:p>
          <a:p>
            <a:pPr>
              <a:lnSpc>
                <a:spcPct val="150000"/>
              </a:lnSpc>
            </a:pPr>
            <a:r>
              <a:rPr lang="en-AU" dirty="0">
                <a:solidFill>
                  <a:schemeClr val="bg1"/>
                </a:solidFill>
              </a:rPr>
              <a:t>What we are doing now at Monash</a:t>
            </a:r>
          </a:p>
        </p:txBody>
      </p:sp>
    </p:spTree>
    <p:extLst>
      <p:ext uri="{BB962C8B-B14F-4D97-AF65-F5344CB8AC3E}">
        <p14:creationId xmlns:p14="http://schemas.microsoft.com/office/powerpoint/2010/main" val="96830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fundamental types of analytics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5070" y="2270406"/>
            <a:ext cx="10513473" cy="2467332"/>
            <a:chOff x="-85061" y="2270406"/>
            <a:chExt cx="10513473" cy="2467332"/>
          </a:xfrm>
        </p:grpSpPr>
        <p:sp>
          <p:nvSpPr>
            <p:cNvPr id="4" name="Left-Right Arrow 3"/>
            <p:cNvSpPr/>
            <p:nvPr/>
          </p:nvSpPr>
          <p:spPr>
            <a:xfrm>
              <a:off x="3317357" y="2683658"/>
              <a:ext cx="7111055" cy="901641"/>
            </a:xfrm>
            <a:prstGeom prst="leftRightArrow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>
              <a:noFill/>
            </a:ln>
            <a:scene3d>
              <a:camera prst="perspectiveContrastingRightFacing" fov="5400000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85061" y="4091407"/>
              <a:ext cx="3045321" cy="646331"/>
            </a:xfrm>
            <a:prstGeom prst="rect">
              <a:avLst/>
            </a:prstGeom>
            <a:noFill/>
            <a:scene3d>
              <a:camera prst="perspectiveContrastingRightFacing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AU" sz="36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Descriptive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54302" y="2270406"/>
              <a:ext cx="1890454" cy="461665"/>
            </a:xfrm>
            <a:prstGeom prst="rect">
              <a:avLst/>
            </a:prstGeom>
            <a:noFill/>
            <a:scene3d>
              <a:camera prst="perspectiveContrastingRightFacing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AU" sz="2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Predictive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36843" y="1139811"/>
            <a:ext cx="2767917" cy="5385926"/>
            <a:chOff x="5696712" y="1139811"/>
            <a:chExt cx="2767917" cy="5385926"/>
          </a:xfrm>
        </p:grpSpPr>
        <p:sp>
          <p:nvSpPr>
            <p:cNvPr id="6" name="Left-Right Arrow 5"/>
            <p:cNvSpPr/>
            <p:nvPr/>
          </p:nvSpPr>
          <p:spPr>
            <a:xfrm rot="16200000">
              <a:off x="4478785" y="2861931"/>
              <a:ext cx="4345881" cy="901641"/>
            </a:xfrm>
            <a:prstGeom prst="leftRightArrow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scene3d>
              <a:camera prst="perspectiveContrastingRightFacing" fov="6900000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TextBox 9"/>
            <p:cNvSpPr txBox="1"/>
            <p:nvPr/>
          </p:nvSpPr>
          <p:spPr>
            <a:xfrm rot="276052">
              <a:off x="5696712" y="1780491"/>
              <a:ext cx="1364925" cy="400110"/>
            </a:xfrm>
            <a:prstGeom prst="rect">
              <a:avLst/>
            </a:prstGeom>
            <a:noFill/>
            <a:scene3d>
              <a:camera prst="perspectiveContrastingRightFacing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AU" sz="2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Machine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276052">
              <a:off x="6314681" y="5817851"/>
              <a:ext cx="2149948" cy="707886"/>
            </a:xfrm>
            <a:prstGeom prst="rect">
              <a:avLst/>
            </a:prstGeom>
            <a:noFill/>
            <a:scene3d>
              <a:camera prst="perspectiveContrastingRightFacing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AU" sz="4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Human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 rot="17714710">
            <a:off x="6262367" y="-1149236"/>
            <a:ext cx="1933476" cy="8693958"/>
            <a:chOff x="6010521" y="1139811"/>
            <a:chExt cx="1933476" cy="5837545"/>
          </a:xfrm>
        </p:grpSpPr>
        <p:sp>
          <p:nvSpPr>
            <p:cNvPr id="14" name="Left-Right Arrow 13"/>
            <p:cNvSpPr/>
            <p:nvPr/>
          </p:nvSpPr>
          <p:spPr>
            <a:xfrm rot="16200000">
              <a:off x="4478785" y="2861931"/>
              <a:ext cx="4345881" cy="901641"/>
            </a:xfrm>
            <a:prstGeom prst="leftRightArrow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scene3d>
              <a:camera prst="perspectiveContrastingRightFacing" fov="6900000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TextBox 14"/>
            <p:cNvSpPr txBox="1"/>
            <p:nvPr/>
          </p:nvSpPr>
          <p:spPr>
            <a:xfrm rot="3885290">
              <a:off x="5734276" y="1792521"/>
              <a:ext cx="952599" cy="400110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AU" sz="20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Archived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4064729">
              <a:off x="6468412" y="5501771"/>
              <a:ext cx="2181729" cy="769441"/>
            </a:xfrm>
            <a:prstGeom prst="rect">
              <a:avLst/>
            </a:prstGeom>
            <a:noFill/>
            <a:scene3d>
              <a:camera prst="isometricOffAxis2Left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en-AU" sz="44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Occurring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484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Descriptive Analytics: </a:t>
            </a:r>
            <a:b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“Insight into Why Something Happened?”</a:t>
            </a:r>
          </a:p>
        </p:txBody>
      </p:sp>
      <p:pic>
        <p:nvPicPr>
          <p:cNvPr id="3074" name="Picture 2" descr="Image result for dashboar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96" y="2023161"/>
            <a:ext cx="5724525" cy="34766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dashboards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589" y="1728814"/>
            <a:ext cx="7500159" cy="33311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dashboard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139" y="3049570"/>
            <a:ext cx="4807756" cy="300484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learning analytics dashboar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870" y="3343013"/>
            <a:ext cx="4544359" cy="31482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1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86750" cy="1325563"/>
          </a:xfrm>
        </p:spPr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Predictive Analytics: </a:t>
            </a:r>
            <a:b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“What’s Likely to Happen?”</a:t>
            </a:r>
          </a:p>
        </p:txBody>
      </p:sp>
      <p:pic>
        <p:nvPicPr>
          <p:cNvPr id="5122" name="Picture 2" descr="Image result for predictive analytics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23" y="1865005"/>
            <a:ext cx="5000625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predictive analytics grap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847" y="1865005"/>
            <a:ext cx="3673658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89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86750" cy="1325563"/>
          </a:xfrm>
        </p:spPr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Predictive Analytics: </a:t>
            </a:r>
            <a:b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“How will people behave?”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18593" y="2160000"/>
            <a:ext cx="1650233" cy="2389517"/>
            <a:chOff x="918593" y="2084663"/>
            <a:chExt cx="1650233" cy="2389517"/>
          </a:xfrm>
        </p:grpSpPr>
        <p:sp>
          <p:nvSpPr>
            <p:cNvPr id="3" name="Rectangle 2"/>
            <p:cNvSpPr/>
            <p:nvPr/>
          </p:nvSpPr>
          <p:spPr>
            <a:xfrm>
              <a:off x="918593" y="2084663"/>
              <a:ext cx="1650233" cy="23895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" name="Oval 3"/>
            <p:cNvSpPr/>
            <p:nvPr/>
          </p:nvSpPr>
          <p:spPr>
            <a:xfrm>
              <a:off x="1054750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Oval 8"/>
            <p:cNvSpPr/>
            <p:nvPr/>
          </p:nvSpPr>
          <p:spPr>
            <a:xfrm>
              <a:off x="1411295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Oval 9"/>
            <p:cNvSpPr/>
            <p:nvPr/>
          </p:nvSpPr>
          <p:spPr>
            <a:xfrm>
              <a:off x="1767840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Oval 10"/>
            <p:cNvSpPr/>
            <p:nvPr/>
          </p:nvSpPr>
          <p:spPr>
            <a:xfrm>
              <a:off x="2124385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Oval 11"/>
            <p:cNvSpPr/>
            <p:nvPr/>
          </p:nvSpPr>
          <p:spPr>
            <a:xfrm>
              <a:off x="1054750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Oval 12"/>
            <p:cNvSpPr/>
            <p:nvPr/>
          </p:nvSpPr>
          <p:spPr>
            <a:xfrm>
              <a:off x="1411295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Oval 13"/>
            <p:cNvSpPr/>
            <p:nvPr/>
          </p:nvSpPr>
          <p:spPr>
            <a:xfrm>
              <a:off x="1767840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5" name="Oval 14"/>
            <p:cNvSpPr/>
            <p:nvPr/>
          </p:nvSpPr>
          <p:spPr>
            <a:xfrm>
              <a:off x="2124385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6" name="Oval 15"/>
            <p:cNvSpPr/>
            <p:nvPr/>
          </p:nvSpPr>
          <p:spPr>
            <a:xfrm>
              <a:off x="1054750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Oval 16"/>
            <p:cNvSpPr/>
            <p:nvPr/>
          </p:nvSpPr>
          <p:spPr>
            <a:xfrm>
              <a:off x="1411295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8" name="Oval 17"/>
            <p:cNvSpPr/>
            <p:nvPr/>
          </p:nvSpPr>
          <p:spPr>
            <a:xfrm>
              <a:off x="1767840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9" name="Oval 18"/>
            <p:cNvSpPr/>
            <p:nvPr/>
          </p:nvSpPr>
          <p:spPr>
            <a:xfrm>
              <a:off x="2124385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0" name="Oval 19"/>
            <p:cNvSpPr/>
            <p:nvPr/>
          </p:nvSpPr>
          <p:spPr>
            <a:xfrm>
              <a:off x="1054750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1" name="Oval 20"/>
            <p:cNvSpPr/>
            <p:nvPr/>
          </p:nvSpPr>
          <p:spPr>
            <a:xfrm>
              <a:off x="1411295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Oval 21"/>
            <p:cNvSpPr/>
            <p:nvPr/>
          </p:nvSpPr>
          <p:spPr>
            <a:xfrm>
              <a:off x="1767840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3" name="Oval 22"/>
            <p:cNvSpPr/>
            <p:nvPr/>
          </p:nvSpPr>
          <p:spPr>
            <a:xfrm>
              <a:off x="2124385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4" name="Oval 23"/>
            <p:cNvSpPr/>
            <p:nvPr/>
          </p:nvSpPr>
          <p:spPr>
            <a:xfrm>
              <a:off x="1054750" y="366567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Oval 24"/>
            <p:cNvSpPr/>
            <p:nvPr/>
          </p:nvSpPr>
          <p:spPr>
            <a:xfrm>
              <a:off x="1411295" y="366567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6" name="Oval 25"/>
            <p:cNvSpPr/>
            <p:nvPr/>
          </p:nvSpPr>
          <p:spPr>
            <a:xfrm>
              <a:off x="1767840" y="366567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7" name="Oval 26"/>
            <p:cNvSpPr/>
            <p:nvPr/>
          </p:nvSpPr>
          <p:spPr>
            <a:xfrm>
              <a:off x="2124385" y="366567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8" name="Oval 27"/>
            <p:cNvSpPr/>
            <p:nvPr/>
          </p:nvSpPr>
          <p:spPr>
            <a:xfrm>
              <a:off x="1054750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9" name="Oval 28"/>
            <p:cNvSpPr/>
            <p:nvPr/>
          </p:nvSpPr>
          <p:spPr>
            <a:xfrm>
              <a:off x="1411295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0" name="Oval 29"/>
            <p:cNvSpPr/>
            <p:nvPr/>
          </p:nvSpPr>
          <p:spPr>
            <a:xfrm>
              <a:off x="1767840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" name="Oval 30"/>
            <p:cNvSpPr/>
            <p:nvPr/>
          </p:nvSpPr>
          <p:spPr>
            <a:xfrm>
              <a:off x="2124385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6" name="Picture 5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62" y="2449679"/>
            <a:ext cx="467332" cy="458920"/>
          </a:xfrm>
          <a:prstGeom prst="rect">
            <a:avLst/>
          </a:prstGeom>
        </p:spPr>
      </p:pic>
      <p:pic>
        <p:nvPicPr>
          <p:cNvPr id="34" name="Picture 33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70" y="3522390"/>
            <a:ext cx="467332" cy="458920"/>
          </a:xfrm>
          <a:prstGeom prst="rect">
            <a:avLst/>
          </a:prstGeom>
        </p:spPr>
      </p:pic>
      <p:pic>
        <p:nvPicPr>
          <p:cNvPr id="35" name="Picture 34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49" y="2095676"/>
            <a:ext cx="467332" cy="458920"/>
          </a:xfrm>
          <a:prstGeom prst="rect">
            <a:avLst/>
          </a:prstGeom>
        </p:spPr>
      </p:pic>
      <p:sp>
        <p:nvSpPr>
          <p:cNvPr id="38" name="Oval 37"/>
          <p:cNvSpPr/>
          <p:nvPr/>
        </p:nvSpPr>
        <p:spPr>
          <a:xfrm>
            <a:off x="5879342" y="2744820"/>
            <a:ext cx="727421" cy="727421"/>
          </a:xfrm>
          <a:prstGeom prst="ellipse">
            <a:avLst/>
          </a:prstGeom>
          <a:solidFill>
            <a:srgbClr val="5AA07C"/>
          </a:solidFill>
          <a:ln w="38100">
            <a:solidFill>
              <a:srgbClr val="9DC3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16969377"/>
              </p:ext>
            </p:extLst>
          </p:nvPr>
        </p:nvGraphicFramePr>
        <p:xfrm>
          <a:off x="3290894" y="2317702"/>
          <a:ext cx="1889287" cy="1684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0" name="Group 39"/>
          <p:cNvGrpSpPr/>
          <p:nvPr/>
        </p:nvGrpSpPr>
        <p:grpSpPr>
          <a:xfrm>
            <a:off x="7305925" y="2160000"/>
            <a:ext cx="1650233" cy="2389517"/>
            <a:chOff x="918593" y="2084663"/>
            <a:chExt cx="1650233" cy="2389517"/>
          </a:xfrm>
        </p:grpSpPr>
        <p:sp>
          <p:nvSpPr>
            <p:cNvPr id="41" name="Rectangle 40"/>
            <p:cNvSpPr/>
            <p:nvPr/>
          </p:nvSpPr>
          <p:spPr>
            <a:xfrm>
              <a:off x="918593" y="2084663"/>
              <a:ext cx="1650233" cy="2389517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2" name="Oval 41"/>
            <p:cNvSpPr/>
            <p:nvPr/>
          </p:nvSpPr>
          <p:spPr>
            <a:xfrm>
              <a:off x="1054750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3" name="Oval 42"/>
            <p:cNvSpPr/>
            <p:nvPr/>
          </p:nvSpPr>
          <p:spPr>
            <a:xfrm>
              <a:off x="1411295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4" name="Oval 43"/>
            <p:cNvSpPr/>
            <p:nvPr/>
          </p:nvSpPr>
          <p:spPr>
            <a:xfrm>
              <a:off x="1767840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5" name="Oval 44"/>
            <p:cNvSpPr/>
            <p:nvPr/>
          </p:nvSpPr>
          <p:spPr>
            <a:xfrm>
              <a:off x="2124385" y="2232000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6" name="Oval 45"/>
            <p:cNvSpPr/>
            <p:nvPr/>
          </p:nvSpPr>
          <p:spPr>
            <a:xfrm>
              <a:off x="1054750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7" name="Oval 46"/>
            <p:cNvSpPr/>
            <p:nvPr/>
          </p:nvSpPr>
          <p:spPr>
            <a:xfrm>
              <a:off x="1411295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8" name="Oval 47"/>
            <p:cNvSpPr/>
            <p:nvPr/>
          </p:nvSpPr>
          <p:spPr>
            <a:xfrm>
              <a:off x="1767840" y="2588546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49" name="Oval 48"/>
            <p:cNvSpPr/>
            <p:nvPr/>
          </p:nvSpPr>
          <p:spPr>
            <a:xfrm>
              <a:off x="2124385" y="258854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Oval 49"/>
            <p:cNvSpPr/>
            <p:nvPr/>
          </p:nvSpPr>
          <p:spPr>
            <a:xfrm>
              <a:off x="1054750" y="2952579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1" name="Oval 50"/>
            <p:cNvSpPr/>
            <p:nvPr/>
          </p:nvSpPr>
          <p:spPr>
            <a:xfrm>
              <a:off x="1411295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2" name="Oval 51"/>
            <p:cNvSpPr/>
            <p:nvPr/>
          </p:nvSpPr>
          <p:spPr>
            <a:xfrm>
              <a:off x="1767840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3" name="Oval 52"/>
            <p:cNvSpPr/>
            <p:nvPr/>
          </p:nvSpPr>
          <p:spPr>
            <a:xfrm>
              <a:off x="2124385" y="295257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4" name="Oval 53"/>
            <p:cNvSpPr/>
            <p:nvPr/>
          </p:nvSpPr>
          <p:spPr>
            <a:xfrm>
              <a:off x="1054750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5" name="Oval 54"/>
            <p:cNvSpPr/>
            <p:nvPr/>
          </p:nvSpPr>
          <p:spPr>
            <a:xfrm>
              <a:off x="1411295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6" name="Oval 55"/>
            <p:cNvSpPr/>
            <p:nvPr/>
          </p:nvSpPr>
          <p:spPr>
            <a:xfrm>
              <a:off x="1767840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7" name="Oval 56"/>
            <p:cNvSpPr/>
            <p:nvPr/>
          </p:nvSpPr>
          <p:spPr>
            <a:xfrm>
              <a:off x="2124385" y="330912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8" name="Oval 57"/>
            <p:cNvSpPr/>
            <p:nvPr/>
          </p:nvSpPr>
          <p:spPr>
            <a:xfrm>
              <a:off x="1054750" y="3665671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9" name="Oval 58"/>
            <p:cNvSpPr/>
            <p:nvPr/>
          </p:nvSpPr>
          <p:spPr>
            <a:xfrm>
              <a:off x="1411295" y="366567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Oval 59"/>
            <p:cNvSpPr/>
            <p:nvPr/>
          </p:nvSpPr>
          <p:spPr>
            <a:xfrm>
              <a:off x="1767840" y="3665671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1" name="Oval 60"/>
            <p:cNvSpPr/>
            <p:nvPr/>
          </p:nvSpPr>
          <p:spPr>
            <a:xfrm>
              <a:off x="2124385" y="366567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2" name="Oval 61"/>
            <p:cNvSpPr/>
            <p:nvPr/>
          </p:nvSpPr>
          <p:spPr>
            <a:xfrm>
              <a:off x="1054750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3" name="Oval 62"/>
            <p:cNvSpPr/>
            <p:nvPr/>
          </p:nvSpPr>
          <p:spPr>
            <a:xfrm>
              <a:off x="1411295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4" name="Oval 63"/>
            <p:cNvSpPr/>
            <p:nvPr/>
          </p:nvSpPr>
          <p:spPr>
            <a:xfrm>
              <a:off x="1767840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5" name="Oval 64"/>
            <p:cNvSpPr/>
            <p:nvPr/>
          </p:nvSpPr>
          <p:spPr>
            <a:xfrm>
              <a:off x="2124385" y="402221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66" name="Picture 65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622" y="3529065"/>
            <a:ext cx="467332" cy="458920"/>
          </a:xfrm>
          <a:prstGeom prst="rect">
            <a:avLst/>
          </a:prstGeom>
        </p:spPr>
      </p:pic>
      <p:pic>
        <p:nvPicPr>
          <p:cNvPr id="67" name="Picture 66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712" y="3521039"/>
            <a:ext cx="467332" cy="458920"/>
          </a:xfrm>
          <a:prstGeom prst="rect">
            <a:avLst/>
          </a:prstGeom>
        </p:spPr>
      </p:pic>
      <p:pic>
        <p:nvPicPr>
          <p:cNvPr id="68" name="Picture 67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999" y="2458358"/>
            <a:ext cx="467332" cy="458920"/>
          </a:xfrm>
          <a:prstGeom prst="rect">
            <a:avLst/>
          </a:prstGeom>
        </p:spPr>
      </p:pic>
      <p:pic>
        <p:nvPicPr>
          <p:cNvPr id="69" name="Picture 68" descr="File:Green tick.pn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788" y="2833344"/>
            <a:ext cx="467332" cy="4589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897433" y="2160000"/>
            <a:ext cx="2027518" cy="3445486"/>
            <a:chOff x="9897433" y="2160000"/>
            <a:chExt cx="2027518" cy="3445486"/>
          </a:xfrm>
        </p:grpSpPr>
        <p:sp>
          <p:nvSpPr>
            <p:cNvPr id="71" name="Rectangle 70"/>
            <p:cNvSpPr/>
            <p:nvPr/>
          </p:nvSpPr>
          <p:spPr>
            <a:xfrm>
              <a:off x="9897433" y="2160000"/>
              <a:ext cx="2027518" cy="344548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2" name="Oval 71"/>
            <p:cNvSpPr/>
            <p:nvPr/>
          </p:nvSpPr>
          <p:spPr>
            <a:xfrm>
              <a:off x="10033589" y="230733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3" name="Oval 72"/>
            <p:cNvSpPr/>
            <p:nvPr/>
          </p:nvSpPr>
          <p:spPr>
            <a:xfrm>
              <a:off x="10390134" y="230733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4" name="Oval 73"/>
            <p:cNvSpPr/>
            <p:nvPr/>
          </p:nvSpPr>
          <p:spPr>
            <a:xfrm>
              <a:off x="10746679" y="230733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5" name="Oval 74"/>
            <p:cNvSpPr/>
            <p:nvPr/>
          </p:nvSpPr>
          <p:spPr>
            <a:xfrm>
              <a:off x="11103224" y="230733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6" name="Oval 75"/>
            <p:cNvSpPr/>
            <p:nvPr/>
          </p:nvSpPr>
          <p:spPr>
            <a:xfrm>
              <a:off x="10033589" y="2663882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7" name="Oval 76"/>
            <p:cNvSpPr/>
            <p:nvPr/>
          </p:nvSpPr>
          <p:spPr>
            <a:xfrm>
              <a:off x="10390134" y="2663882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8" name="Oval 77"/>
            <p:cNvSpPr/>
            <p:nvPr/>
          </p:nvSpPr>
          <p:spPr>
            <a:xfrm>
              <a:off x="10746679" y="2663882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9" name="Oval 78"/>
            <p:cNvSpPr/>
            <p:nvPr/>
          </p:nvSpPr>
          <p:spPr>
            <a:xfrm>
              <a:off x="11103224" y="2663882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0" name="Oval 79"/>
            <p:cNvSpPr/>
            <p:nvPr/>
          </p:nvSpPr>
          <p:spPr>
            <a:xfrm>
              <a:off x="10033589" y="302791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1" name="Oval 80"/>
            <p:cNvSpPr/>
            <p:nvPr/>
          </p:nvSpPr>
          <p:spPr>
            <a:xfrm>
              <a:off x="10390134" y="3027915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2" name="Oval 81"/>
            <p:cNvSpPr/>
            <p:nvPr/>
          </p:nvSpPr>
          <p:spPr>
            <a:xfrm>
              <a:off x="10746679" y="302791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3" name="Oval 82"/>
            <p:cNvSpPr/>
            <p:nvPr/>
          </p:nvSpPr>
          <p:spPr>
            <a:xfrm>
              <a:off x="11103224" y="302791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4" name="Oval 83"/>
            <p:cNvSpPr/>
            <p:nvPr/>
          </p:nvSpPr>
          <p:spPr>
            <a:xfrm>
              <a:off x="10033589" y="338446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5" name="Oval 84"/>
            <p:cNvSpPr/>
            <p:nvPr/>
          </p:nvSpPr>
          <p:spPr>
            <a:xfrm>
              <a:off x="10390134" y="338446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6" name="Oval 85"/>
            <p:cNvSpPr/>
            <p:nvPr/>
          </p:nvSpPr>
          <p:spPr>
            <a:xfrm>
              <a:off x="10746679" y="338446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7" name="Oval 86"/>
            <p:cNvSpPr/>
            <p:nvPr/>
          </p:nvSpPr>
          <p:spPr>
            <a:xfrm>
              <a:off x="11103224" y="338446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8" name="Oval 87"/>
            <p:cNvSpPr/>
            <p:nvPr/>
          </p:nvSpPr>
          <p:spPr>
            <a:xfrm>
              <a:off x="10033589" y="374100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9" name="Oval 88"/>
            <p:cNvSpPr/>
            <p:nvPr/>
          </p:nvSpPr>
          <p:spPr>
            <a:xfrm>
              <a:off x="10390134" y="374100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0" name="Oval 89"/>
            <p:cNvSpPr/>
            <p:nvPr/>
          </p:nvSpPr>
          <p:spPr>
            <a:xfrm>
              <a:off x="10746679" y="3741007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1" name="Oval 90"/>
            <p:cNvSpPr/>
            <p:nvPr/>
          </p:nvSpPr>
          <p:spPr>
            <a:xfrm>
              <a:off x="11103224" y="374100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2" name="Oval 91"/>
            <p:cNvSpPr/>
            <p:nvPr/>
          </p:nvSpPr>
          <p:spPr>
            <a:xfrm>
              <a:off x="10033589" y="4097553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3" name="Oval 92"/>
            <p:cNvSpPr/>
            <p:nvPr/>
          </p:nvSpPr>
          <p:spPr>
            <a:xfrm>
              <a:off x="10390134" y="4097553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4" name="Oval 93"/>
            <p:cNvSpPr/>
            <p:nvPr/>
          </p:nvSpPr>
          <p:spPr>
            <a:xfrm>
              <a:off x="10746679" y="4097553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5" name="Oval 94"/>
            <p:cNvSpPr/>
            <p:nvPr/>
          </p:nvSpPr>
          <p:spPr>
            <a:xfrm>
              <a:off x="11103224" y="4097553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6" name="Oval 95"/>
            <p:cNvSpPr/>
            <p:nvPr/>
          </p:nvSpPr>
          <p:spPr>
            <a:xfrm>
              <a:off x="11476011" y="2307336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7" name="Oval 96"/>
            <p:cNvSpPr/>
            <p:nvPr/>
          </p:nvSpPr>
          <p:spPr>
            <a:xfrm>
              <a:off x="11476011" y="2663882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8" name="Oval 97"/>
            <p:cNvSpPr/>
            <p:nvPr/>
          </p:nvSpPr>
          <p:spPr>
            <a:xfrm>
              <a:off x="11476011" y="302791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9" name="Oval 98"/>
            <p:cNvSpPr/>
            <p:nvPr/>
          </p:nvSpPr>
          <p:spPr>
            <a:xfrm>
              <a:off x="11476011" y="338446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0" name="Oval 99"/>
            <p:cNvSpPr/>
            <p:nvPr/>
          </p:nvSpPr>
          <p:spPr>
            <a:xfrm>
              <a:off x="11476011" y="3741007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1" name="Oval 100"/>
            <p:cNvSpPr/>
            <p:nvPr/>
          </p:nvSpPr>
          <p:spPr>
            <a:xfrm>
              <a:off x="11476011" y="4097553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2" name="Oval 101"/>
            <p:cNvSpPr/>
            <p:nvPr/>
          </p:nvSpPr>
          <p:spPr>
            <a:xfrm>
              <a:off x="10033589" y="4454099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3" name="Oval 102"/>
            <p:cNvSpPr/>
            <p:nvPr/>
          </p:nvSpPr>
          <p:spPr>
            <a:xfrm>
              <a:off x="10390134" y="445409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4" name="Oval 103"/>
            <p:cNvSpPr/>
            <p:nvPr/>
          </p:nvSpPr>
          <p:spPr>
            <a:xfrm>
              <a:off x="10746679" y="445409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5" name="Oval 104"/>
            <p:cNvSpPr/>
            <p:nvPr/>
          </p:nvSpPr>
          <p:spPr>
            <a:xfrm>
              <a:off x="11103224" y="4454099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6" name="Oval 105"/>
            <p:cNvSpPr/>
            <p:nvPr/>
          </p:nvSpPr>
          <p:spPr>
            <a:xfrm>
              <a:off x="10033589" y="481064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7" name="Oval 106"/>
            <p:cNvSpPr/>
            <p:nvPr/>
          </p:nvSpPr>
          <p:spPr>
            <a:xfrm>
              <a:off x="10390134" y="481064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8" name="Oval 107"/>
            <p:cNvSpPr/>
            <p:nvPr/>
          </p:nvSpPr>
          <p:spPr>
            <a:xfrm>
              <a:off x="10746679" y="4810645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9" name="Oval 108"/>
            <p:cNvSpPr/>
            <p:nvPr/>
          </p:nvSpPr>
          <p:spPr>
            <a:xfrm>
              <a:off x="11103224" y="481064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0" name="Oval 109"/>
            <p:cNvSpPr/>
            <p:nvPr/>
          </p:nvSpPr>
          <p:spPr>
            <a:xfrm>
              <a:off x="10033589" y="516719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1" name="Oval 110"/>
            <p:cNvSpPr/>
            <p:nvPr/>
          </p:nvSpPr>
          <p:spPr>
            <a:xfrm>
              <a:off x="10390134" y="516719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2" name="Oval 111"/>
            <p:cNvSpPr/>
            <p:nvPr/>
          </p:nvSpPr>
          <p:spPr>
            <a:xfrm>
              <a:off x="10746679" y="516719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3" name="Oval 112"/>
            <p:cNvSpPr/>
            <p:nvPr/>
          </p:nvSpPr>
          <p:spPr>
            <a:xfrm>
              <a:off x="11103224" y="516719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4" name="Oval 113"/>
            <p:cNvSpPr/>
            <p:nvPr/>
          </p:nvSpPr>
          <p:spPr>
            <a:xfrm>
              <a:off x="11476011" y="4454099"/>
              <a:ext cx="289206" cy="289206"/>
            </a:xfrm>
            <a:prstGeom prst="ellipse">
              <a:avLst/>
            </a:prstGeom>
            <a:solidFill>
              <a:srgbClr val="5AA07C"/>
            </a:solidFill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5" name="Oval 114"/>
            <p:cNvSpPr/>
            <p:nvPr/>
          </p:nvSpPr>
          <p:spPr>
            <a:xfrm>
              <a:off x="11476011" y="4810645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6" name="Oval 115"/>
            <p:cNvSpPr/>
            <p:nvPr/>
          </p:nvSpPr>
          <p:spPr>
            <a:xfrm>
              <a:off x="11476011" y="5167191"/>
              <a:ext cx="289206" cy="289206"/>
            </a:xfrm>
            <a:prstGeom prst="ellipse">
              <a:avLst/>
            </a:prstGeom>
            <a:noFill/>
            <a:ln w="38100">
              <a:solidFill>
                <a:srgbClr val="9DC3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aphicFrame>
        <p:nvGraphicFramePr>
          <p:cNvPr id="32" name="Diagram 31"/>
          <p:cNvGraphicFramePr/>
          <p:nvPr>
            <p:extLst>
              <p:ext uri="{D42A27DB-BD31-4B8C-83A1-F6EECF244321}">
                <p14:modId xmlns:p14="http://schemas.microsoft.com/office/powerpoint/2010/main" val="3227642015"/>
              </p:ext>
            </p:extLst>
          </p:nvPr>
        </p:nvGraphicFramePr>
        <p:xfrm>
          <a:off x="4909248" y="5056115"/>
          <a:ext cx="1940187" cy="1446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3" name="Notched Right Arrow 32"/>
          <p:cNvSpPr/>
          <p:nvPr/>
        </p:nvSpPr>
        <p:spPr>
          <a:xfrm>
            <a:off x="9307706" y="2844000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0" name="Notched Right Arrow 119"/>
          <p:cNvSpPr/>
          <p:nvPr/>
        </p:nvSpPr>
        <p:spPr>
          <a:xfrm>
            <a:off x="6785585" y="2844000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1" name="Notched Right Arrow 120"/>
          <p:cNvSpPr/>
          <p:nvPr/>
        </p:nvSpPr>
        <p:spPr>
          <a:xfrm>
            <a:off x="5302734" y="2844000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2" name="Notched Right Arrow 121"/>
          <p:cNvSpPr/>
          <p:nvPr/>
        </p:nvSpPr>
        <p:spPr>
          <a:xfrm>
            <a:off x="2753946" y="2844000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3" name="Notched Right Arrow 122"/>
          <p:cNvSpPr/>
          <p:nvPr/>
        </p:nvSpPr>
        <p:spPr>
          <a:xfrm rot="10800000">
            <a:off x="7909560" y="5472000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4" name="Notched Right Arrow 123"/>
          <p:cNvSpPr/>
          <p:nvPr/>
        </p:nvSpPr>
        <p:spPr>
          <a:xfrm rot="10800000">
            <a:off x="4022641" y="5472000"/>
            <a:ext cx="356545" cy="530369"/>
          </a:xfrm>
          <a:prstGeom prst="notchedRightArrow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693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Graphic spid="7" grpId="0">
        <p:bldAsOne/>
      </p:bldGraphic>
      <p:bldGraphic spid="32" grpId="0">
        <p:bldAsOne/>
      </p:bldGraphic>
      <p:bldP spid="33" grpId="0" animBg="1"/>
      <p:bldP spid="120" grpId="0" animBg="1"/>
      <p:bldP spid="121" grpId="0" animBg="1"/>
      <p:bldP spid="122" grpId="0" animBg="1"/>
      <p:bldP spid="123" grpId="0" animBg="1"/>
      <p:bldP spid="1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86750" cy="1325563"/>
          </a:xfrm>
        </p:spPr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Archived vs Occurring: </a:t>
            </a:r>
            <a:b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“The Past vs the Present”</a:t>
            </a:r>
          </a:p>
        </p:txBody>
      </p:sp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187" y="2192611"/>
            <a:ext cx="4563909" cy="304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arr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311" y="3619625"/>
            <a:ext cx="2017354" cy="114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Content Placeholder 2"/>
          <p:cNvSpPr>
            <a:spLocks noGrp="1"/>
          </p:cNvSpPr>
          <p:nvPr>
            <p:ph idx="1"/>
          </p:nvPr>
        </p:nvSpPr>
        <p:spPr>
          <a:xfrm>
            <a:off x="186813" y="1825625"/>
            <a:ext cx="4336026" cy="485539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AU" sz="3200" b="1" dirty="0">
                <a:solidFill>
                  <a:schemeClr val="bg1"/>
                </a:solidFill>
              </a:rPr>
              <a:t>Data Repository</a:t>
            </a:r>
          </a:p>
          <a:p>
            <a:pPr marL="0" indent="0">
              <a:lnSpc>
                <a:spcPct val="100000"/>
              </a:lnSpc>
              <a:buNone/>
            </a:pPr>
            <a:endParaRPr lang="en-AU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Long term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Long history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Highly cleansed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Normalised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Interpolated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Heterogeneous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Multi-level summarisation</a:t>
            </a:r>
          </a:p>
        </p:txBody>
      </p:sp>
      <p:pic>
        <p:nvPicPr>
          <p:cNvPr id="125" name="Picture 6" descr="Image result for arro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54646" y="2513495"/>
            <a:ext cx="2017354" cy="114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" name="Content Placeholder 2"/>
          <p:cNvSpPr txBox="1">
            <a:spLocks/>
          </p:cNvSpPr>
          <p:nvPr/>
        </p:nvSpPr>
        <p:spPr>
          <a:xfrm>
            <a:off x="8989862" y="1764856"/>
            <a:ext cx="3135507" cy="485539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AU" sz="3200" b="1" dirty="0">
                <a:solidFill>
                  <a:schemeClr val="bg1"/>
                </a:solidFill>
              </a:rPr>
              <a:t>Data Stream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AU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Short term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Minimal history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Roughly cleansed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Best guess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Raw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Homogeneous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 dirty="0">
                <a:solidFill>
                  <a:schemeClr val="bg1"/>
                </a:solidFill>
              </a:rPr>
              <a:t>Responsive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A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7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build="p"/>
      <p:bldP spid="1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41090" y="1874939"/>
            <a:ext cx="11039912" cy="4429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86750" cy="1325563"/>
          </a:xfrm>
        </p:spPr>
        <p:txBody>
          <a:bodyPr/>
          <a:lstStyle/>
          <a:p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Machine vs Human: </a:t>
            </a:r>
            <a:b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A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	“Can We Explain Our Decision?”</a:t>
            </a:r>
          </a:p>
        </p:txBody>
      </p:sp>
      <p:pic>
        <p:nvPicPr>
          <p:cNvPr id="7172" name="Picture 4" descr="Image result for white b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997" y="2154216"/>
            <a:ext cx="5003661" cy="356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90" y="1958829"/>
            <a:ext cx="4152815" cy="415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10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</TotalTime>
  <Words>993</Words>
  <Application>Microsoft Macintosh PowerPoint</Application>
  <PresentationFormat>Widescreen</PresentationFormat>
  <Paragraphs>230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Wingdings</vt:lpstr>
      <vt:lpstr>office theme</vt:lpstr>
      <vt:lpstr>Understanding the Practicalities of Learning Analytics with Moodle (or any LMS)</vt:lpstr>
      <vt:lpstr>Who am I?</vt:lpstr>
      <vt:lpstr>What we will cover in the next 25 minutes</vt:lpstr>
      <vt:lpstr>The fundamental types of analytics</vt:lpstr>
      <vt:lpstr>Descriptive Analytics:   “Insight into Why Something Happened?”</vt:lpstr>
      <vt:lpstr>Predictive Analytics:   “What’s Likely to Happen?”</vt:lpstr>
      <vt:lpstr>Predictive Analytics:   “How will people behave?”</vt:lpstr>
      <vt:lpstr>Archived vs Occurring:   “The Past vs the Present”</vt:lpstr>
      <vt:lpstr>Machine vs Human:   “Can We Explain Our Decision?”</vt:lpstr>
      <vt:lpstr>The ‘other’ axis of analytics</vt:lpstr>
      <vt:lpstr>Get in front of any issues – DELICATE*</vt:lpstr>
      <vt:lpstr>So, what is Machine Learning?</vt:lpstr>
      <vt:lpstr>The general idea…</vt:lpstr>
      <vt:lpstr>There are many models…</vt:lpstr>
      <vt:lpstr>What do we have available to us?</vt:lpstr>
      <vt:lpstr>So, how is this applied?</vt:lpstr>
      <vt:lpstr>What are the Use Cases?</vt:lpstr>
      <vt:lpstr>What are the Use Cases?</vt:lpstr>
      <vt:lpstr>What are the Use Cases?</vt:lpstr>
      <vt:lpstr>A couple of other examples…</vt:lpstr>
      <vt:lpstr>Example 1: Learning and Teaching Building</vt:lpstr>
      <vt:lpstr>Example 2: Learning and Teaching Building</vt:lpstr>
      <vt:lpstr>Example 3: Electronic Assessment</vt:lpstr>
      <vt:lpstr>Example 3: Electronic Assessment</vt:lpstr>
      <vt:lpstr>Takeaways</vt:lpstr>
      <vt:lpstr>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Cliff Ashford</dc:creator>
  <cp:lastModifiedBy>Warren Fraser</cp:lastModifiedBy>
  <cp:revision>46</cp:revision>
  <dcterms:created xsi:type="dcterms:W3CDTF">2013-07-15T20:26:40Z</dcterms:created>
  <dcterms:modified xsi:type="dcterms:W3CDTF">2018-11-28T02:32:50Z</dcterms:modified>
</cp:coreProperties>
</file>