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1" r:id="rId2"/>
    <p:sldId id="391" r:id="rId3"/>
    <p:sldId id="323" r:id="rId4"/>
    <p:sldId id="327" r:id="rId5"/>
    <p:sldId id="380" r:id="rId6"/>
    <p:sldId id="389" r:id="rId7"/>
    <p:sldId id="346" r:id="rId8"/>
    <p:sldId id="387" r:id="rId9"/>
    <p:sldId id="349" r:id="rId10"/>
    <p:sldId id="384" r:id="rId11"/>
    <p:sldId id="364" r:id="rId12"/>
    <p:sldId id="386" r:id="rId13"/>
    <p:sldId id="341" r:id="rId14"/>
    <p:sldId id="381" r:id="rId15"/>
    <p:sldId id="383" r:id="rId16"/>
    <p:sldId id="390" r:id="rId17"/>
    <p:sldId id="388" r:id="rId18"/>
    <p:sldId id="353" r:id="rId19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ss Bradshaw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1876"/>
    <a:srgbClr val="271038"/>
    <a:srgbClr val="401A5C"/>
    <a:srgbClr val="000118"/>
    <a:srgbClr val="5A5A5A"/>
    <a:srgbClr val="009FDA"/>
    <a:srgbClr val="D01279"/>
    <a:srgbClr val="1A9DE9"/>
    <a:srgbClr val="2195E9"/>
    <a:srgbClr val="329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06" autoAdjust="0"/>
    <p:restoredTop sz="85299" autoAdjust="0"/>
  </p:normalViewPr>
  <p:slideViewPr>
    <p:cSldViewPr snapToGrid="0">
      <p:cViewPr varScale="1">
        <p:scale>
          <a:sx n="79" d="100"/>
          <a:sy n="79" d="100"/>
        </p:scale>
        <p:origin x="856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421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94E47-03B3-4847-B694-CA7016DCB441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1D9FC-F9C0-42A3-8EDD-57344F53DE9C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2837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172AC-0962-E94D-8B90-71BC385F476C}" type="datetimeFigureOut">
              <a:rPr lang="en-US" smtClean="0"/>
              <a:t>11/28/18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B2930D-9975-124A-91C5-154A26DEA1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882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065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827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3af8f9b65d_0_1976:notes"/>
          <p:cNvSpPr txBox="1">
            <a:spLocks noGrp="1"/>
          </p:cNvSpPr>
          <p:nvPr>
            <p:ph type="body" idx="1"/>
          </p:nvPr>
        </p:nvSpPr>
        <p:spPr>
          <a:xfrm>
            <a:off x="685800" y="434340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1" name="Google Shape;571;g3af8f9b65d_0_19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56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363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3275" lvl="2" indent="-357188">
              <a:buFont typeface="Wingdings" panose="05000000000000000000" pitchFamily="2" charset="2"/>
              <a:buChar char="Ø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029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187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318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3af8f9b65d_0_1976:notes"/>
          <p:cNvSpPr txBox="1">
            <a:spLocks noGrp="1"/>
          </p:cNvSpPr>
          <p:nvPr>
            <p:ph type="body" idx="1"/>
          </p:nvPr>
        </p:nvSpPr>
        <p:spPr>
          <a:xfrm>
            <a:off x="685800" y="434340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en-AU" dirty="0"/>
          </a:p>
        </p:txBody>
      </p:sp>
      <p:sp>
        <p:nvSpPr>
          <p:cNvPr id="571" name="Google Shape;571;g3af8f9b65d_0_19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99346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22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705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887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39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079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33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3af8f9b65d_0_1976:notes"/>
          <p:cNvSpPr txBox="1">
            <a:spLocks noGrp="1"/>
          </p:cNvSpPr>
          <p:nvPr>
            <p:ph type="body" idx="1"/>
          </p:nvPr>
        </p:nvSpPr>
        <p:spPr>
          <a:xfrm>
            <a:off x="685800" y="434340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1" name="Google Shape;571;g3af8f9b65d_0_19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3771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51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00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2930D-9975-124A-91C5-154A26DEA18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87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FC690D-EFCB-114B-B966-DE50FFA2C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13411" y="483852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13411" y="2081984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100" y="6203935"/>
            <a:ext cx="1612591" cy="46745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813580" y="4079868"/>
            <a:ext cx="6157913" cy="4059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 (UPPER CASE)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813580" y="4445593"/>
            <a:ext cx="6157913" cy="456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PRESENTER (UPPER CASE)</a:t>
            </a:r>
          </a:p>
        </p:txBody>
      </p:sp>
    </p:spTree>
    <p:extLst>
      <p:ext uri="{BB962C8B-B14F-4D97-AF65-F5344CB8AC3E}">
        <p14:creationId xmlns:p14="http://schemas.microsoft.com/office/powerpoint/2010/main" val="28237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96BAA53-CB4C-544A-9B80-87DE403762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64" y="6061928"/>
            <a:ext cx="1712692" cy="729166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3059676"/>
            <a:ext cx="12192000" cy="2909888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4758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96BAA53-CB4C-544A-9B80-87DE403762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64" y="6061928"/>
            <a:ext cx="1712692" cy="729166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65065" y="0"/>
            <a:ext cx="4226935" cy="6867236"/>
          </a:xfrm>
          <a:custGeom>
            <a:avLst/>
            <a:gdLst>
              <a:gd name="connsiteX0" fmla="*/ 0 w 3700462"/>
              <a:gd name="connsiteY0" fmla="*/ 0 h 6858000"/>
              <a:gd name="connsiteX1" fmla="*/ 3700462 w 3700462"/>
              <a:gd name="connsiteY1" fmla="*/ 0 h 6858000"/>
              <a:gd name="connsiteX2" fmla="*/ 3700462 w 3700462"/>
              <a:gd name="connsiteY2" fmla="*/ 6858000 h 6858000"/>
              <a:gd name="connsiteX3" fmla="*/ 0 w 3700462"/>
              <a:gd name="connsiteY3" fmla="*/ 6858000 h 6858000"/>
              <a:gd name="connsiteX4" fmla="*/ 0 w 3700462"/>
              <a:gd name="connsiteY4" fmla="*/ 0 h 6858000"/>
              <a:gd name="connsiteX0" fmla="*/ 526473 w 4226935"/>
              <a:gd name="connsiteY0" fmla="*/ 0 h 6867236"/>
              <a:gd name="connsiteX1" fmla="*/ 4226935 w 4226935"/>
              <a:gd name="connsiteY1" fmla="*/ 0 h 6867236"/>
              <a:gd name="connsiteX2" fmla="*/ 4226935 w 4226935"/>
              <a:gd name="connsiteY2" fmla="*/ 6858000 h 6867236"/>
              <a:gd name="connsiteX3" fmla="*/ 0 w 4226935"/>
              <a:gd name="connsiteY3" fmla="*/ 6867236 h 6867236"/>
              <a:gd name="connsiteX4" fmla="*/ 526473 w 4226935"/>
              <a:gd name="connsiteY4" fmla="*/ 0 h 686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6935" h="6867236">
                <a:moveTo>
                  <a:pt x="526473" y="0"/>
                </a:moveTo>
                <a:lnTo>
                  <a:pt x="4226935" y="0"/>
                </a:lnTo>
                <a:lnTo>
                  <a:pt x="4226935" y="6858000"/>
                </a:lnTo>
                <a:lnTo>
                  <a:pt x="0" y="6867236"/>
                </a:lnTo>
                <a:lnTo>
                  <a:pt x="526473" y="0"/>
                </a:lnTo>
                <a:close/>
              </a:path>
            </a:pathLst>
          </a:custGeo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77524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6EFFF9-D3F5-414E-BE10-6E03372762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340" y="4032207"/>
            <a:ext cx="5798306" cy="294913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9779" y="565999"/>
            <a:ext cx="10515600" cy="10174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AREA / SLIDE HEADING (UPPER CASE)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6FF399C-2333-EE4F-8363-3287611FD4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34126" y="4412356"/>
            <a:ext cx="3167063" cy="176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HIGHLIGHT TEXT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10166CE-6069-3746-87B4-979FC7402A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1840" y="1885686"/>
            <a:ext cx="10514979" cy="1098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Body copy no smaller than 24pt.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66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4632" y="1781021"/>
            <a:ext cx="10515600" cy="710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HEADLINE CAPS GREY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9779" y="565999"/>
            <a:ext cx="10515600" cy="10174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AREA / SLIDE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10166CE-6069-3746-87B4-979FC7402A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652" y="2531857"/>
            <a:ext cx="10514979" cy="1098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b="0" i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Body copy no smaller than 24pt. 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ECEFF7-22B6-884C-A28E-5BD3B8423F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14786" y="-135896"/>
            <a:ext cx="6096000" cy="81772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B23306E-23FA-6849-B2B7-E384EFFB5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494" y="722167"/>
            <a:ext cx="5367617" cy="27300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3736D9-A4A4-F14D-9647-9EDDE33931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190" y="1914486"/>
            <a:ext cx="5022810" cy="49435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58C367-C1E1-4F48-9CC7-EF0269AE09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771" y="2523961"/>
            <a:ext cx="4230161" cy="390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83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96BAA53-CB4C-544A-9B80-87DE403762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64" y="6061928"/>
            <a:ext cx="1712692" cy="72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2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242" y="264917"/>
            <a:ext cx="10515600" cy="10174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309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2548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242" y="264917"/>
            <a:ext cx="10515600" cy="10174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34026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3388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792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96E2AA-F80E-7E43-8DE3-C946F68F95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100" y="6203935"/>
            <a:ext cx="1612591" cy="467453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3254938" y="2252880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938" y="3851012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255107" y="5848896"/>
            <a:ext cx="6157913" cy="4059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 (UPPER CASE)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255107" y="6214621"/>
            <a:ext cx="6157913" cy="456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PRESENTER (UPPER CASE)</a:t>
            </a:r>
          </a:p>
        </p:txBody>
      </p:sp>
    </p:spTree>
    <p:extLst>
      <p:ext uri="{BB962C8B-B14F-4D97-AF65-F5344CB8AC3E}">
        <p14:creationId xmlns:p14="http://schemas.microsoft.com/office/powerpoint/2010/main" val="1321906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5387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242" y="264917"/>
            <a:ext cx="10515600" cy="10174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90443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DABC03-8F1B-46A7-8017-BD7A7F45F37C}" type="datetimeFigureOut">
              <a:rPr lang="en-AU" smtClean="0"/>
              <a:t>28/11/18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905C72-C890-4085-B7CD-C9700166364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0913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0" y="0"/>
            <a:ext cx="12193200" cy="685751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9D624C-7BB0-0841-B732-1A0312F791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76" y="6401022"/>
            <a:ext cx="2899341" cy="32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62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B1109C-DFB3-A543-BE09-D5B23B9707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100" y="355398"/>
            <a:ext cx="1612591" cy="46745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54938" y="2252880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938" y="3851012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255107" y="5848896"/>
            <a:ext cx="6157913" cy="4059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 (UPPER CASE)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255107" y="6214621"/>
            <a:ext cx="6157913" cy="456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PRESENTER (UPPER CASE)</a:t>
            </a:r>
          </a:p>
        </p:txBody>
      </p:sp>
    </p:spTree>
    <p:extLst>
      <p:ext uri="{BB962C8B-B14F-4D97-AF65-F5344CB8AC3E}">
        <p14:creationId xmlns:p14="http://schemas.microsoft.com/office/powerpoint/2010/main" val="4159608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4A31E3-F309-4440-9642-61E746F96E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100" y="6203935"/>
            <a:ext cx="1612591" cy="46745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5761609" y="-348341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61609" y="1249791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761609" y="2181646"/>
            <a:ext cx="6157913" cy="4059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 (UPPER CASE)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761609" y="2547371"/>
            <a:ext cx="6157913" cy="456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PRESENTER (UPPER CASE)</a:t>
            </a:r>
          </a:p>
        </p:txBody>
      </p:sp>
    </p:spTree>
    <p:extLst>
      <p:ext uri="{BB962C8B-B14F-4D97-AF65-F5344CB8AC3E}">
        <p14:creationId xmlns:p14="http://schemas.microsoft.com/office/powerpoint/2010/main" val="322008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4097EC1-9D05-9F4A-A757-9B5A3496C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3545" y="168895"/>
            <a:ext cx="1612591" cy="46745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5878054" y="168895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78054" y="1767027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69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A852D4-C271-FB4B-AB16-A9DACF3B43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18" y="6203935"/>
            <a:ext cx="1612591" cy="46745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78518" y="2070465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8518" y="3668597"/>
            <a:ext cx="6158082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78518" y="4530409"/>
            <a:ext cx="6157913" cy="4059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 (UPPER CASE)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8518" y="4896134"/>
            <a:ext cx="6157913" cy="456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3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PRESENTER (UPPER CASE)</a:t>
            </a:r>
          </a:p>
        </p:txBody>
      </p:sp>
    </p:spTree>
    <p:extLst>
      <p:ext uri="{BB962C8B-B14F-4D97-AF65-F5344CB8AC3E}">
        <p14:creationId xmlns:p14="http://schemas.microsoft.com/office/powerpoint/2010/main" val="2456423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A041C1-D5BC-EA40-8A09-F6749D85A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04D0CD-6490-9C40-85BE-D49609CBC3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3545" y="88977"/>
            <a:ext cx="1725820" cy="7359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889763" y="4195233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89763" y="5793365"/>
            <a:ext cx="6158082" cy="819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3484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8C8113B-D8D6-454E-842B-FB5210E84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BDEE67F-8A8A-6347-8EBD-B1A651A2E5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3545" y="88977"/>
            <a:ext cx="1725820" cy="7359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6454" y="4084397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36454" y="5682529"/>
            <a:ext cx="6158082" cy="819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3961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D7A4903-E722-E847-B065-7616A85A3A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C132B4-3FCD-F948-A566-D6F3843654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3545" y="168895"/>
            <a:ext cx="1612591" cy="46745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236454" y="4084397"/>
            <a:ext cx="6158082" cy="15981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(UPPER CASE)</a:t>
            </a:r>
            <a:endParaRPr lang="en-AU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36454" y="5682529"/>
            <a:ext cx="6158082" cy="819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 b="0" i="0" baseline="0">
                <a:solidFill>
                  <a:schemeClr val="bg1">
                    <a:lumMod val="8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HEADLINE (UPPER CASE)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6217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0243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5" r:id="rId2"/>
    <p:sldLayoutId id="2147483670" r:id="rId3"/>
    <p:sldLayoutId id="2147483668" r:id="rId4"/>
    <p:sldLayoutId id="2147483671" r:id="rId5"/>
    <p:sldLayoutId id="2147483667" r:id="rId6"/>
    <p:sldLayoutId id="2147483674" r:id="rId7"/>
    <p:sldLayoutId id="2147483663" r:id="rId8"/>
    <p:sldLayoutId id="2147483673" r:id="rId9"/>
    <p:sldLayoutId id="2147483677" r:id="rId10"/>
    <p:sldLayoutId id="2147483678" r:id="rId11"/>
    <p:sldLayoutId id="2147483650" r:id="rId12"/>
    <p:sldLayoutId id="214748366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  <p:sldLayoutId id="21474836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tx1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27833" y="3493690"/>
            <a:ext cx="6158082" cy="1544638"/>
          </a:xfrm>
        </p:spPr>
        <p:txBody>
          <a:bodyPr>
            <a:normAutofit/>
          </a:bodyPr>
          <a:lstStyle/>
          <a:p>
            <a:r>
              <a:rPr lang="en-US" dirty="0"/>
              <a:t>ANALYTICS EVERYWHERE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3411129" y="5749528"/>
            <a:ext cx="6157912" cy="4064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AU" dirty="0">
                <a:solidFill>
                  <a:schemeClr val="bg1"/>
                </a:solidFill>
              </a:rPr>
              <a:t>26 NOVEMBER 2018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411129" y="6155928"/>
            <a:ext cx="6157912" cy="45561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AU" dirty="0">
                <a:solidFill>
                  <a:schemeClr val="bg1"/>
                </a:solidFill>
              </a:rPr>
              <a:t>GLEN CLINCH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411129" y="5343128"/>
            <a:ext cx="6157912" cy="406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dirty="0">
                <a:solidFill>
                  <a:schemeClr val="bg1"/>
                </a:solidFill>
              </a:rPr>
              <a:t>VDIT FORUM</a:t>
            </a:r>
          </a:p>
        </p:txBody>
      </p:sp>
    </p:spTree>
    <p:extLst>
      <p:ext uri="{BB962C8B-B14F-4D97-AF65-F5344CB8AC3E}">
        <p14:creationId xmlns:p14="http://schemas.microsoft.com/office/powerpoint/2010/main" val="2220133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8595897" y="5051141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1" y="-1"/>
            <a:ext cx="190137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1558402" y="-2"/>
            <a:ext cx="10633598" cy="14164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395375" y="326580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4800" dirty="0">
                <a:solidFill>
                  <a:schemeClr val="bg1"/>
                </a:solidFill>
              </a:rPr>
              <a:t>SELF-SERVICE ACCESS TO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372" y="1412161"/>
            <a:ext cx="10290629" cy="54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50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825711" y="1323113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</a:rPr>
              <a:t>PROVIDING A</a:t>
            </a:r>
          </a:p>
          <a:p>
            <a:r>
              <a:rPr lang="en-US" sz="8800" b="1" dirty="0">
                <a:solidFill>
                  <a:schemeClr val="bg1"/>
                </a:solidFill>
              </a:rPr>
              <a:t>SELF-SERVICE PLATFORM</a:t>
            </a:r>
          </a:p>
          <a:p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418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8595897" y="5051141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946" y="1211943"/>
            <a:ext cx="10633597" cy="56460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542945" cy="6858000"/>
          </a:xfrm>
          <a:prstGeom prst="rect">
            <a:avLst/>
          </a:prstGeom>
          <a:solidFill>
            <a:srgbClr val="401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1542946" y="0"/>
            <a:ext cx="10633598" cy="1282275"/>
          </a:xfrm>
          <a:prstGeom prst="rect">
            <a:avLst/>
          </a:prstGeom>
          <a:solidFill>
            <a:srgbClr val="401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526003" y="264804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5400" dirty="0">
                <a:solidFill>
                  <a:schemeClr val="bg1"/>
                </a:solidFill>
              </a:rPr>
              <a:t>DESIGNED FOR ANALYTICS</a:t>
            </a:r>
          </a:p>
        </p:txBody>
      </p:sp>
    </p:spTree>
    <p:extLst>
      <p:ext uri="{BB962C8B-B14F-4D97-AF65-F5344CB8AC3E}">
        <p14:creationId xmlns:p14="http://schemas.microsoft.com/office/powerpoint/2010/main" val="556817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372" y="1282276"/>
            <a:ext cx="10290627" cy="55564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9013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1542946" y="0"/>
            <a:ext cx="10633598" cy="12822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453431" y="245543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5400" dirty="0">
                <a:solidFill>
                  <a:schemeClr val="bg1"/>
                </a:solidFill>
              </a:rPr>
              <a:t>DESIGNED FOR OUR ANALYSTS</a:t>
            </a:r>
          </a:p>
        </p:txBody>
      </p:sp>
    </p:spTree>
    <p:extLst>
      <p:ext uri="{BB962C8B-B14F-4D97-AF65-F5344CB8AC3E}">
        <p14:creationId xmlns:p14="http://schemas.microsoft.com/office/powerpoint/2010/main" val="1523268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419225" y="2206162"/>
            <a:ext cx="3587750" cy="4292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1" name="Can 20"/>
          <p:cNvSpPr/>
          <p:nvPr/>
        </p:nvSpPr>
        <p:spPr>
          <a:xfrm>
            <a:off x="633757" y="3350484"/>
            <a:ext cx="3105150" cy="3094486"/>
          </a:xfrm>
          <a:prstGeom prst="can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162" y="4340083"/>
            <a:ext cx="2660341" cy="1755077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302125" y="2198560"/>
            <a:ext cx="3587750" cy="4292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Can 23"/>
          <p:cNvSpPr/>
          <p:nvPr/>
        </p:nvSpPr>
        <p:spPr>
          <a:xfrm>
            <a:off x="4509506" y="3350484"/>
            <a:ext cx="3129544" cy="3094487"/>
          </a:xfrm>
          <a:prstGeom prst="can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058" y="4273446"/>
            <a:ext cx="2740387" cy="177768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8185025" y="2200386"/>
            <a:ext cx="3587750" cy="4292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7" name="Can 26"/>
          <p:cNvSpPr/>
          <p:nvPr/>
        </p:nvSpPr>
        <p:spPr>
          <a:xfrm>
            <a:off x="8392406" y="3350484"/>
            <a:ext cx="3129544" cy="3094487"/>
          </a:xfrm>
          <a:prstGeom prst="can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Pentagon 4"/>
          <p:cNvSpPr/>
          <p:nvPr/>
        </p:nvSpPr>
        <p:spPr>
          <a:xfrm>
            <a:off x="419100" y="331707"/>
            <a:ext cx="11474450" cy="1547862"/>
          </a:xfrm>
          <a:prstGeom prst="homePlat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260" y="957354"/>
            <a:ext cx="865153" cy="66936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679" y="966082"/>
            <a:ext cx="865153" cy="66936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872" y="966082"/>
            <a:ext cx="865153" cy="66936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8899" y="957354"/>
            <a:ext cx="865153" cy="66936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43995" y="382538"/>
            <a:ext cx="2272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chemeClr val="bg1"/>
                </a:solidFill>
              </a:rPr>
              <a:t>DATA SCIENCE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849251" y="382539"/>
            <a:ext cx="288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STRATEGIC ANALYLST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92823" y="382538"/>
            <a:ext cx="286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BUSINESS ANALYLST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602153" y="382538"/>
            <a:ext cx="1695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CONSUMER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6315" y="2314385"/>
            <a:ext cx="358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UNSTRUCTURED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271314" y="2360927"/>
            <a:ext cx="358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DATA HUB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09100" y="2340118"/>
            <a:ext cx="358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SELF SERVICE LAYER</a:t>
            </a:r>
          </a:p>
        </p:txBody>
      </p:sp>
      <p:sp>
        <p:nvSpPr>
          <p:cNvPr id="41" name="Pentagon 40"/>
          <p:cNvSpPr/>
          <p:nvPr/>
        </p:nvSpPr>
        <p:spPr>
          <a:xfrm>
            <a:off x="7530975" y="2352558"/>
            <a:ext cx="1188665" cy="391258"/>
          </a:xfrm>
          <a:prstGeom prst="homePlat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2" name="Pentagon 41"/>
          <p:cNvSpPr/>
          <p:nvPr/>
        </p:nvSpPr>
        <p:spPr>
          <a:xfrm>
            <a:off x="3626221" y="2338874"/>
            <a:ext cx="1188665" cy="391258"/>
          </a:xfrm>
          <a:prstGeom prst="homePlat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4" name="TextBox 43"/>
          <p:cNvSpPr txBox="1"/>
          <p:nvPr/>
        </p:nvSpPr>
        <p:spPr>
          <a:xfrm>
            <a:off x="4313327" y="2878250"/>
            <a:ext cx="3587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RELATIONAL / DIMENSIONAL MODELS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6984" y="4303487"/>
            <a:ext cx="2740387" cy="179167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34445" y="2821969"/>
            <a:ext cx="3587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RAW / ENRICHED </a:t>
            </a:r>
          </a:p>
        </p:txBody>
      </p:sp>
      <p:sp>
        <p:nvSpPr>
          <p:cNvPr id="43" name="Pentagon 42"/>
          <p:cNvSpPr/>
          <p:nvPr/>
        </p:nvSpPr>
        <p:spPr>
          <a:xfrm>
            <a:off x="2267415" y="1105135"/>
            <a:ext cx="1188665" cy="391258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5" name="Pentagon 44"/>
          <p:cNvSpPr/>
          <p:nvPr/>
        </p:nvSpPr>
        <p:spPr>
          <a:xfrm>
            <a:off x="5501667" y="1105135"/>
            <a:ext cx="1188665" cy="391258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6" name="Pentagon 45"/>
          <p:cNvSpPr/>
          <p:nvPr/>
        </p:nvSpPr>
        <p:spPr>
          <a:xfrm>
            <a:off x="8580684" y="1096407"/>
            <a:ext cx="1188665" cy="391258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7" name="TextBox 46"/>
          <p:cNvSpPr txBox="1"/>
          <p:nvPr/>
        </p:nvSpPr>
        <p:spPr>
          <a:xfrm>
            <a:off x="8184901" y="2880271"/>
            <a:ext cx="3587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TRANSFORMED / VISUALISATIONS</a:t>
            </a:r>
          </a:p>
        </p:txBody>
      </p:sp>
    </p:spTree>
    <p:extLst>
      <p:ext uri="{BB962C8B-B14F-4D97-AF65-F5344CB8AC3E}">
        <p14:creationId xmlns:p14="http://schemas.microsoft.com/office/powerpoint/2010/main" val="2745402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pSp>
        <p:nvGrpSpPr>
          <p:cNvPr id="2" name="Group 1"/>
          <p:cNvGrpSpPr/>
          <p:nvPr/>
        </p:nvGrpSpPr>
        <p:grpSpPr>
          <a:xfrm>
            <a:off x="2207117" y="561955"/>
            <a:ext cx="8100785" cy="5556182"/>
            <a:chOff x="622300" y="217863"/>
            <a:chExt cx="10744199" cy="651287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3998" y="217863"/>
              <a:ext cx="1380803" cy="893035"/>
            </a:xfrm>
            <a:prstGeom prst="rect">
              <a:avLst/>
            </a:prstGeom>
          </p:spPr>
        </p:pic>
        <p:sp>
          <p:nvSpPr>
            <p:cNvPr id="51" name="Can 50"/>
            <p:cNvSpPr/>
            <p:nvPr/>
          </p:nvSpPr>
          <p:spPr>
            <a:xfrm>
              <a:off x="2434472" y="5818155"/>
              <a:ext cx="3105150" cy="912582"/>
            </a:xfrm>
            <a:prstGeom prst="can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93110" y="6129790"/>
              <a:ext cx="35878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</a:rPr>
                <a:t>UNSTRUCTURED</a:t>
              </a:r>
            </a:p>
          </p:txBody>
        </p:sp>
        <p:sp>
          <p:nvSpPr>
            <p:cNvPr id="53" name="Can 52"/>
            <p:cNvSpPr/>
            <p:nvPr/>
          </p:nvSpPr>
          <p:spPr>
            <a:xfrm>
              <a:off x="6635059" y="5818155"/>
              <a:ext cx="3105150" cy="912582"/>
            </a:xfrm>
            <a:prstGeom prst="can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393697" y="6129790"/>
              <a:ext cx="35878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</a:rPr>
                <a:t>DATA HUB</a:t>
              </a:r>
            </a:p>
          </p:txBody>
        </p:sp>
        <p:sp>
          <p:nvSpPr>
            <p:cNvPr id="61" name="Can 60"/>
            <p:cNvSpPr/>
            <p:nvPr/>
          </p:nvSpPr>
          <p:spPr>
            <a:xfrm>
              <a:off x="622300" y="1238250"/>
              <a:ext cx="10744199" cy="4468451"/>
            </a:xfrm>
            <a:prstGeom prst="can">
              <a:avLst>
                <a:gd name="adj" fmla="val 5663"/>
              </a:avLst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2" name="Can 61"/>
            <p:cNvSpPr/>
            <p:nvPr/>
          </p:nvSpPr>
          <p:spPr>
            <a:xfrm>
              <a:off x="812800" y="4572173"/>
              <a:ext cx="10414000" cy="933450"/>
            </a:xfrm>
            <a:prstGeom prst="ca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12800" y="4891212"/>
              <a:ext cx="1041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/>
                <a:t>SELF SERVICE LAYER</a:t>
              </a:r>
            </a:p>
          </p:txBody>
        </p:sp>
        <p:sp>
          <p:nvSpPr>
            <p:cNvPr id="64" name="Can 63"/>
            <p:cNvSpPr/>
            <p:nvPr/>
          </p:nvSpPr>
          <p:spPr>
            <a:xfrm>
              <a:off x="812800" y="3149600"/>
              <a:ext cx="10414000" cy="1562100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12800" y="3595639"/>
              <a:ext cx="10413999" cy="54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/>
                <a:t>DATA CLASSIFICATION LAYER</a:t>
              </a: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1083873" y="4047557"/>
              <a:ext cx="3204354" cy="3683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4417623" y="4044382"/>
              <a:ext cx="3204354" cy="3683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7751373" y="4044382"/>
              <a:ext cx="3204354" cy="3683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83873" y="4060924"/>
              <a:ext cx="3204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b="1" dirty="0"/>
                <a:t>PLATINUM LAYER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417623" y="4051915"/>
              <a:ext cx="3204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b="1" dirty="0"/>
                <a:t>GOLD LAYER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22211" y="4043350"/>
              <a:ext cx="3204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b="1" dirty="0"/>
                <a:t>BRONZE LAYER</a:t>
              </a:r>
            </a:p>
          </p:txBody>
        </p:sp>
        <p:sp>
          <p:nvSpPr>
            <p:cNvPr id="72" name="Can 71"/>
            <p:cNvSpPr/>
            <p:nvPr/>
          </p:nvSpPr>
          <p:spPr>
            <a:xfrm>
              <a:off x="812800" y="1521895"/>
              <a:ext cx="10414000" cy="933450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12800" y="1840934"/>
              <a:ext cx="1041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</a:rPr>
                <a:t>DATA CATALOGUE</a:t>
              </a:r>
            </a:p>
          </p:txBody>
        </p:sp>
        <p:sp>
          <p:nvSpPr>
            <p:cNvPr id="74" name="Can 73"/>
            <p:cNvSpPr/>
            <p:nvPr/>
          </p:nvSpPr>
          <p:spPr>
            <a:xfrm>
              <a:off x="812800" y="2398195"/>
              <a:ext cx="10414000" cy="933450"/>
            </a:xfrm>
            <a:prstGeom prst="ca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12800" y="2717234"/>
              <a:ext cx="1041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</a:rPr>
                <a:t>SECURE LAYER</a:t>
              </a:r>
            </a:p>
          </p:txBody>
        </p:sp>
        <p:sp>
          <p:nvSpPr>
            <p:cNvPr id="76" name="Right Arrow 75"/>
            <p:cNvSpPr/>
            <p:nvPr/>
          </p:nvSpPr>
          <p:spPr>
            <a:xfrm rot="16200000">
              <a:off x="7869513" y="5074365"/>
              <a:ext cx="530267" cy="1045773"/>
            </a:xfrm>
            <a:prstGeom prst="rightArrow">
              <a:avLst>
                <a:gd name="adj1" fmla="val 50000"/>
                <a:gd name="adj2" fmla="val 4042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7" name="Right Arrow 76"/>
            <p:cNvSpPr/>
            <p:nvPr/>
          </p:nvSpPr>
          <p:spPr>
            <a:xfrm rot="16200000">
              <a:off x="3721913" y="5087066"/>
              <a:ext cx="530267" cy="1045773"/>
            </a:xfrm>
            <a:prstGeom prst="rightArrow">
              <a:avLst>
                <a:gd name="adj1" fmla="val 50000"/>
                <a:gd name="adj2" fmla="val 4042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80191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825711" y="1323113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</a:rPr>
              <a:t>ENABLING A</a:t>
            </a:r>
          </a:p>
          <a:p>
            <a:r>
              <a:rPr lang="en-US" sz="8800" b="1" dirty="0">
                <a:solidFill>
                  <a:schemeClr val="bg1"/>
                </a:solidFill>
              </a:rPr>
              <a:t>FOUNDATION FOR EFFECTIVE DECISIONS</a:t>
            </a:r>
          </a:p>
          <a:p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85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8595897" y="5051141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1" y="-1"/>
            <a:ext cx="1901372" cy="6858000"/>
          </a:xfrm>
          <a:prstGeom prst="rect">
            <a:avLst/>
          </a:prstGeom>
          <a:solidFill>
            <a:srgbClr val="0001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1558402" y="-2"/>
            <a:ext cx="10633598" cy="1416454"/>
          </a:xfrm>
          <a:prstGeom prst="rect">
            <a:avLst/>
          </a:prstGeom>
          <a:solidFill>
            <a:srgbClr val="0001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387267" y="348343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4600" dirty="0">
                <a:solidFill>
                  <a:schemeClr val="bg1"/>
                </a:solidFill>
              </a:rPr>
              <a:t>ADVANCED ANALYTICS MADE EASIER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372" y="1365815"/>
            <a:ext cx="10290627" cy="549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8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559569" y="2065505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72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31678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DF9E9E-4766-CF40-B0CD-53B0E1C6EF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3364" y="198338"/>
            <a:ext cx="1712692" cy="7291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9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14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630" y="147538"/>
            <a:ext cx="11879941" cy="66596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DF9E9E-4766-CF40-B0CD-53B0E1C6EF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3364" y="198338"/>
            <a:ext cx="1712692" cy="72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22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57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051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25061" y="777883"/>
            <a:ext cx="6158082" cy="1598132"/>
          </a:xfrm>
        </p:spPr>
        <p:txBody>
          <a:bodyPr>
            <a:normAutofit fontScale="90000"/>
          </a:bodyPr>
          <a:lstStyle/>
          <a:p>
            <a:r>
              <a:rPr lang="en-AU" dirty="0"/>
              <a:t>SINGLE SOURCE OF</a:t>
            </a:r>
            <a:br>
              <a:rPr lang="en-AU" dirty="0"/>
            </a:br>
            <a:r>
              <a:rPr lang="en-AU" sz="7200" dirty="0"/>
              <a:t>TRUTH</a:t>
            </a:r>
          </a:p>
        </p:txBody>
      </p:sp>
    </p:spTree>
    <p:extLst>
      <p:ext uri="{BB962C8B-B14F-4D97-AF65-F5344CB8AC3E}">
        <p14:creationId xmlns:p14="http://schemas.microsoft.com/office/powerpoint/2010/main" val="5385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825711" y="1323113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</a:rPr>
              <a:t>DEVELOPING A</a:t>
            </a:r>
          </a:p>
          <a:p>
            <a:r>
              <a:rPr lang="en-US" sz="8800" b="1" dirty="0">
                <a:solidFill>
                  <a:schemeClr val="bg1"/>
                </a:solidFill>
              </a:rPr>
              <a:t>DATA </a:t>
            </a:r>
          </a:p>
          <a:p>
            <a:r>
              <a:rPr lang="en-US" sz="8800" b="1" dirty="0">
                <a:solidFill>
                  <a:schemeClr val="bg1"/>
                </a:solidFill>
              </a:rPr>
              <a:t>CATALOGUE</a:t>
            </a:r>
          </a:p>
          <a:p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769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404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12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512" y="-22868"/>
            <a:ext cx="2030730" cy="68808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Rectangle 8"/>
          <p:cNvSpPr/>
          <p:nvPr/>
        </p:nvSpPr>
        <p:spPr>
          <a:xfrm>
            <a:off x="123371" y="-22868"/>
            <a:ext cx="12068629" cy="11332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296681" y="218690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4800" dirty="0"/>
              <a:t>STRENGTHENED DATA MANAGEMENT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547906" y="1449045"/>
            <a:ext cx="9180285" cy="4849083"/>
            <a:chOff x="2039406" y="1364538"/>
            <a:chExt cx="9180285" cy="4849083"/>
          </a:xfrm>
        </p:grpSpPr>
        <p:grpSp>
          <p:nvGrpSpPr>
            <p:cNvPr id="15" name="Group 14"/>
            <p:cNvGrpSpPr/>
            <p:nvPr/>
          </p:nvGrpSpPr>
          <p:grpSpPr>
            <a:xfrm>
              <a:off x="2039406" y="1782313"/>
              <a:ext cx="9180285" cy="4431308"/>
              <a:chOff x="1799771" y="1540673"/>
              <a:chExt cx="9180285" cy="4431308"/>
            </a:xfrm>
          </p:grpSpPr>
          <p:sp>
            <p:nvSpPr>
              <p:cNvPr id="4" name="Block Arc 3"/>
              <p:cNvSpPr/>
              <p:nvPr/>
            </p:nvSpPr>
            <p:spPr>
              <a:xfrm rot="5400000">
                <a:off x="7787993" y="1031594"/>
                <a:ext cx="2682984" cy="3701143"/>
              </a:xfrm>
              <a:prstGeom prst="blockArc">
                <a:avLst>
                  <a:gd name="adj1" fmla="val 10841754"/>
                  <a:gd name="adj2" fmla="val 21599990"/>
                  <a:gd name="adj3" fmla="val 35484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799771" y="1540673"/>
                <a:ext cx="7439268" cy="94847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" name="Block Arc 10"/>
              <p:cNvSpPr/>
              <p:nvPr/>
            </p:nvSpPr>
            <p:spPr>
              <a:xfrm rot="16200000">
                <a:off x="2319485" y="2774436"/>
                <a:ext cx="2682984" cy="3701143"/>
              </a:xfrm>
              <a:prstGeom prst="blockArc">
                <a:avLst>
                  <a:gd name="adj1" fmla="val 10841754"/>
                  <a:gd name="adj2" fmla="val 21599990"/>
                  <a:gd name="adj3" fmla="val 35484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577767" y="3283515"/>
                <a:ext cx="5661271" cy="94847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577767" y="5018022"/>
                <a:ext cx="6556307" cy="94847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Isosceles Triangle 13"/>
              <p:cNvSpPr/>
              <p:nvPr/>
            </p:nvSpPr>
            <p:spPr>
              <a:xfrm rot="5400000">
                <a:off x="10043962" y="5097710"/>
                <a:ext cx="953958" cy="794583"/>
              </a:xfrm>
              <a:prstGeom prst="triangle">
                <a:avLst>
                  <a:gd name="adj" fmla="val 4853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229143" y="1404523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Oval 16"/>
            <p:cNvSpPr/>
            <p:nvPr/>
          </p:nvSpPr>
          <p:spPr>
            <a:xfrm>
              <a:off x="4954377" y="1404523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Oval 17"/>
            <p:cNvSpPr/>
            <p:nvPr/>
          </p:nvSpPr>
          <p:spPr>
            <a:xfrm>
              <a:off x="6664620" y="1364538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Oval 18"/>
            <p:cNvSpPr/>
            <p:nvPr/>
          </p:nvSpPr>
          <p:spPr>
            <a:xfrm>
              <a:off x="8389854" y="1364538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3288037" y="3129377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Oval 20"/>
            <p:cNvSpPr/>
            <p:nvPr/>
          </p:nvSpPr>
          <p:spPr>
            <a:xfrm>
              <a:off x="5013271" y="3129377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Oval 21"/>
            <p:cNvSpPr/>
            <p:nvPr/>
          </p:nvSpPr>
          <p:spPr>
            <a:xfrm>
              <a:off x="6723514" y="3089392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Oval 22"/>
            <p:cNvSpPr/>
            <p:nvPr/>
          </p:nvSpPr>
          <p:spPr>
            <a:xfrm>
              <a:off x="8448748" y="3089392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Oval 23"/>
            <p:cNvSpPr/>
            <p:nvPr/>
          </p:nvSpPr>
          <p:spPr>
            <a:xfrm>
              <a:off x="3299104" y="4881973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Oval 24"/>
            <p:cNvSpPr/>
            <p:nvPr/>
          </p:nvSpPr>
          <p:spPr>
            <a:xfrm>
              <a:off x="5024338" y="4881973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Oval 25"/>
            <p:cNvSpPr/>
            <p:nvPr/>
          </p:nvSpPr>
          <p:spPr>
            <a:xfrm>
              <a:off x="6734581" y="4841988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Oval 26"/>
            <p:cNvSpPr/>
            <p:nvPr/>
          </p:nvSpPr>
          <p:spPr>
            <a:xfrm>
              <a:off x="8459815" y="4841988"/>
              <a:ext cx="1142551" cy="1091372"/>
            </a:xfrm>
            <a:prstGeom prst="ellipse">
              <a:avLst/>
            </a:prstGeom>
            <a:solidFill>
              <a:schemeClr val="tx1"/>
            </a:solidFill>
            <a:ln w="1047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423315" y="2537753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EXECUTIVE SPONSORHIP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37147" y="2515792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BUSINESS OBJECTIVES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74782" y="2529718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MATURITY BASELINE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30711" y="2507457"/>
            <a:ext cx="1514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TARGET DESIGN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25284" y="4286754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DATA GOVERNANCE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34219" y="4243181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DATA ARCHITECTURE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86090" y="4250299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DATA MANAGEMENT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88272" y="4265141"/>
            <a:ext cx="1514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DATA ROADMAP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63020" y="6027544"/>
            <a:ext cx="1723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POLICY &amp; STANDARDS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04713" y="6027544"/>
            <a:ext cx="1479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DATA PROCESSES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874782" y="5997248"/>
            <a:ext cx="1945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COMMUNICATIONS &amp; ENGAGEMENT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791400" y="6005740"/>
            <a:ext cx="1514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KPIs &amp; MONITORING</a:t>
            </a:r>
          </a:p>
        </p:txBody>
      </p:sp>
      <p:sp>
        <p:nvSpPr>
          <p:cNvPr id="49" name="Freeform 276"/>
          <p:cNvSpPr>
            <a:spLocks noEditPoints="1"/>
          </p:cNvSpPr>
          <p:nvPr/>
        </p:nvSpPr>
        <p:spPr bwMode="auto">
          <a:xfrm>
            <a:off x="7484001" y="5123959"/>
            <a:ext cx="700155" cy="546750"/>
          </a:xfrm>
          <a:custGeom>
            <a:avLst/>
            <a:gdLst>
              <a:gd name="T0" fmla="*/ 158 w 167"/>
              <a:gd name="T1" fmla="*/ 79 h 137"/>
              <a:gd name="T2" fmla="*/ 145 w 167"/>
              <a:gd name="T3" fmla="*/ 117 h 137"/>
              <a:gd name="T4" fmla="*/ 153 w 167"/>
              <a:gd name="T5" fmla="*/ 134 h 137"/>
              <a:gd name="T6" fmla="*/ 116 w 167"/>
              <a:gd name="T7" fmla="*/ 124 h 137"/>
              <a:gd name="T8" fmla="*/ 91 w 167"/>
              <a:gd name="T9" fmla="*/ 117 h 137"/>
              <a:gd name="T10" fmla="*/ 79 w 167"/>
              <a:gd name="T11" fmla="*/ 107 h 137"/>
              <a:gd name="T12" fmla="*/ 80 w 167"/>
              <a:gd name="T13" fmla="*/ 107 h 137"/>
              <a:gd name="T14" fmla="*/ 117 w 167"/>
              <a:gd name="T15" fmla="*/ 95 h 137"/>
              <a:gd name="T16" fmla="*/ 141 w 167"/>
              <a:gd name="T17" fmla="*/ 66 h 137"/>
              <a:gd name="T18" fmla="*/ 158 w 167"/>
              <a:gd name="T19" fmla="*/ 79 h 137"/>
              <a:gd name="T20" fmla="*/ 13 w 167"/>
              <a:gd name="T21" fmla="*/ 36 h 137"/>
              <a:gd name="T22" fmla="*/ 32 w 167"/>
              <a:gd name="T23" fmla="*/ 92 h 137"/>
              <a:gd name="T24" fmla="*/ 21 w 167"/>
              <a:gd name="T25" fmla="*/ 117 h 137"/>
              <a:gd name="T26" fmla="*/ 76 w 167"/>
              <a:gd name="T27" fmla="*/ 103 h 137"/>
              <a:gd name="T28" fmla="*/ 113 w 167"/>
              <a:gd name="T29" fmla="*/ 92 h 137"/>
              <a:gd name="T30" fmla="*/ 132 w 167"/>
              <a:gd name="T31" fmla="*/ 37 h 137"/>
              <a:gd name="T32" fmla="*/ 13 w 167"/>
              <a:gd name="T33" fmla="*/ 36 h 137"/>
              <a:gd name="T34" fmla="*/ 72 w 167"/>
              <a:gd name="T35" fmla="*/ 69 h 137"/>
              <a:gd name="T36" fmla="*/ 59 w 167"/>
              <a:gd name="T37" fmla="*/ 56 h 137"/>
              <a:gd name="T38" fmla="*/ 72 w 167"/>
              <a:gd name="T39" fmla="*/ 44 h 137"/>
              <a:gd name="T40" fmla="*/ 84 w 167"/>
              <a:gd name="T41" fmla="*/ 56 h 137"/>
              <a:gd name="T42" fmla="*/ 72 w 167"/>
              <a:gd name="T43" fmla="*/ 69 h 137"/>
              <a:gd name="T44" fmla="*/ 107 w 167"/>
              <a:gd name="T45" fmla="*/ 69 h 137"/>
              <a:gd name="T46" fmla="*/ 94 w 167"/>
              <a:gd name="T47" fmla="*/ 56 h 137"/>
              <a:gd name="T48" fmla="*/ 107 w 167"/>
              <a:gd name="T49" fmla="*/ 44 h 137"/>
              <a:gd name="T50" fmla="*/ 119 w 167"/>
              <a:gd name="T51" fmla="*/ 56 h 137"/>
              <a:gd name="T52" fmla="*/ 107 w 167"/>
              <a:gd name="T53" fmla="*/ 69 h 137"/>
              <a:gd name="T54" fmla="*/ 37 w 167"/>
              <a:gd name="T55" fmla="*/ 69 h 137"/>
              <a:gd name="T56" fmla="*/ 24 w 167"/>
              <a:gd name="T57" fmla="*/ 56 h 137"/>
              <a:gd name="T58" fmla="*/ 37 w 167"/>
              <a:gd name="T59" fmla="*/ 44 h 137"/>
              <a:gd name="T60" fmla="*/ 49 w 167"/>
              <a:gd name="T61" fmla="*/ 56 h 137"/>
              <a:gd name="T62" fmla="*/ 37 w 167"/>
              <a:gd name="T63" fmla="*/ 6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" h="137">
                <a:moveTo>
                  <a:pt x="158" y="79"/>
                </a:moveTo>
                <a:cubicBezTo>
                  <a:pt x="167" y="91"/>
                  <a:pt x="164" y="108"/>
                  <a:pt x="145" y="117"/>
                </a:cubicBezTo>
                <a:cubicBezTo>
                  <a:pt x="131" y="123"/>
                  <a:pt x="142" y="133"/>
                  <a:pt x="153" y="134"/>
                </a:cubicBezTo>
                <a:cubicBezTo>
                  <a:pt x="132" y="137"/>
                  <a:pt x="123" y="128"/>
                  <a:pt x="116" y="124"/>
                </a:cubicBezTo>
                <a:cubicBezTo>
                  <a:pt x="110" y="121"/>
                  <a:pt x="100" y="122"/>
                  <a:pt x="91" y="117"/>
                </a:cubicBezTo>
                <a:cubicBezTo>
                  <a:pt x="86" y="114"/>
                  <a:pt x="82" y="111"/>
                  <a:pt x="79" y="107"/>
                </a:cubicBezTo>
                <a:cubicBezTo>
                  <a:pt x="79" y="107"/>
                  <a:pt x="79" y="107"/>
                  <a:pt x="80" y="107"/>
                </a:cubicBezTo>
                <a:cubicBezTo>
                  <a:pt x="89" y="102"/>
                  <a:pt x="102" y="103"/>
                  <a:pt x="117" y="95"/>
                </a:cubicBezTo>
                <a:cubicBezTo>
                  <a:pt x="131" y="88"/>
                  <a:pt x="139" y="77"/>
                  <a:pt x="141" y="66"/>
                </a:cubicBezTo>
                <a:cubicBezTo>
                  <a:pt x="148" y="69"/>
                  <a:pt x="154" y="73"/>
                  <a:pt x="158" y="79"/>
                </a:cubicBezTo>
                <a:close/>
                <a:moveTo>
                  <a:pt x="13" y="36"/>
                </a:moveTo>
                <a:cubicBezTo>
                  <a:pt x="0" y="54"/>
                  <a:pt x="4" y="79"/>
                  <a:pt x="32" y="92"/>
                </a:cubicBezTo>
                <a:cubicBezTo>
                  <a:pt x="53" y="101"/>
                  <a:pt x="38" y="116"/>
                  <a:pt x="21" y="117"/>
                </a:cubicBezTo>
                <a:cubicBezTo>
                  <a:pt x="53" y="122"/>
                  <a:pt x="66" y="109"/>
                  <a:pt x="76" y="103"/>
                </a:cubicBezTo>
                <a:cubicBezTo>
                  <a:pt x="85" y="98"/>
                  <a:pt x="99" y="99"/>
                  <a:pt x="113" y="92"/>
                </a:cubicBezTo>
                <a:cubicBezTo>
                  <a:pt x="138" y="78"/>
                  <a:pt x="144" y="55"/>
                  <a:pt x="132" y="37"/>
                </a:cubicBezTo>
                <a:cubicBezTo>
                  <a:pt x="108" y="0"/>
                  <a:pt x="36" y="3"/>
                  <a:pt x="13" y="36"/>
                </a:cubicBezTo>
                <a:close/>
                <a:moveTo>
                  <a:pt x="72" y="69"/>
                </a:moveTo>
                <a:cubicBezTo>
                  <a:pt x="65" y="69"/>
                  <a:pt x="59" y="63"/>
                  <a:pt x="59" y="56"/>
                </a:cubicBezTo>
                <a:cubicBezTo>
                  <a:pt x="59" y="49"/>
                  <a:pt x="65" y="44"/>
                  <a:pt x="72" y="44"/>
                </a:cubicBezTo>
                <a:cubicBezTo>
                  <a:pt x="79" y="44"/>
                  <a:pt x="84" y="49"/>
                  <a:pt x="84" y="56"/>
                </a:cubicBezTo>
                <a:cubicBezTo>
                  <a:pt x="84" y="63"/>
                  <a:pt x="79" y="69"/>
                  <a:pt x="72" y="69"/>
                </a:cubicBezTo>
                <a:close/>
                <a:moveTo>
                  <a:pt x="107" y="69"/>
                </a:moveTo>
                <a:cubicBezTo>
                  <a:pt x="100" y="69"/>
                  <a:pt x="94" y="63"/>
                  <a:pt x="94" y="56"/>
                </a:cubicBezTo>
                <a:cubicBezTo>
                  <a:pt x="94" y="49"/>
                  <a:pt x="100" y="44"/>
                  <a:pt x="107" y="44"/>
                </a:cubicBezTo>
                <a:cubicBezTo>
                  <a:pt x="114" y="44"/>
                  <a:pt x="119" y="49"/>
                  <a:pt x="119" y="56"/>
                </a:cubicBezTo>
                <a:cubicBezTo>
                  <a:pt x="119" y="63"/>
                  <a:pt x="114" y="69"/>
                  <a:pt x="107" y="69"/>
                </a:cubicBezTo>
                <a:close/>
                <a:moveTo>
                  <a:pt x="37" y="69"/>
                </a:moveTo>
                <a:cubicBezTo>
                  <a:pt x="30" y="69"/>
                  <a:pt x="24" y="63"/>
                  <a:pt x="24" y="56"/>
                </a:cubicBezTo>
                <a:cubicBezTo>
                  <a:pt x="24" y="49"/>
                  <a:pt x="30" y="44"/>
                  <a:pt x="37" y="44"/>
                </a:cubicBezTo>
                <a:cubicBezTo>
                  <a:pt x="44" y="44"/>
                  <a:pt x="49" y="49"/>
                  <a:pt x="49" y="56"/>
                </a:cubicBezTo>
                <a:cubicBezTo>
                  <a:pt x="49" y="63"/>
                  <a:pt x="44" y="69"/>
                  <a:pt x="37" y="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992243" y="1700298"/>
            <a:ext cx="633350" cy="619573"/>
            <a:chOff x="6359525" y="5041900"/>
            <a:chExt cx="452438" cy="477838"/>
          </a:xfrm>
          <a:solidFill>
            <a:schemeClr val="bg1">
              <a:lumMod val="95000"/>
            </a:schemeClr>
          </a:solidFill>
        </p:grpSpPr>
        <p:sp>
          <p:nvSpPr>
            <p:cNvPr id="51" name="Freeform 921"/>
            <p:cNvSpPr>
              <a:spLocks/>
            </p:cNvSpPr>
            <p:nvPr/>
          </p:nvSpPr>
          <p:spPr bwMode="auto">
            <a:xfrm>
              <a:off x="6464300" y="5041900"/>
              <a:ext cx="239713" cy="277813"/>
            </a:xfrm>
            <a:custGeom>
              <a:avLst/>
              <a:gdLst>
                <a:gd name="T0" fmla="*/ 63 w 64"/>
                <a:gd name="T1" fmla="*/ 36 h 74"/>
                <a:gd name="T2" fmla="*/ 61 w 64"/>
                <a:gd name="T3" fmla="*/ 34 h 74"/>
                <a:gd name="T4" fmla="*/ 61 w 64"/>
                <a:gd name="T5" fmla="*/ 21 h 74"/>
                <a:gd name="T6" fmla="*/ 33 w 64"/>
                <a:gd name="T7" fmla="*/ 0 h 74"/>
                <a:gd name="T8" fmla="*/ 19 w 64"/>
                <a:gd name="T9" fmla="*/ 4 h 74"/>
                <a:gd name="T10" fmla="*/ 4 w 64"/>
                <a:gd name="T11" fmla="*/ 21 h 74"/>
                <a:gd name="T12" fmla="*/ 3 w 64"/>
                <a:gd name="T13" fmla="*/ 34 h 74"/>
                <a:gd name="T14" fmla="*/ 1 w 64"/>
                <a:gd name="T15" fmla="*/ 36 h 74"/>
                <a:gd name="T16" fmla="*/ 1 w 64"/>
                <a:gd name="T17" fmla="*/ 45 h 74"/>
                <a:gd name="T18" fmla="*/ 7 w 64"/>
                <a:gd name="T19" fmla="*/ 54 h 74"/>
                <a:gd name="T20" fmla="*/ 32 w 64"/>
                <a:gd name="T21" fmla="*/ 74 h 74"/>
                <a:gd name="T22" fmla="*/ 57 w 64"/>
                <a:gd name="T23" fmla="*/ 54 h 74"/>
                <a:gd name="T24" fmla="*/ 63 w 64"/>
                <a:gd name="T25" fmla="*/ 45 h 74"/>
                <a:gd name="T26" fmla="*/ 63 w 64"/>
                <a:gd name="T27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4">
                  <a:moveTo>
                    <a:pt x="63" y="36"/>
                  </a:moveTo>
                  <a:cubicBezTo>
                    <a:pt x="62" y="35"/>
                    <a:pt x="62" y="34"/>
                    <a:pt x="61" y="34"/>
                  </a:cubicBezTo>
                  <a:cubicBezTo>
                    <a:pt x="61" y="28"/>
                    <a:pt x="61" y="25"/>
                    <a:pt x="61" y="21"/>
                  </a:cubicBezTo>
                  <a:cubicBezTo>
                    <a:pt x="59" y="9"/>
                    <a:pt x="50" y="0"/>
                    <a:pt x="33" y="0"/>
                  </a:cubicBezTo>
                  <a:cubicBezTo>
                    <a:pt x="24" y="0"/>
                    <a:pt x="26" y="4"/>
                    <a:pt x="19" y="4"/>
                  </a:cubicBezTo>
                  <a:cubicBezTo>
                    <a:pt x="7" y="5"/>
                    <a:pt x="5" y="15"/>
                    <a:pt x="4" y="21"/>
                  </a:cubicBezTo>
                  <a:cubicBezTo>
                    <a:pt x="3" y="25"/>
                    <a:pt x="3" y="28"/>
                    <a:pt x="3" y="34"/>
                  </a:cubicBezTo>
                  <a:cubicBezTo>
                    <a:pt x="3" y="34"/>
                    <a:pt x="2" y="35"/>
                    <a:pt x="1" y="36"/>
                  </a:cubicBezTo>
                  <a:cubicBezTo>
                    <a:pt x="0" y="38"/>
                    <a:pt x="0" y="42"/>
                    <a:pt x="1" y="45"/>
                  </a:cubicBezTo>
                  <a:cubicBezTo>
                    <a:pt x="3" y="49"/>
                    <a:pt x="5" y="52"/>
                    <a:pt x="7" y="54"/>
                  </a:cubicBezTo>
                  <a:cubicBezTo>
                    <a:pt x="10" y="66"/>
                    <a:pt x="20" y="74"/>
                    <a:pt x="32" y="74"/>
                  </a:cubicBezTo>
                  <a:cubicBezTo>
                    <a:pt x="44" y="74"/>
                    <a:pt x="54" y="66"/>
                    <a:pt x="57" y="54"/>
                  </a:cubicBezTo>
                  <a:cubicBezTo>
                    <a:pt x="60" y="52"/>
                    <a:pt x="62" y="49"/>
                    <a:pt x="63" y="45"/>
                  </a:cubicBezTo>
                  <a:cubicBezTo>
                    <a:pt x="64" y="42"/>
                    <a:pt x="64" y="38"/>
                    <a:pt x="6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22"/>
            <p:cNvSpPr>
              <a:spLocks/>
            </p:cNvSpPr>
            <p:nvPr/>
          </p:nvSpPr>
          <p:spPr bwMode="auto">
            <a:xfrm>
              <a:off x="6359525" y="5327650"/>
              <a:ext cx="452438" cy="192088"/>
            </a:xfrm>
            <a:custGeom>
              <a:avLst/>
              <a:gdLst>
                <a:gd name="T0" fmla="*/ 115 w 121"/>
                <a:gd name="T1" fmla="*/ 14 h 51"/>
                <a:gd name="T2" fmla="*/ 89 w 121"/>
                <a:gd name="T3" fmla="*/ 0 h 51"/>
                <a:gd name="T4" fmla="*/ 76 w 121"/>
                <a:gd name="T5" fmla="*/ 6 h 51"/>
                <a:gd name="T6" fmla="*/ 67 w 121"/>
                <a:gd name="T7" fmla="*/ 35 h 51"/>
                <a:gd name="T8" fmla="*/ 65 w 121"/>
                <a:gd name="T9" fmla="*/ 35 h 51"/>
                <a:gd name="T10" fmla="*/ 64 w 121"/>
                <a:gd name="T11" fmla="*/ 22 h 51"/>
                <a:gd name="T12" fmla="*/ 65 w 121"/>
                <a:gd name="T13" fmla="*/ 16 h 51"/>
                <a:gd name="T14" fmla="*/ 66 w 121"/>
                <a:gd name="T15" fmla="*/ 14 h 51"/>
                <a:gd name="T16" fmla="*/ 66 w 121"/>
                <a:gd name="T17" fmla="*/ 9 h 51"/>
                <a:gd name="T18" fmla="*/ 54 w 121"/>
                <a:gd name="T19" fmla="*/ 9 h 51"/>
                <a:gd name="T20" fmla="*/ 55 w 121"/>
                <a:gd name="T21" fmla="*/ 14 h 51"/>
                <a:gd name="T22" fmla="*/ 56 w 121"/>
                <a:gd name="T23" fmla="*/ 16 h 51"/>
                <a:gd name="T24" fmla="*/ 57 w 121"/>
                <a:gd name="T25" fmla="*/ 22 h 51"/>
                <a:gd name="T26" fmla="*/ 55 w 121"/>
                <a:gd name="T27" fmla="*/ 35 h 51"/>
                <a:gd name="T28" fmla="*/ 53 w 121"/>
                <a:gd name="T29" fmla="*/ 35 h 51"/>
                <a:gd name="T30" fmla="*/ 44 w 121"/>
                <a:gd name="T31" fmla="*/ 6 h 51"/>
                <a:gd name="T32" fmla="*/ 32 w 121"/>
                <a:gd name="T33" fmla="*/ 0 h 51"/>
                <a:gd name="T34" fmla="*/ 6 w 121"/>
                <a:gd name="T35" fmla="*/ 14 h 51"/>
                <a:gd name="T36" fmla="*/ 0 w 121"/>
                <a:gd name="T37" fmla="*/ 35 h 51"/>
                <a:gd name="T38" fmla="*/ 60 w 121"/>
                <a:gd name="T39" fmla="*/ 51 h 51"/>
                <a:gd name="T40" fmla="*/ 121 w 121"/>
                <a:gd name="T41" fmla="*/ 35 h 51"/>
                <a:gd name="T42" fmla="*/ 115 w 121"/>
                <a:gd name="T43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51">
                  <a:moveTo>
                    <a:pt x="115" y="14"/>
                  </a:moveTo>
                  <a:cubicBezTo>
                    <a:pt x="111" y="8"/>
                    <a:pt x="100" y="2"/>
                    <a:pt x="89" y="0"/>
                  </a:cubicBezTo>
                  <a:cubicBezTo>
                    <a:pt x="84" y="3"/>
                    <a:pt x="81" y="5"/>
                    <a:pt x="76" y="6"/>
                  </a:cubicBezTo>
                  <a:cubicBezTo>
                    <a:pt x="74" y="16"/>
                    <a:pt x="70" y="29"/>
                    <a:pt x="67" y="35"/>
                  </a:cubicBezTo>
                  <a:cubicBezTo>
                    <a:pt x="67" y="37"/>
                    <a:pt x="66" y="37"/>
                    <a:pt x="65" y="35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0"/>
                    <a:pt x="64" y="18"/>
                    <a:pt x="65" y="16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2"/>
                    <a:pt x="67" y="10"/>
                    <a:pt x="66" y="9"/>
                  </a:cubicBezTo>
                  <a:cubicBezTo>
                    <a:pt x="62" y="9"/>
                    <a:pt x="58" y="9"/>
                    <a:pt x="54" y="9"/>
                  </a:cubicBezTo>
                  <a:cubicBezTo>
                    <a:pt x="54" y="10"/>
                    <a:pt x="54" y="12"/>
                    <a:pt x="55" y="14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7" y="2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7"/>
                    <a:pt x="54" y="37"/>
                    <a:pt x="53" y="35"/>
                  </a:cubicBezTo>
                  <a:cubicBezTo>
                    <a:pt x="50" y="29"/>
                    <a:pt x="46" y="16"/>
                    <a:pt x="44" y="6"/>
                  </a:cubicBezTo>
                  <a:cubicBezTo>
                    <a:pt x="35" y="4"/>
                    <a:pt x="32" y="0"/>
                    <a:pt x="32" y="0"/>
                  </a:cubicBezTo>
                  <a:cubicBezTo>
                    <a:pt x="21" y="2"/>
                    <a:pt x="10" y="8"/>
                    <a:pt x="6" y="14"/>
                  </a:cubicBezTo>
                  <a:cubicBezTo>
                    <a:pt x="1" y="23"/>
                    <a:pt x="0" y="35"/>
                    <a:pt x="0" y="35"/>
                  </a:cubicBezTo>
                  <a:cubicBezTo>
                    <a:pt x="0" y="39"/>
                    <a:pt x="27" y="51"/>
                    <a:pt x="60" y="51"/>
                  </a:cubicBezTo>
                  <a:cubicBezTo>
                    <a:pt x="94" y="51"/>
                    <a:pt x="121" y="39"/>
                    <a:pt x="121" y="35"/>
                  </a:cubicBezTo>
                  <a:cubicBezTo>
                    <a:pt x="121" y="35"/>
                    <a:pt x="120" y="23"/>
                    <a:pt x="1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231086" y="5123959"/>
            <a:ext cx="667657" cy="607001"/>
            <a:chOff x="7662863" y="4454525"/>
            <a:chExt cx="473075" cy="434975"/>
          </a:xfrm>
          <a:solidFill>
            <a:schemeClr val="bg1">
              <a:lumMod val="95000"/>
            </a:schemeClr>
          </a:solidFill>
        </p:grpSpPr>
        <p:sp>
          <p:nvSpPr>
            <p:cNvPr id="54" name="Freeform 255"/>
            <p:cNvSpPr>
              <a:spLocks noEditPoints="1"/>
            </p:cNvSpPr>
            <p:nvPr/>
          </p:nvSpPr>
          <p:spPr bwMode="auto">
            <a:xfrm>
              <a:off x="7662863" y="4454525"/>
              <a:ext cx="473075" cy="434975"/>
            </a:xfrm>
            <a:custGeom>
              <a:avLst/>
              <a:gdLst>
                <a:gd name="T0" fmla="*/ 115 w 126"/>
                <a:gd name="T1" fmla="*/ 98 h 116"/>
                <a:gd name="T2" fmla="*/ 125 w 126"/>
                <a:gd name="T3" fmla="*/ 67 h 116"/>
                <a:gd name="T4" fmla="*/ 125 w 126"/>
                <a:gd name="T5" fmla="*/ 66 h 116"/>
                <a:gd name="T6" fmla="*/ 126 w 126"/>
                <a:gd name="T7" fmla="*/ 63 h 116"/>
                <a:gd name="T8" fmla="*/ 78 w 126"/>
                <a:gd name="T9" fmla="*/ 2 h 116"/>
                <a:gd name="T10" fmla="*/ 72 w 126"/>
                <a:gd name="T11" fmla="*/ 1 h 116"/>
                <a:gd name="T12" fmla="*/ 66 w 126"/>
                <a:gd name="T13" fmla="*/ 1 h 116"/>
                <a:gd name="T14" fmla="*/ 63 w 126"/>
                <a:gd name="T15" fmla="*/ 0 h 116"/>
                <a:gd name="T16" fmla="*/ 20 w 126"/>
                <a:gd name="T17" fmla="*/ 17 h 116"/>
                <a:gd name="T18" fmla="*/ 0 w 126"/>
                <a:gd name="T19" fmla="*/ 60 h 116"/>
                <a:gd name="T20" fmla="*/ 0 w 126"/>
                <a:gd name="T21" fmla="*/ 64 h 116"/>
                <a:gd name="T22" fmla="*/ 0 w 126"/>
                <a:gd name="T23" fmla="*/ 67 h 116"/>
                <a:gd name="T24" fmla="*/ 32 w 126"/>
                <a:gd name="T25" fmla="*/ 115 h 116"/>
                <a:gd name="T26" fmla="*/ 98 w 126"/>
                <a:gd name="T27" fmla="*/ 116 h 116"/>
                <a:gd name="T28" fmla="*/ 89 w 126"/>
                <a:gd name="T29" fmla="*/ 91 h 116"/>
                <a:gd name="T30" fmla="*/ 99 w 126"/>
                <a:gd name="T31" fmla="*/ 102 h 116"/>
                <a:gd name="T32" fmla="*/ 29 w 126"/>
                <a:gd name="T33" fmla="*/ 104 h 116"/>
                <a:gd name="T34" fmla="*/ 27 w 126"/>
                <a:gd name="T35" fmla="*/ 101 h 116"/>
                <a:gd name="T36" fmla="*/ 31 w 126"/>
                <a:gd name="T37" fmla="*/ 86 h 116"/>
                <a:gd name="T38" fmla="*/ 10 w 126"/>
                <a:gd name="T39" fmla="*/ 64 h 116"/>
                <a:gd name="T40" fmla="*/ 22 w 126"/>
                <a:gd name="T41" fmla="*/ 55 h 116"/>
                <a:gd name="T42" fmla="*/ 14 w 126"/>
                <a:gd name="T43" fmla="*/ 44 h 116"/>
                <a:gd name="T44" fmla="*/ 31 w 126"/>
                <a:gd name="T45" fmla="*/ 34 h 116"/>
                <a:gd name="T46" fmla="*/ 31 w 126"/>
                <a:gd name="T47" fmla="*/ 22 h 116"/>
                <a:gd name="T48" fmla="*/ 58 w 126"/>
                <a:gd name="T49" fmla="*/ 19 h 116"/>
                <a:gd name="T50" fmla="*/ 67 w 126"/>
                <a:gd name="T51" fmla="*/ 11 h 116"/>
                <a:gd name="T52" fmla="*/ 89 w 126"/>
                <a:gd name="T53" fmla="*/ 28 h 116"/>
                <a:gd name="T54" fmla="*/ 101 w 126"/>
                <a:gd name="T55" fmla="*/ 27 h 116"/>
                <a:gd name="T56" fmla="*/ 115 w 126"/>
                <a:gd name="T57" fmla="*/ 55 h 116"/>
                <a:gd name="T58" fmla="*/ 103 w 126"/>
                <a:gd name="T59" fmla="*/ 64 h 116"/>
                <a:gd name="T60" fmla="*/ 104 w 126"/>
                <a:gd name="T61" fmla="*/ 95 h 116"/>
                <a:gd name="T62" fmla="*/ 89 w 126"/>
                <a:gd name="T63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6" h="116">
                  <a:moveTo>
                    <a:pt x="114" y="99"/>
                  </a:moveTo>
                  <a:cubicBezTo>
                    <a:pt x="115" y="99"/>
                    <a:pt x="115" y="98"/>
                    <a:pt x="115" y="98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21" y="89"/>
                    <a:pt x="125" y="78"/>
                    <a:pt x="125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66"/>
                    <a:pt x="125" y="66"/>
                  </a:cubicBezTo>
                  <a:cubicBezTo>
                    <a:pt x="125" y="65"/>
                    <a:pt x="126" y="65"/>
                    <a:pt x="126" y="64"/>
                  </a:cubicBezTo>
                  <a:cubicBezTo>
                    <a:pt x="126" y="64"/>
                    <a:pt x="126" y="63"/>
                    <a:pt x="126" y="63"/>
                  </a:cubicBezTo>
                  <a:cubicBezTo>
                    <a:pt x="125" y="48"/>
                    <a:pt x="120" y="35"/>
                    <a:pt x="112" y="24"/>
                  </a:cubicBezTo>
                  <a:cubicBezTo>
                    <a:pt x="103" y="14"/>
                    <a:pt x="91" y="6"/>
                    <a:pt x="78" y="2"/>
                  </a:cubicBezTo>
                  <a:cubicBezTo>
                    <a:pt x="77" y="2"/>
                    <a:pt x="76" y="2"/>
                    <a:pt x="74" y="2"/>
                  </a:cubicBezTo>
                  <a:cubicBezTo>
                    <a:pt x="74" y="1"/>
                    <a:pt x="73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0" y="1"/>
                    <a:pt x="68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7" y="1"/>
                    <a:pt x="32" y="7"/>
                    <a:pt x="20" y="17"/>
                  </a:cubicBezTo>
                  <a:cubicBezTo>
                    <a:pt x="8" y="28"/>
                    <a:pt x="1" y="43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1" y="87"/>
                    <a:pt x="12" y="105"/>
                    <a:pt x="28" y="116"/>
                  </a:cubicBezTo>
                  <a:cubicBezTo>
                    <a:pt x="29" y="116"/>
                    <a:pt x="31" y="116"/>
                    <a:pt x="32" y="115"/>
                  </a:cubicBezTo>
                  <a:cubicBezTo>
                    <a:pt x="51" y="102"/>
                    <a:pt x="75" y="102"/>
                    <a:pt x="94" y="115"/>
                  </a:cubicBezTo>
                  <a:cubicBezTo>
                    <a:pt x="95" y="116"/>
                    <a:pt x="96" y="116"/>
                    <a:pt x="98" y="116"/>
                  </a:cubicBezTo>
                  <a:cubicBezTo>
                    <a:pt x="104" y="111"/>
                    <a:pt x="110" y="106"/>
                    <a:pt x="114" y="99"/>
                  </a:cubicBezTo>
                  <a:close/>
                  <a:moveTo>
                    <a:pt x="89" y="91"/>
                  </a:moveTo>
                  <a:cubicBezTo>
                    <a:pt x="92" y="95"/>
                    <a:pt x="95" y="98"/>
                    <a:pt x="99" y="101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8" y="103"/>
                    <a:pt x="97" y="103"/>
                    <a:pt x="96" y="104"/>
                  </a:cubicBezTo>
                  <a:cubicBezTo>
                    <a:pt x="76" y="91"/>
                    <a:pt x="49" y="91"/>
                    <a:pt x="29" y="104"/>
                  </a:cubicBezTo>
                  <a:cubicBezTo>
                    <a:pt x="28" y="103"/>
                    <a:pt x="27" y="103"/>
                    <a:pt x="26" y="102"/>
                  </a:cubicBezTo>
                  <a:cubicBezTo>
                    <a:pt x="26" y="102"/>
                    <a:pt x="27" y="102"/>
                    <a:pt x="27" y="101"/>
                  </a:cubicBezTo>
                  <a:cubicBezTo>
                    <a:pt x="30" y="98"/>
                    <a:pt x="33" y="95"/>
                    <a:pt x="37" y="91"/>
                  </a:cubicBezTo>
                  <a:cubicBezTo>
                    <a:pt x="40" y="88"/>
                    <a:pt x="35" y="82"/>
                    <a:pt x="31" y="86"/>
                  </a:cubicBezTo>
                  <a:cubicBezTo>
                    <a:pt x="27" y="89"/>
                    <a:pt x="24" y="92"/>
                    <a:pt x="21" y="96"/>
                  </a:cubicBezTo>
                  <a:cubicBezTo>
                    <a:pt x="14" y="86"/>
                    <a:pt x="10" y="75"/>
                    <a:pt x="10" y="64"/>
                  </a:cubicBezTo>
                  <a:cubicBezTo>
                    <a:pt x="14" y="64"/>
                    <a:pt x="18" y="64"/>
                    <a:pt x="22" y="64"/>
                  </a:cubicBezTo>
                  <a:cubicBezTo>
                    <a:pt x="27" y="64"/>
                    <a:pt x="27" y="55"/>
                    <a:pt x="22" y="55"/>
                  </a:cubicBezTo>
                  <a:cubicBezTo>
                    <a:pt x="18" y="55"/>
                    <a:pt x="14" y="55"/>
                    <a:pt x="11" y="55"/>
                  </a:cubicBezTo>
                  <a:cubicBezTo>
                    <a:pt x="11" y="52"/>
                    <a:pt x="12" y="48"/>
                    <a:pt x="14" y="44"/>
                  </a:cubicBezTo>
                  <a:cubicBezTo>
                    <a:pt x="16" y="38"/>
                    <a:pt x="20" y="32"/>
                    <a:pt x="24" y="27"/>
                  </a:cubicBezTo>
                  <a:cubicBezTo>
                    <a:pt x="26" y="29"/>
                    <a:pt x="29" y="32"/>
                    <a:pt x="31" y="34"/>
                  </a:cubicBezTo>
                  <a:cubicBezTo>
                    <a:pt x="35" y="37"/>
                    <a:pt x="40" y="32"/>
                    <a:pt x="37" y="28"/>
                  </a:cubicBezTo>
                  <a:cubicBezTo>
                    <a:pt x="35" y="26"/>
                    <a:pt x="33" y="24"/>
                    <a:pt x="31" y="22"/>
                  </a:cubicBezTo>
                  <a:cubicBezTo>
                    <a:pt x="39" y="16"/>
                    <a:pt x="48" y="12"/>
                    <a:pt x="58" y="11"/>
                  </a:cubicBezTo>
                  <a:cubicBezTo>
                    <a:pt x="58" y="14"/>
                    <a:pt x="58" y="16"/>
                    <a:pt x="58" y="19"/>
                  </a:cubicBezTo>
                  <a:cubicBezTo>
                    <a:pt x="58" y="24"/>
                    <a:pt x="67" y="24"/>
                    <a:pt x="67" y="19"/>
                  </a:cubicBezTo>
                  <a:cubicBezTo>
                    <a:pt x="67" y="16"/>
                    <a:pt x="67" y="14"/>
                    <a:pt x="67" y="11"/>
                  </a:cubicBezTo>
                  <a:cubicBezTo>
                    <a:pt x="77" y="12"/>
                    <a:pt x="87" y="16"/>
                    <a:pt x="94" y="22"/>
                  </a:cubicBezTo>
                  <a:cubicBezTo>
                    <a:pt x="92" y="24"/>
                    <a:pt x="91" y="26"/>
                    <a:pt x="89" y="28"/>
                  </a:cubicBezTo>
                  <a:cubicBezTo>
                    <a:pt x="85" y="32"/>
                    <a:pt x="91" y="37"/>
                    <a:pt x="94" y="34"/>
                  </a:cubicBezTo>
                  <a:cubicBezTo>
                    <a:pt x="97" y="32"/>
                    <a:pt x="99" y="30"/>
                    <a:pt x="101" y="27"/>
                  </a:cubicBezTo>
                  <a:cubicBezTo>
                    <a:pt x="105" y="32"/>
                    <a:pt x="108" y="37"/>
                    <a:pt x="111" y="43"/>
                  </a:cubicBezTo>
                  <a:cubicBezTo>
                    <a:pt x="113" y="47"/>
                    <a:pt x="114" y="51"/>
                    <a:pt x="115" y="55"/>
                  </a:cubicBezTo>
                  <a:cubicBezTo>
                    <a:pt x="111" y="55"/>
                    <a:pt x="107" y="55"/>
                    <a:pt x="103" y="55"/>
                  </a:cubicBezTo>
                  <a:cubicBezTo>
                    <a:pt x="98" y="55"/>
                    <a:pt x="98" y="64"/>
                    <a:pt x="103" y="64"/>
                  </a:cubicBezTo>
                  <a:cubicBezTo>
                    <a:pt x="107" y="64"/>
                    <a:pt x="111" y="64"/>
                    <a:pt x="115" y="64"/>
                  </a:cubicBezTo>
                  <a:cubicBezTo>
                    <a:pt x="115" y="75"/>
                    <a:pt x="111" y="86"/>
                    <a:pt x="104" y="95"/>
                  </a:cubicBezTo>
                  <a:cubicBezTo>
                    <a:pt x="101" y="92"/>
                    <a:pt x="98" y="89"/>
                    <a:pt x="94" y="86"/>
                  </a:cubicBezTo>
                  <a:cubicBezTo>
                    <a:pt x="91" y="82"/>
                    <a:pt x="85" y="88"/>
                    <a:pt x="8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56"/>
            <p:cNvSpPr>
              <a:spLocks noEditPoints="1"/>
            </p:cNvSpPr>
            <p:nvPr/>
          </p:nvSpPr>
          <p:spPr bwMode="auto">
            <a:xfrm>
              <a:off x="7845426" y="4638675"/>
              <a:ext cx="169863" cy="104775"/>
            </a:xfrm>
            <a:custGeom>
              <a:avLst/>
              <a:gdLst>
                <a:gd name="T0" fmla="*/ 44 w 45"/>
                <a:gd name="T1" fmla="*/ 3 h 28"/>
                <a:gd name="T2" fmla="*/ 39 w 45"/>
                <a:gd name="T3" fmla="*/ 1 h 28"/>
                <a:gd name="T4" fmla="*/ 19 w 45"/>
                <a:gd name="T5" fmla="*/ 4 h 28"/>
                <a:gd name="T6" fmla="*/ 9 w 45"/>
                <a:gd name="T7" fmla="*/ 3 h 28"/>
                <a:gd name="T8" fmla="*/ 2 w 45"/>
                <a:gd name="T9" fmla="*/ 19 h 28"/>
                <a:gd name="T10" fmla="*/ 18 w 45"/>
                <a:gd name="T11" fmla="*/ 26 h 28"/>
                <a:gd name="T12" fmla="*/ 24 w 45"/>
                <a:gd name="T13" fmla="*/ 19 h 28"/>
                <a:gd name="T14" fmla="*/ 42 w 45"/>
                <a:gd name="T15" fmla="*/ 7 h 28"/>
                <a:gd name="T16" fmla="*/ 44 w 45"/>
                <a:gd name="T17" fmla="*/ 3 h 28"/>
                <a:gd name="T18" fmla="*/ 17 w 45"/>
                <a:gd name="T19" fmla="*/ 18 h 28"/>
                <a:gd name="T20" fmla="*/ 15 w 45"/>
                <a:gd name="T21" fmla="*/ 19 h 28"/>
                <a:gd name="T22" fmla="*/ 8 w 45"/>
                <a:gd name="T23" fmla="*/ 17 h 28"/>
                <a:gd name="T24" fmla="*/ 11 w 45"/>
                <a:gd name="T25" fmla="*/ 10 h 28"/>
                <a:gd name="T26" fmla="*/ 13 w 45"/>
                <a:gd name="T27" fmla="*/ 10 h 28"/>
                <a:gd name="T28" fmla="*/ 18 w 45"/>
                <a:gd name="T29" fmla="*/ 13 h 28"/>
                <a:gd name="T30" fmla="*/ 17 w 45"/>
                <a:gd name="T31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8">
                  <a:moveTo>
                    <a:pt x="44" y="3"/>
                  </a:moveTo>
                  <a:cubicBezTo>
                    <a:pt x="44" y="1"/>
                    <a:pt x="41" y="0"/>
                    <a:pt x="3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3" y="6"/>
                    <a:pt x="0" y="13"/>
                    <a:pt x="2" y="19"/>
                  </a:cubicBezTo>
                  <a:cubicBezTo>
                    <a:pt x="4" y="25"/>
                    <a:pt x="11" y="28"/>
                    <a:pt x="18" y="26"/>
                  </a:cubicBezTo>
                  <a:cubicBezTo>
                    <a:pt x="21" y="25"/>
                    <a:pt x="23" y="22"/>
                    <a:pt x="24" y="1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6"/>
                    <a:pt x="45" y="4"/>
                    <a:pt x="44" y="3"/>
                  </a:cubicBezTo>
                  <a:close/>
                  <a:moveTo>
                    <a:pt x="17" y="18"/>
                  </a:moveTo>
                  <a:cubicBezTo>
                    <a:pt x="16" y="19"/>
                    <a:pt x="16" y="19"/>
                    <a:pt x="15" y="19"/>
                  </a:cubicBezTo>
                  <a:cubicBezTo>
                    <a:pt x="12" y="20"/>
                    <a:pt x="9" y="19"/>
                    <a:pt x="8" y="17"/>
                  </a:cubicBezTo>
                  <a:cubicBezTo>
                    <a:pt x="7" y="14"/>
                    <a:pt x="9" y="11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5" y="10"/>
                    <a:pt x="17" y="11"/>
                    <a:pt x="18" y="13"/>
                  </a:cubicBezTo>
                  <a:cubicBezTo>
                    <a:pt x="19" y="15"/>
                    <a:pt x="18" y="17"/>
                    <a:pt x="1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138913" y="5209932"/>
            <a:ext cx="609766" cy="582817"/>
            <a:chOff x="6780213" y="5662613"/>
            <a:chExt cx="457199" cy="455612"/>
          </a:xfrm>
          <a:solidFill>
            <a:schemeClr val="bg1">
              <a:lumMod val="95000"/>
            </a:schemeClr>
          </a:solidFill>
        </p:grpSpPr>
        <p:sp>
          <p:nvSpPr>
            <p:cNvPr id="60" name="Freeform 894"/>
            <p:cNvSpPr>
              <a:spLocks noEditPoints="1"/>
            </p:cNvSpPr>
            <p:nvPr/>
          </p:nvSpPr>
          <p:spPr bwMode="auto">
            <a:xfrm>
              <a:off x="7038975" y="5662613"/>
              <a:ext cx="198437" cy="198437"/>
            </a:xfrm>
            <a:custGeom>
              <a:avLst/>
              <a:gdLst>
                <a:gd name="T0" fmla="*/ 42 w 53"/>
                <a:gd name="T1" fmla="*/ 23 h 53"/>
                <a:gd name="T2" fmla="*/ 26 w 53"/>
                <a:gd name="T3" fmla="*/ 38 h 53"/>
                <a:gd name="T4" fmla="*/ 19 w 53"/>
                <a:gd name="T5" fmla="*/ 38 h 53"/>
                <a:gd name="T6" fmla="*/ 11 w 53"/>
                <a:gd name="T7" fmla="*/ 30 h 53"/>
                <a:gd name="T8" fmla="*/ 11 w 53"/>
                <a:gd name="T9" fmla="*/ 23 h 53"/>
                <a:gd name="T10" fmla="*/ 19 w 53"/>
                <a:gd name="T11" fmla="*/ 23 h 53"/>
                <a:gd name="T12" fmla="*/ 23 w 53"/>
                <a:gd name="T13" fmla="*/ 26 h 53"/>
                <a:gd name="T14" fmla="*/ 34 w 53"/>
                <a:gd name="T15" fmla="*/ 15 h 53"/>
                <a:gd name="T16" fmla="*/ 42 w 53"/>
                <a:gd name="T17" fmla="*/ 15 h 53"/>
                <a:gd name="T18" fmla="*/ 42 w 53"/>
                <a:gd name="T19" fmla="*/ 23 h 53"/>
                <a:gd name="T20" fmla="*/ 26 w 53"/>
                <a:gd name="T21" fmla="*/ 0 h 53"/>
                <a:gd name="T22" fmla="*/ 0 w 53"/>
                <a:gd name="T23" fmla="*/ 26 h 53"/>
                <a:gd name="T24" fmla="*/ 26 w 53"/>
                <a:gd name="T25" fmla="*/ 53 h 53"/>
                <a:gd name="T26" fmla="*/ 53 w 53"/>
                <a:gd name="T27" fmla="*/ 26 h 53"/>
                <a:gd name="T28" fmla="*/ 26 w 53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2" y="2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4" y="40"/>
                    <a:pt x="21" y="40"/>
                    <a:pt x="19" y="38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9" y="28"/>
                    <a:pt x="9" y="25"/>
                    <a:pt x="11" y="23"/>
                  </a:cubicBezTo>
                  <a:cubicBezTo>
                    <a:pt x="13" y="20"/>
                    <a:pt x="17" y="20"/>
                    <a:pt x="19" y="2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3"/>
                    <a:pt x="40" y="13"/>
                    <a:pt x="42" y="15"/>
                  </a:cubicBezTo>
                  <a:cubicBezTo>
                    <a:pt x="44" y="17"/>
                    <a:pt x="44" y="20"/>
                    <a:pt x="42" y="23"/>
                  </a:cubicBezTo>
                  <a:close/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1"/>
                    <a:pt x="4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95"/>
            <p:cNvSpPr>
              <a:spLocks/>
            </p:cNvSpPr>
            <p:nvPr/>
          </p:nvSpPr>
          <p:spPr bwMode="auto">
            <a:xfrm>
              <a:off x="6780213" y="5662613"/>
              <a:ext cx="346075" cy="455612"/>
            </a:xfrm>
            <a:custGeom>
              <a:avLst/>
              <a:gdLst>
                <a:gd name="T0" fmla="*/ 84 w 92"/>
                <a:gd name="T1" fmla="*/ 95 h 122"/>
                <a:gd name="T2" fmla="*/ 65 w 92"/>
                <a:gd name="T3" fmla="*/ 95 h 122"/>
                <a:gd name="T4" fmla="*/ 65 w 92"/>
                <a:gd name="T5" fmla="*/ 114 h 122"/>
                <a:gd name="T6" fmla="*/ 65 w 92"/>
                <a:gd name="T7" fmla="*/ 114 h 122"/>
                <a:gd name="T8" fmla="*/ 65 w 92"/>
                <a:gd name="T9" fmla="*/ 114 h 122"/>
                <a:gd name="T10" fmla="*/ 59 w 92"/>
                <a:gd name="T11" fmla="*/ 114 h 122"/>
                <a:gd name="T12" fmla="*/ 32 w 92"/>
                <a:gd name="T13" fmla="*/ 114 h 122"/>
                <a:gd name="T14" fmla="*/ 17 w 92"/>
                <a:gd name="T15" fmla="*/ 114 h 122"/>
                <a:gd name="T16" fmla="*/ 7 w 92"/>
                <a:gd name="T17" fmla="*/ 105 h 122"/>
                <a:gd name="T18" fmla="*/ 7 w 92"/>
                <a:gd name="T19" fmla="*/ 17 h 122"/>
                <a:gd name="T20" fmla="*/ 10 w 92"/>
                <a:gd name="T21" fmla="*/ 10 h 122"/>
                <a:gd name="T22" fmla="*/ 17 w 92"/>
                <a:gd name="T23" fmla="*/ 7 h 122"/>
                <a:gd name="T24" fmla="*/ 67 w 92"/>
                <a:gd name="T25" fmla="*/ 7 h 122"/>
                <a:gd name="T26" fmla="*/ 74 w 92"/>
                <a:gd name="T27" fmla="*/ 0 h 122"/>
                <a:gd name="T28" fmla="*/ 16 w 92"/>
                <a:gd name="T29" fmla="*/ 0 h 122"/>
                <a:gd name="T30" fmla="*/ 16 w 92"/>
                <a:gd name="T31" fmla="*/ 0 h 122"/>
                <a:gd name="T32" fmla="*/ 4 w 92"/>
                <a:gd name="T33" fmla="*/ 4 h 122"/>
                <a:gd name="T34" fmla="*/ 0 w 92"/>
                <a:gd name="T35" fmla="*/ 16 h 122"/>
                <a:gd name="T36" fmla="*/ 0 w 92"/>
                <a:gd name="T37" fmla="*/ 106 h 122"/>
                <a:gd name="T38" fmla="*/ 16 w 92"/>
                <a:gd name="T39" fmla="*/ 122 h 122"/>
                <a:gd name="T40" fmla="*/ 32 w 92"/>
                <a:gd name="T41" fmla="*/ 122 h 122"/>
                <a:gd name="T42" fmla="*/ 59 w 92"/>
                <a:gd name="T43" fmla="*/ 122 h 122"/>
                <a:gd name="T44" fmla="*/ 66 w 92"/>
                <a:gd name="T45" fmla="*/ 122 h 122"/>
                <a:gd name="T46" fmla="*/ 70 w 92"/>
                <a:gd name="T47" fmla="*/ 120 h 122"/>
                <a:gd name="T48" fmla="*/ 90 w 92"/>
                <a:gd name="T49" fmla="*/ 101 h 122"/>
                <a:gd name="T50" fmla="*/ 92 w 92"/>
                <a:gd name="T51" fmla="*/ 96 h 122"/>
                <a:gd name="T52" fmla="*/ 92 w 92"/>
                <a:gd name="T53" fmla="*/ 96 h 122"/>
                <a:gd name="T54" fmla="*/ 92 w 92"/>
                <a:gd name="T55" fmla="*/ 96 h 122"/>
                <a:gd name="T56" fmla="*/ 92 w 92"/>
                <a:gd name="T57" fmla="*/ 61 h 122"/>
                <a:gd name="T58" fmla="*/ 84 w 92"/>
                <a:gd name="T59" fmla="*/ 59 h 122"/>
                <a:gd name="T60" fmla="*/ 84 w 92"/>
                <a:gd name="T61" fmla="*/ 9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122">
                  <a:moveTo>
                    <a:pt x="84" y="95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2" y="114"/>
                    <a:pt x="7" y="110"/>
                    <a:pt x="7" y="10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10" y="10"/>
                  </a:cubicBezTo>
                  <a:cubicBezTo>
                    <a:pt x="12" y="8"/>
                    <a:pt x="14" y="7"/>
                    <a:pt x="1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9" y="4"/>
                    <a:pt x="71" y="2"/>
                    <a:pt x="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8" y="122"/>
                    <a:pt x="69" y="121"/>
                    <a:pt x="70" y="12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1" y="98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9" y="60"/>
                    <a:pt x="86" y="60"/>
                    <a:pt x="84" y="59"/>
                  </a:cubicBezTo>
                  <a:lnTo>
                    <a:pt x="8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96"/>
            <p:cNvSpPr>
              <a:spLocks/>
            </p:cNvSpPr>
            <p:nvPr/>
          </p:nvSpPr>
          <p:spPr bwMode="auto">
            <a:xfrm>
              <a:off x="6835775" y="5756275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3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3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97"/>
            <p:cNvSpPr>
              <a:spLocks/>
            </p:cNvSpPr>
            <p:nvPr/>
          </p:nvSpPr>
          <p:spPr bwMode="auto">
            <a:xfrm>
              <a:off x="6835775" y="5861050"/>
              <a:ext cx="60325" cy="58737"/>
            </a:xfrm>
            <a:custGeom>
              <a:avLst/>
              <a:gdLst>
                <a:gd name="T0" fmla="*/ 14 w 16"/>
                <a:gd name="T1" fmla="*/ 0 h 16"/>
                <a:gd name="T2" fmla="*/ 3 w 16"/>
                <a:gd name="T3" fmla="*/ 0 h 16"/>
                <a:gd name="T4" fmla="*/ 0 w 16"/>
                <a:gd name="T5" fmla="*/ 2 h 16"/>
                <a:gd name="T6" fmla="*/ 0 w 16"/>
                <a:gd name="T7" fmla="*/ 13 h 16"/>
                <a:gd name="T8" fmla="*/ 3 w 16"/>
                <a:gd name="T9" fmla="*/ 16 h 16"/>
                <a:gd name="T10" fmla="*/ 14 w 16"/>
                <a:gd name="T11" fmla="*/ 16 h 16"/>
                <a:gd name="T12" fmla="*/ 16 w 16"/>
                <a:gd name="T13" fmla="*/ 13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898"/>
            <p:cNvSpPr>
              <a:spLocks/>
            </p:cNvSpPr>
            <p:nvPr/>
          </p:nvSpPr>
          <p:spPr bwMode="auto">
            <a:xfrm>
              <a:off x="6835775" y="5961063"/>
              <a:ext cx="60325" cy="63500"/>
            </a:xfrm>
            <a:custGeom>
              <a:avLst/>
              <a:gdLst>
                <a:gd name="T0" fmla="*/ 14 w 16"/>
                <a:gd name="T1" fmla="*/ 0 h 17"/>
                <a:gd name="T2" fmla="*/ 3 w 16"/>
                <a:gd name="T3" fmla="*/ 0 h 17"/>
                <a:gd name="T4" fmla="*/ 0 w 16"/>
                <a:gd name="T5" fmla="*/ 3 h 17"/>
                <a:gd name="T6" fmla="*/ 0 w 16"/>
                <a:gd name="T7" fmla="*/ 14 h 17"/>
                <a:gd name="T8" fmla="*/ 3 w 16"/>
                <a:gd name="T9" fmla="*/ 17 h 17"/>
                <a:gd name="T10" fmla="*/ 14 w 16"/>
                <a:gd name="T11" fmla="*/ 17 h 17"/>
                <a:gd name="T12" fmla="*/ 16 w 16"/>
                <a:gd name="T13" fmla="*/ 14 h 17"/>
                <a:gd name="T14" fmla="*/ 16 w 16"/>
                <a:gd name="T15" fmla="*/ 3 h 17"/>
                <a:gd name="T16" fmla="*/ 14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5"/>
                    <a:pt x="16" y="1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899"/>
            <p:cNvSpPr>
              <a:spLocks/>
            </p:cNvSpPr>
            <p:nvPr/>
          </p:nvSpPr>
          <p:spPr bwMode="auto">
            <a:xfrm>
              <a:off x="6923088" y="5759450"/>
              <a:ext cx="90487" cy="30162"/>
            </a:xfrm>
            <a:custGeom>
              <a:avLst/>
              <a:gdLst>
                <a:gd name="T0" fmla="*/ 23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4 w 24"/>
                <a:gd name="T9" fmla="*/ 8 h 8"/>
                <a:gd name="T10" fmla="*/ 23 w 2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5"/>
                    <a:pt x="23" y="3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900"/>
            <p:cNvSpPr>
              <a:spLocks/>
            </p:cNvSpPr>
            <p:nvPr/>
          </p:nvSpPr>
          <p:spPr bwMode="auto">
            <a:xfrm>
              <a:off x="6923088" y="5819775"/>
              <a:ext cx="120650" cy="25400"/>
            </a:xfrm>
            <a:custGeom>
              <a:avLst/>
              <a:gdLst>
                <a:gd name="T0" fmla="*/ 4 w 32"/>
                <a:gd name="T1" fmla="*/ 0 h 7"/>
                <a:gd name="T2" fmla="*/ 0 w 32"/>
                <a:gd name="T3" fmla="*/ 3 h 7"/>
                <a:gd name="T4" fmla="*/ 4 w 32"/>
                <a:gd name="T5" fmla="*/ 7 h 7"/>
                <a:gd name="T6" fmla="*/ 32 w 32"/>
                <a:gd name="T7" fmla="*/ 7 h 7"/>
                <a:gd name="T8" fmla="*/ 27 w 32"/>
                <a:gd name="T9" fmla="*/ 0 h 7"/>
                <a:gd name="T10" fmla="*/ 4 w 3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5"/>
                    <a:pt x="28" y="2"/>
                    <a:pt x="2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01"/>
            <p:cNvSpPr>
              <a:spLocks/>
            </p:cNvSpPr>
            <p:nvPr/>
          </p:nvSpPr>
          <p:spPr bwMode="auto">
            <a:xfrm>
              <a:off x="6923088" y="5875338"/>
              <a:ext cx="142875" cy="30162"/>
            </a:xfrm>
            <a:custGeom>
              <a:avLst/>
              <a:gdLst>
                <a:gd name="T0" fmla="*/ 0 w 38"/>
                <a:gd name="T1" fmla="*/ 4 h 8"/>
                <a:gd name="T2" fmla="*/ 4 w 38"/>
                <a:gd name="T3" fmla="*/ 8 h 8"/>
                <a:gd name="T4" fmla="*/ 34 w 38"/>
                <a:gd name="T5" fmla="*/ 8 h 8"/>
                <a:gd name="T6" fmla="*/ 38 w 38"/>
                <a:gd name="T7" fmla="*/ 4 h 8"/>
                <a:gd name="T8" fmla="*/ 34 w 38"/>
                <a:gd name="T9" fmla="*/ 0 h 8"/>
                <a:gd name="T10" fmla="*/ 4 w 38"/>
                <a:gd name="T11" fmla="*/ 0 h 8"/>
                <a:gd name="T12" fmla="*/ 0 w 3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902"/>
            <p:cNvSpPr>
              <a:spLocks/>
            </p:cNvSpPr>
            <p:nvPr/>
          </p:nvSpPr>
          <p:spPr bwMode="auto">
            <a:xfrm>
              <a:off x="6923088" y="5930900"/>
              <a:ext cx="142875" cy="30162"/>
            </a:xfrm>
            <a:custGeom>
              <a:avLst/>
              <a:gdLst>
                <a:gd name="T0" fmla="*/ 34 w 38"/>
                <a:gd name="T1" fmla="*/ 0 h 8"/>
                <a:gd name="T2" fmla="*/ 4 w 38"/>
                <a:gd name="T3" fmla="*/ 0 h 8"/>
                <a:gd name="T4" fmla="*/ 0 w 38"/>
                <a:gd name="T5" fmla="*/ 4 h 8"/>
                <a:gd name="T6" fmla="*/ 4 w 38"/>
                <a:gd name="T7" fmla="*/ 8 h 8"/>
                <a:gd name="T8" fmla="*/ 34 w 38"/>
                <a:gd name="T9" fmla="*/ 8 h 8"/>
                <a:gd name="T10" fmla="*/ 38 w 38"/>
                <a:gd name="T11" fmla="*/ 4 h 8"/>
                <a:gd name="T12" fmla="*/ 34 w 3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8" y="2"/>
                    <a:pt x="37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903"/>
            <p:cNvSpPr>
              <a:spLocks/>
            </p:cNvSpPr>
            <p:nvPr/>
          </p:nvSpPr>
          <p:spPr bwMode="auto">
            <a:xfrm>
              <a:off x="6923088" y="5991225"/>
              <a:ext cx="85725" cy="26987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3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518250" y="3414309"/>
            <a:ext cx="543047" cy="585001"/>
            <a:chOff x="4184650" y="3295650"/>
            <a:chExt cx="1882775" cy="1671638"/>
          </a:xfrm>
          <a:solidFill>
            <a:schemeClr val="bg1">
              <a:lumMod val="95000"/>
            </a:schemeClr>
          </a:solidFill>
        </p:grpSpPr>
        <p:sp>
          <p:nvSpPr>
            <p:cNvPr id="71" name="Freeform 247"/>
            <p:cNvSpPr>
              <a:spLocks noEditPoints="1"/>
            </p:cNvSpPr>
            <p:nvPr/>
          </p:nvSpPr>
          <p:spPr bwMode="auto">
            <a:xfrm>
              <a:off x="4184650" y="3295650"/>
              <a:ext cx="1882775" cy="1671638"/>
            </a:xfrm>
            <a:custGeom>
              <a:avLst/>
              <a:gdLst>
                <a:gd name="T0" fmla="*/ 486 w 502"/>
                <a:gd name="T1" fmla="*/ 0 h 446"/>
                <a:gd name="T2" fmla="*/ 16 w 502"/>
                <a:gd name="T3" fmla="*/ 0 h 446"/>
                <a:gd name="T4" fmla="*/ 0 w 502"/>
                <a:gd name="T5" fmla="*/ 16 h 446"/>
                <a:gd name="T6" fmla="*/ 0 w 502"/>
                <a:gd name="T7" fmla="*/ 430 h 446"/>
                <a:gd name="T8" fmla="*/ 16 w 502"/>
                <a:gd name="T9" fmla="*/ 446 h 446"/>
                <a:gd name="T10" fmla="*/ 486 w 502"/>
                <a:gd name="T11" fmla="*/ 446 h 446"/>
                <a:gd name="T12" fmla="*/ 502 w 502"/>
                <a:gd name="T13" fmla="*/ 430 h 446"/>
                <a:gd name="T14" fmla="*/ 502 w 502"/>
                <a:gd name="T15" fmla="*/ 16 h 446"/>
                <a:gd name="T16" fmla="*/ 486 w 502"/>
                <a:gd name="T17" fmla="*/ 0 h 446"/>
                <a:gd name="T18" fmla="*/ 387 w 502"/>
                <a:gd name="T19" fmla="*/ 35 h 446"/>
                <a:gd name="T20" fmla="*/ 408 w 502"/>
                <a:gd name="T21" fmla="*/ 56 h 446"/>
                <a:gd name="T22" fmla="*/ 387 w 502"/>
                <a:gd name="T23" fmla="*/ 77 h 446"/>
                <a:gd name="T24" fmla="*/ 365 w 502"/>
                <a:gd name="T25" fmla="*/ 56 h 446"/>
                <a:gd name="T26" fmla="*/ 387 w 502"/>
                <a:gd name="T27" fmla="*/ 35 h 446"/>
                <a:gd name="T28" fmla="*/ 324 w 502"/>
                <a:gd name="T29" fmla="*/ 35 h 446"/>
                <a:gd name="T30" fmla="*/ 346 w 502"/>
                <a:gd name="T31" fmla="*/ 56 h 446"/>
                <a:gd name="T32" fmla="*/ 324 w 502"/>
                <a:gd name="T33" fmla="*/ 77 h 446"/>
                <a:gd name="T34" fmla="*/ 303 w 502"/>
                <a:gd name="T35" fmla="*/ 56 h 446"/>
                <a:gd name="T36" fmla="*/ 324 w 502"/>
                <a:gd name="T37" fmla="*/ 35 h 446"/>
                <a:gd name="T38" fmla="*/ 470 w 502"/>
                <a:gd name="T39" fmla="*/ 414 h 446"/>
                <a:gd name="T40" fmla="*/ 32 w 502"/>
                <a:gd name="T41" fmla="*/ 414 h 446"/>
                <a:gd name="T42" fmla="*/ 32 w 502"/>
                <a:gd name="T43" fmla="*/ 112 h 446"/>
                <a:gd name="T44" fmla="*/ 470 w 502"/>
                <a:gd name="T45" fmla="*/ 112 h 446"/>
                <a:gd name="T46" fmla="*/ 470 w 502"/>
                <a:gd name="T47" fmla="*/ 414 h 446"/>
                <a:gd name="T48" fmla="*/ 449 w 502"/>
                <a:gd name="T49" fmla="*/ 77 h 446"/>
                <a:gd name="T50" fmla="*/ 428 w 502"/>
                <a:gd name="T51" fmla="*/ 56 h 446"/>
                <a:gd name="T52" fmla="*/ 449 w 502"/>
                <a:gd name="T53" fmla="*/ 35 h 446"/>
                <a:gd name="T54" fmla="*/ 470 w 502"/>
                <a:gd name="T55" fmla="*/ 56 h 446"/>
                <a:gd name="T56" fmla="*/ 449 w 502"/>
                <a:gd name="T57" fmla="*/ 77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2" h="446">
                  <a:moveTo>
                    <a:pt x="48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9"/>
                    <a:pt x="7" y="446"/>
                    <a:pt x="16" y="446"/>
                  </a:cubicBezTo>
                  <a:cubicBezTo>
                    <a:pt x="486" y="446"/>
                    <a:pt x="486" y="446"/>
                    <a:pt x="486" y="446"/>
                  </a:cubicBezTo>
                  <a:cubicBezTo>
                    <a:pt x="495" y="446"/>
                    <a:pt x="502" y="439"/>
                    <a:pt x="502" y="430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2" y="7"/>
                    <a:pt x="495" y="0"/>
                    <a:pt x="486" y="0"/>
                  </a:cubicBezTo>
                  <a:close/>
                  <a:moveTo>
                    <a:pt x="387" y="35"/>
                  </a:moveTo>
                  <a:cubicBezTo>
                    <a:pt x="398" y="35"/>
                    <a:pt x="408" y="44"/>
                    <a:pt x="408" y="56"/>
                  </a:cubicBezTo>
                  <a:cubicBezTo>
                    <a:pt x="408" y="68"/>
                    <a:pt x="398" y="77"/>
                    <a:pt x="387" y="77"/>
                  </a:cubicBezTo>
                  <a:cubicBezTo>
                    <a:pt x="375" y="77"/>
                    <a:pt x="365" y="68"/>
                    <a:pt x="365" y="56"/>
                  </a:cubicBezTo>
                  <a:cubicBezTo>
                    <a:pt x="365" y="44"/>
                    <a:pt x="375" y="35"/>
                    <a:pt x="387" y="35"/>
                  </a:cubicBezTo>
                  <a:close/>
                  <a:moveTo>
                    <a:pt x="324" y="35"/>
                  </a:moveTo>
                  <a:cubicBezTo>
                    <a:pt x="336" y="35"/>
                    <a:pt x="346" y="44"/>
                    <a:pt x="346" y="56"/>
                  </a:cubicBezTo>
                  <a:cubicBezTo>
                    <a:pt x="346" y="68"/>
                    <a:pt x="336" y="77"/>
                    <a:pt x="324" y="77"/>
                  </a:cubicBezTo>
                  <a:cubicBezTo>
                    <a:pt x="313" y="77"/>
                    <a:pt x="303" y="68"/>
                    <a:pt x="303" y="56"/>
                  </a:cubicBezTo>
                  <a:cubicBezTo>
                    <a:pt x="303" y="44"/>
                    <a:pt x="313" y="35"/>
                    <a:pt x="324" y="35"/>
                  </a:cubicBezTo>
                  <a:close/>
                  <a:moveTo>
                    <a:pt x="470" y="414"/>
                  </a:moveTo>
                  <a:cubicBezTo>
                    <a:pt x="32" y="414"/>
                    <a:pt x="32" y="414"/>
                    <a:pt x="32" y="414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470" y="112"/>
                    <a:pt x="470" y="112"/>
                    <a:pt x="470" y="112"/>
                  </a:cubicBezTo>
                  <a:lnTo>
                    <a:pt x="470" y="414"/>
                  </a:lnTo>
                  <a:close/>
                  <a:moveTo>
                    <a:pt x="449" y="77"/>
                  </a:moveTo>
                  <a:cubicBezTo>
                    <a:pt x="437" y="77"/>
                    <a:pt x="428" y="68"/>
                    <a:pt x="428" y="56"/>
                  </a:cubicBezTo>
                  <a:cubicBezTo>
                    <a:pt x="428" y="44"/>
                    <a:pt x="437" y="35"/>
                    <a:pt x="449" y="35"/>
                  </a:cubicBezTo>
                  <a:cubicBezTo>
                    <a:pt x="461" y="35"/>
                    <a:pt x="470" y="44"/>
                    <a:pt x="470" y="56"/>
                  </a:cubicBezTo>
                  <a:cubicBezTo>
                    <a:pt x="470" y="68"/>
                    <a:pt x="461" y="77"/>
                    <a:pt x="44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48"/>
            <p:cNvSpPr>
              <a:spLocks noEditPoints="1"/>
            </p:cNvSpPr>
            <p:nvPr/>
          </p:nvSpPr>
          <p:spPr bwMode="auto">
            <a:xfrm>
              <a:off x="4438650" y="3959225"/>
              <a:ext cx="184150" cy="269875"/>
            </a:xfrm>
            <a:custGeom>
              <a:avLst/>
              <a:gdLst>
                <a:gd name="T0" fmla="*/ 0 w 49"/>
                <a:gd name="T1" fmla="*/ 36 h 72"/>
                <a:gd name="T2" fmla="*/ 6 w 49"/>
                <a:gd name="T3" fmla="*/ 8 h 72"/>
                <a:gd name="T4" fmla="*/ 25 w 49"/>
                <a:gd name="T5" fmla="*/ 0 h 72"/>
                <a:gd name="T6" fmla="*/ 43 w 49"/>
                <a:gd name="T7" fmla="*/ 8 h 72"/>
                <a:gd name="T8" fmla="*/ 49 w 49"/>
                <a:gd name="T9" fmla="*/ 36 h 72"/>
                <a:gd name="T10" fmla="*/ 43 w 49"/>
                <a:gd name="T11" fmla="*/ 63 h 72"/>
                <a:gd name="T12" fmla="*/ 24 w 49"/>
                <a:gd name="T13" fmla="*/ 72 h 72"/>
                <a:gd name="T14" fmla="*/ 6 w 49"/>
                <a:gd name="T15" fmla="*/ 63 h 72"/>
                <a:gd name="T16" fmla="*/ 0 w 49"/>
                <a:gd name="T17" fmla="*/ 36 h 72"/>
                <a:gd name="T18" fmla="*/ 13 w 49"/>
                <a:gd name="T19" fmla="*/ 36 h 72"/>
                <a:gd name="T20" fmla="*/ 16 w 49"/>
                <a:gd name="T21" fmla="*/ 55 h 72"/>
                <a:gd name="T22" fmla="*/ 25 w 49"/>
                <a:gd name="T23" fmla="*/ 61 h 72"/>
                <a:gd name="T24" fmla="*/ 33 w 49"/>
                <a:gd name="T25" fmla="*/ 55 h 72"/>
                <a:gd name="T26" fmla="*/ 36 w 49"/>
                <a:gd name="T27" fmla="*/ 36 h 72"/>
                <a:gd name="T28" fmla="*/ 33 w 49"/>
                <a:gd name="T29" fmla="*/ 17 h 72"/>
                <a:gd name="T30" fmla="*/ 24 w 49"/>
                <a:gd name="T31" fmla="*/ 11 h 72"/>
                <a:gd name="T32" fmla="*/ 16 w 49"/>
                <a:gd name="T33" fmla="*/ 17 h 72"/>
                <a:gd name="T34" fmla="*/ 13 w 49"/>
                <a:gd name="T3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2">
                  <a:moveTo>
                    <a:pt x="0" y="36"/>
                  </a:moveTo>
                  <a:cubicBezTo>
                    <a:pt x="0" y="24"/>
                    <a:pt x="2" y="14"/>
                    <a:pt x="6" y="8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8"/>
                  </a:cubicBezTo>
                  <a:cubicBezTo>
                    <a:pt x="47" y="14"/>
                    <a:pt x="49" y="23"/>
                    <a:pt x="49" y="36"/>
                  </a:cubicBezTo>
                  <a:cubicBezTo>
                    <a:pt x="49" y="48"/>
                    <a:pt x="47" y="57"/>
                    <a:pt x="43" y="63"/>
                  </a:cubicBezTo>
                  <a:cubicBezTo>
                    <a:pt x="38" y="69"/>
                    <a:pt x="32" y="72"/>
                    <a:pt x="24" y="72"/>
                  </a:cubicBezTo>
                  <a:cubicBezTo>
                    <a:pt x="16" y="72"/>
                    <a:pt x="10" y="69"/>
                    <a:pt x="6" y="63"/>
                  </a:cubicBezTo>
                  <a:cubicBezTo>
                    <a:pt x="2" y="56"/>
                    <a:pt x="0" y="47"/>
                    <a:pt x="0" y="36"/>
                  </a:cubicBezTo>
                  <a:close/>
                  <a:moveTo>
                    <a:pt x="13" y="36"/>
                  </a:moveTo>
                  <a:cubicBezTo>
                    <a:pt x="13" y="44"/>
                    <a:pt x="14" y="50"/>
                    <a:pt x="16" y="55"/>
                  </a:cubicBezTo>
                  <a:cubicBezTo>
                    <a:pt x="18" y="59"/>
                    <a:pt x="20" y="61"/>
                    <a:pt x="25" y="61"/>
                  </a:cubicBezTo>
                  <a:cubicBezTo>
                    <a:pt x="28" y="61"/>
                    <a:pt x="31" y="59"/>
                    <a:pt x="33" y="55"/>
                  </a:cubicBezTo>
                  <a:cubicBezTo>
                    <a:pt x="35" y="51"/>
                    <a:pt x="36" y="45"/>
                    <a:pt x="36" y="36"/>
                  </a:cubicBezTo>
                  <a:cubicBezTo>
                    <a:pt x="36" y="28"/>
                    <a:pt x="35" y="22"/>
                    <a:pt x="33" y="17"/>
                  </a:cubicBezTo>
                  <a:cubicBezTo>
                    <a:pt x="32" y="13"/>
                    <a:pt x="29" y="11"/>
                    <a:pt x="24" y="11"/>
                  </a:cubicBezTo>
                  <a:cubicBezTo>
                    <a:pt x="20" y="11"/>
                    <a:pt x="18" y="13"/>
                    <a:pt x="16" y="17"/>
                  </a:cubicBezTo>
                  <a:cubicBezTo>
                    <a:pt x="14" y="21"/>
                    <a:pt x="13" y="27"/>
                    <a:pt x="1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49"/>
            <p:cNvSpPr>
              <a:spLocks/>
            </p:cNvSpPr>
            <p:nvPr/>
          </p:nvSpPr>
          <p:spPr bwMode="auto">
            <a:xfrm>
              <a:off x="4691063" y="3959225"/>
              <a:ext cx="160338" cy="266700"/>
            </a:xfrm>
            <a:custGeom>
              <a:avLst/>
              <a:gdLst>
                <a:gd name="T0" fmla="*/ 7 w 101"/>
                <a:gd name="T1" fmla="*/ 142 h 168"/>
                <a:gd name="T2" fmla="*/ 40 w 101"/>
                <a:gd name="T3" fmla="*/ 142 h 168"/>
                <a:gd name="T4" fmla="*/ 40 w 101"/>
                <a:gd name="T5" fmla="*/ 47 h 168"/>
                <a:gd name="T6" fmla="*/ 45 w 101"/>
                <a:gd name="T7" fmla="*/ 33 h 168"/>
                <a:gd name="T8" fmla="*/ 33 w 101"/>
                <a:gd name="T9" fmla="*/ 47 h 168"/>
                <a:gd name="T10" fmla="*/ 11 w 101"/>
                <a:gd name="T11" fmla="*/ 61 h 168"/>
                <a:gd name="T12" fmla="*/ 0 w 101"/>
                <a:gd name="T13" fmla="*/ 42 h 168"/>
                <a:gd name="T14" fmla="*/ 52 w 101"/>
                <a:gd name="T15" fmla="*/ 0 h 168"/>
                <a:gd name="T16" fmla="*/ 71 w 101"/>
                <a:gd name="T17" fmla="*/ 0 h 168"/>
                <a:gd name="T18" fmla="*/ 71 w 101"/>
                <a:gd name="T19" fmla="*/ 142 h 168"/>
                <a:gd name="T20" fmla="*/ 101 w 101"/>
                <a:gd name="T21" fmla="*/ 142 h 168"/>
                <a:gd name="T22" fmla="*/ 101 w 101"/>
                <a:gd name="T23" fmla="*/ 168 h 168"/>
                <a:gd name="T24" fmla="*/ 7 w 101"/>
                <a:gd name="T25" fmla="*/ 168 h 168"/>
                <a:gd name="T26" fmla="*/ 7 w 101"/>
                <a:gd name="T27" fmla="*/ 14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68">
                  <a:moveTo>
                    <a:pt x="7" y="142"/>
                  </a:moveTo>
                  <a:lnTo>
                    <a:pt x="40" y="142"/>
                  </a:lnTo>
                  <a:lnTo>
                    <a:pt x="40" y="47"/>
                  </a:lnTo>
                  <a:lnTo>
                    <a:pt x="45" y="33"/>
                  </a:lnTo>
                  <a:lnTo>
                    <a:pt x="33" y="47"/>
                  </a:lnTo>
                  <a:lnTo>
                    <a:pt x="11" y="61"/>
                  </a:lnTo>
                  <a:lnTo>
                    <a:pt x="0" y="42"/>
                  </a:lnTo>
                  <a:lnTo>
                    <a:pt x="52" y="0"/>
                  </a:lnTo>
                  <a:lnTo>
                    <a:pt x="71" y="0"/>
                  </a:lnTo>
                  <a:lnTo>
                    <a:pt x="71" y="142"/>
                  </a:lnTo>
                  <a:lnTo>
                    <a:pt x="101" y="142"/>
                  </a:lnTo>
                  <a:lnTo>
                    <a:pt x="101" y="168"/>
                  </a:lnTo>
                  <a:lnTo>
                    <a:pt x="7" y="168"/>
                  </a:lnTo>
                  <a:lnTo>
                    <a:pt x="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50"/>
            <p:cNvSpPr>
              <a:spLocks noEditPoints="1"/>
            </p:cNvSpPr>
            <p:nvPr/>
          </p:nvSpPr>
          <p:spPr bwMode="auto">
            <a:xfrm>
              <a:off x="4919663" y="3959225"/>
              <a:ext cx="184150" cy="269875"/>
            </a:xfrm>
            <a:custGeom>
              <a:avLst/>
              <a:gdLst>
                <a:gd name="T0" fmla="*/ 0 w 49"/>
                <a:gd name="T1" fmla="*/ 36 h 72"/>
                <a:gd name="T2" fmla="*/ 7 w 49"/>
                <a:gd name="T3" fmla="*/ 8 h 72"/>
                <a:gd name="T4" fmla="*/ 25 w 49"/>
                <a:gd name="T5" fmla="*/ 0 h 72"/>
                <a:gd name="T6" fmla="*/ 43 w 49"/>
                <a:gd name="T7" fmla="*/ 8 h 72"/>
                <a:gd name="T8" fmla="*/ 49 w 49"/>
                <a:gd name="T9" fmla="*/ 36 h 72"/>
                <a:gd name="T10" fmla="*/ 43 w 49"/>
                <a:gd name="T11" fmla="*/ 63 h 72"/>
                <a:gd name="T12" fmla="*/ 25 w 49"/>
                <a:gd name="T13" fmla="*/ 72 h 72"/>
                <a:gd name="T14" fmla="*/ 6 w 49"/>
                <a:gd name="T15" fmla="*/ 63 h 72"/>
                <a:gd name="T16" fmla="*/ 0 w 49"/>
                <a:gd name="T17" fmla="*/ 36 h 72"/>
                <a:gd name="T18" fmla="*/ 13 w 49"/>
                <a:gd name="T19" fmla="*/ 36 h 72"/>
                <a:gd name="T20" fmla="*/ 16 w 49"/>
                <a:gd name="T21" fmla="*/ 55 h 72"/>
                <a:gd name="T22" fmla="*/ 25 w 49"/>
                <a:gd name="T23" fmla="*/ 61 h 72"/>
                <a:gd name="T24" fmla="*/ 33 w 49"/>
                <a:gd name="T25" fmla="*/ 55 h 72"/>
                <a:gd name="T26" fmla="*/ 36 w 49"/>
                <a:gd name="T27" fmla="*/ 36 h 72"/>
                <a:gd name="T28" fmla="*/ 33 w 49"/>
                <a:gd name="T29" fmla="*/ 17 h 72"/>
                <a:gd name="T30" fmla="*/ 25 w 49"/>
                <a:gd name="T31" fmla="*/ 11 h 72"/>
                <a:gd name="T32" fmla="*/ 16 w 49"/>
                <a:gd name="T33" fmla="*/ 17 h 72"/>
                <a:gd name="T34" fmla="*/ 13 w 49"/>
                <a:gd name="T3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2">
                  <a:moveTo>
                    <a:pt x="0" y="36"/>
                  </a:moveTo>
                  <a:cubicBezTo>
                    <a:pt x="0" y="24"/>
                    <a:pt x="2" y="14"/>
                    <a:pt x="7" y="8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8"/>
                  </a:cubicBezTo>
                  <a:cubicBezTo>
                    <a:pt x="47" y="14"/>
                    <a:pt x="49" y="23"/>
                    <a:pt x="49" y="36"/>
                  </a:cubicBezTo>
                  <a:cubicBezTo>
                    <a:pt x="49" y="48"/>
                    <a:pt x="47" y="57"/>
                    <a:pt x="43" y="63"/>
                  </a:cubicBezTo>
                  <a:cubicBezTo>
                    <a:pt x="38" y="69"/>
                    <a:pt x="32" y="72"/>
                    <a:pt x="25" y="72"/>
                  </a:cubicBezTo>
                  <a:cubicBezTo>
                    <a:pt x="16" y="72"/>
                    <a:pt x="10" y="69"/>
                    <a:pt x="6" y="63"/>
                  </a:cubicBezTo>
                  <a:cubicBezTo>
                    <a:pt x="2" y="56"/>
                    <a:pt x="0" y="47"/>
                    <a:pt x="0" y="36"/>
                  </a:cubicBezTo>
                  <a:close/>
                  <a:moveTo>
                    <a:pt x="13" y="36"/>
                  </a:moveTo>
                  <a:cubicBezTo>
                    <a:pt x="13" y="44"/>
                    <a:pt x="14" y="50"/>
                    <a:pt x="16" y="55"/>
                  </a:cubicBezTo>
                  <a:cubicBezTo>
                    <a:pt x="18" y="59"/>
                    <a:pt x="21" y="61"/>
                    <a:pt x="25" y="61"/>
                  </a:cubicBezTo>
                  <a:cubicBezTo>
                    <a:pt x="29" y="61"/>
                    <a:pt x="31" y="59"/>
                    <a:pt x="33" y="55"/>
                  </a:cubicBezTo>
                  <a:cubicBezTo>
                    <a:pt x="35" y="51"/>
                    <a:pt x="36" y="45"/>
                    <a:pt x="36" y="36"/>
                  </a:cubicBezTo>
                  <a:cubicBezTo>
                    <a:pt x="36" y="28"/>
                    <a:pt x="35" y="22"/>
                    <a:pt x="33" y="17"/>
                  </a:cubicBezTo>
                  <a:cubicBezTo>
                    <a:pt x="32" y="13"/>
                    <a:pt x="29" y="11"/>
                    <a:pt x="25" y="11"/>
                  </a:cubicBezTo>
                  <a:cubicBezTo>
                    <a:pt x="21" y="11"/>
                    <a:pt x="18" y="13"/>
                    <a:pt x="16" y="17"/>
                  </a:cubicBezTo>
                  <a:cubicBezTo>
                    <a:pt x="14" y="21"/>
                    <a:pt x="13" y="27"/>
                    <a:pt x="1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51"/>
            <p:cNvSpPr>
              <a:spLocks/>
            </p:cNvSpPr>
            <p:nvPr/>
          </p:nvSpPr>
          <p:spPr bwMode="auto">
            <a:xfrm>
              <a:off x="5170488" y="3959225"/>
              <a:ext cx="161925" cy="266700"/>
            </a:xfrm>
            <a:custGeom>
              <a:avLst/>
              <a:gdLst>
                <a:gd name="T0" fmla="*/ 7 w 102"/>
                <a:gd name="T1" fmla="*/ 142 h 168"/>
                <a:gd name="T2" fmla="*/ 40 w 102"/>
                <a:gd name="T3" fmla="*/ 142 h 168"/>
                <a:gd name="T4" fmla="*/ 40 w 102"/>
                <a:gd name="T5" fmla="*/ 47 h 168"/>
                <a:gd name="T6" fmla="*/ 45 w 102"/>
                <a:gd name="T7" fmla="*/ 33 h 168"/>
                <a:gd name="T8" fmla="*/ 33 w 102"/>
                <a:gd name="T9" fmla="*/ 47 h 168"/>
                <a:gd name="T10" fmla="*/ 12 w 102"/>
                <a:gd name="T11" fmla="*/ 61 h 168"/>
                <a:gd name="T12" fmla="*/ 0 w 102"/>
                <a:gd name="T13" fmla="*/ 42 h 168"/>
                <a:gd name="T14" fmla="*/ 52 w 102"/>
                <a:gd name="T15" fmla="*/ 0 h 168"/>
                <a:gd name="T16" fmla="*/ 71 w 102"/>
                <a:gd name="T17" fmla="*/ 0 h 168"/>
                <a:gd name="T18" fmla="*/ 71 w 102"/>
                <a:gd name="T19" fmla="*/ 142 h 168"/>
                <a:gd name="T20" fmla="*/ 102 w 102"/>
                <a:gd name="T21" fmla="*/ 142 h 168"/>
                <a:gd name="T22" fmla="*/ 102 w 102"/>
                <a:gd name="T23" fmla="*/ 168 h 168"/>
                <a:gd name="T24" fmla="*/ 7 w 102"/>
                <a:gd name="T25" fmla="*/ 168 h 168"/>
                <a:gd name="T26" fmla="*/ 7 w 102"/>
                <a:gd name="T27" fmla="*/ 14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68">
                  <a:moveTo>
                    <a:pt x="7" y="142"/>
                  </a:moveTo>
                  <a:lnTo>
                    <a:pt x="40" y="142"/>
                  </a:lnTo>
                  <a:lnTo>
                    <a:pt x="40" y="47"/>
                  </a:lnTo>
                  <a:lnTo>
                    <a:pt x="45" y="33"/>
                  </a:lnTo>
                  <a:lnTo>
                    <a:pt x="33" y="47"/>
                  </a:lnTo>
                  <a:lnTo>
                    <a:pt x="12" y="61"/>
                  </a:lnTo>
                  <a:lnTo>
                    <a:pt x="0" y="42"/>
                  </a:lnTo>
                  <a:lnTo>
                    <a:pt x="52" y="0"/>
                  </a:lnTo>
                  <a:lnTo>
                    <a:pt x="71" y="0"/>
                  </a:lnTo>
                  <a:lnTo>
                    <a:pt x="71" y="142"/>
                  </a:lnTo>
                  <a:lnTo>
                    <a:pt x="102" y="142"/>
                  </a:lnTo>
                  <a:lnTo>
                    <a:pt x="102" y="168"/>
                  </a:lnTo>
                  <a:lnTo>
                    <a:pt x="7" y="168"/>
                  </a:lnTo>
                  <a:lnTo>
                    <a:pt x="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52"/>
            <p:cNvSpPr>
              <a:spLocks noEditPoints="1"/>
            </p:cNvSpPr>
            <p:nvPr/>
          </p:nvSpPr>
          <p:spPr bwMode="auto">
            <a:xfrm>
              <a:off x="5399088" y="3959225"/>
              <a:ext cx="184150" cy="269875"/>
            </a:xfrm>
            <a:custGeom>
              <a:avLst/>
              <a:gdLst>
                <a:gd name="T0" fmla="*/ 0 w 49"/>
                <a:gd name="T1" fmla="*/ 36 h 72"/>
                <a:gd name="T2" fmla="*/ 7 w 49"/>
                <a:gd name="T3" fmla="*/ 8 h 72"/>
                <a:gd name="T4" fmla="*/ 25 w 49"/>
                <a:gd name="T5" fmla="*/ 0 h 72"/>
                <a:gd name="T6" fmla="*/ 43 w 49"/>
                <a:gd name="T7" fmla="*/ 8 h 72"/>
                <a:gd name="T8" fmla="*/ 49 w 49"/>
                <a:gd name="T9" fmla="*/ 36 h 72"/>
                <a:gd name="T10" fmla="*/ 43 w 49"/>
                <a:gd name="T11" fmla="*/ 63 h 72"/>
                <a:gd name="T12" fmla="*/ 25 w 49"/>
                <a:gd name="T13" fmla="*/ 72 h 72"/>
                <a:gd name="T14" fmla="*/ 6 w 49"/>
                <a:gd name="T15" fmla="*/ 63 h 72"/>
                <a:gd name="T16" fmla="*/ 0 w 49"/>
                <a:gd name="T17" fmla="*/ 36 h 72"/>
                <a:gd name="T18" fmla="*/ 13 w 49"/>
                <a:gd name="T19" fmla="*/ 36 h 72"/>
                <a:gd name="T20" fmla="*/ 16 w 49"/>
                <a:gd name="T21" fmla="*/ 55 h 72"/>
                <a:gd name="T22" fmla="*/ 25 w 49"/>
                <a:gd name="T23" fmla="*/ 61 h 72"/>
                <a:gd name="T24" fmla="*/ 33 w 49"/>
                <a:gd name="T25" fmla="*/ 55 h 72"/>
                <a:gd name="T26" fmla="*/ 36 w 49"/>
                <a:gd name="T27" fmla="*/ 36 h 72"/>
                <a:gd name="T28" fmla="*/ 34 w 49"/>
                <a:gd name="T29" fmla="*/ 17 h 72"/>
                <a:gd name="T30" fmla="*/ 25 w 49"/>
                <a:gd name="T31" fmla="*/ 11 h 72"/>
                <a:gd name="T32" fmla="*/ 16 w 49"/>
                <a:gd name="T33" fmla="*/ 17 h 72"/>
                <a:gd name="T34" fmla="*/ 13 w 49"/>
                <a:gd name="T3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2">
                  <a:moveTo>
                    <a:pt x="0" y="36"/>
                  </a:moveTo>
                  <a:cubicBezTo>
                    <a:pt x="0" y="24"/>
                    <a:pt x="3" y="14"/>
                    <a:pt x="7" y="8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8"/>
                  </a:cubicBezTo>
                  <a:cubicBezTo>
                    <a:pt x="47" y="14"/>
                    <a:pt x="49" y="23"/>
                    <a:pt x="49" y="36"/>
                  </a:cubicBezTo>
                  <a:cubicBezTo>
                    <a:pt x="49" y="48"/>
                    <a:pt x="47" y="57"/>
                    <a:pt x="43" y="63"/>
                  </a:cubicBezTo>
                  <a:cubicBezTo>
                    <a:pt x="39" y="69"/>
                    <a:pt x="33" y="72"/>
                    <a:pt x="25" y="72"/>
                  </a:cubicBezTo>
                  <a:cubicBezTo>
                    <a:pt x="16" y="72"/>
                    <a:pt x="10" y="69"/>
                    <a:pt x="6" y="63"/>
                  </a:cubicBezTo>
                  <a:cubicBezTo>
                    <a:pt x="2" y="56"/>
                    <a:pt x="0" y="47"/>
                    <a:pt x="0" y="36"/>
                  </a:cubicBezTo>
                  <a:close/>
                  <a:moveTo>
                    <a:pt x="13" y="36"/>
                  </a:moveTo>
                  <a:cubicBezTo>
                    <a:pt x="13" y="44"/>
                    <a:pt x="14" y="50"/>
                    <a:pt x="16" y="55"/>
                  </a:cubicBezTo>
                  <a:cubicBezTo>
                    <a:pt x="18" y="59"/>
                    <a:pt x="21" y="61"/>
                    <a:pt x="25" y="61"/>
                  </a:cubicBezTo>
                  <a:cubicBezTo>
                    <a:pt x="29" y="61"/>
                    <a:pt x="32" y="59"/>
                    <a:pt x="33" y="55"/>
                  </a:cubicBezTo>
                  <a:cubicBezTo>
                    <a:pt x="35" y="51"/>
                    <a:pt x="36" y="45"/>
                    <a:pt x="36" y="36"/>
                  </a:cubicBezTo>
                  <a:cubicBezTo>
                    <a:pt x="36" y="28"/>
                    <a:pt x="35" y="22"/>
                    <a:pt x="34" y="17"/>
                  </a:cubicBezTo>
                  <a:cubicBezTo>
                    <a:pt x="32" y="13"/>
                    <a:pt x="29" y="11"/>
                    <a:pt x="25" y="11"/>
                  </a:cubicBezTo>
                  <a:cubicBezTo>
                    <a:pt x="21" y="11"/>
                    <a:pt x="18" y="13"/>
                    <a:pt x="16" y="17"/>
                  </a:cubicBezTo>
                  <a:cubicBezTo>
                    <a:pt x="14" y="21"/>
                    <a:pt x="13" y="27"/>
                    <a:pt x="1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3"/>
            <p:cNvSpPr>
              <a:spLocks/>
            </p:cNvSpPr>
            <p:nvPr/>
          </p:nvSpPr>
          <p:spPr bwMode="auto">
            <a:xfrm>
              <a:off x="5651500" y="3959225"/>
              <a:ext cx="160338" cy="266700"/>
            </a:xfrm>
            <a:custGeom>
              <a:avLst/>
              <a:gdLst>
                <a:gd name="T0" fmla="*/ 9 w 101"/>
                <a:gd name="T1" fmla="*/ 142 h 168"/>
                <a:gd name="T2" fmla="*/ 40 w 101"/>
                <a:gd name="T3" fmla="*/ 142 h 168"/>
                <a:gd name="T4" fmla="*/ 40 w 101"/>
                <a:gd name="T5" fmla="*/ 47 h 168"/>
                <a:gd name="T6" fmla="*/ 44 w 101"/>
                <a:gd name="T7" fmla="*/ 33 h 168"/>
                <a:gd name="T8" fmla="*/ 33 w 101"/>
                <a:gd name="T9" fmla="*/ 47 h 168"/>
                <a:gd name="T10" fmla="*/ 11 w 101"/>
                <a:gd name="T11" fmla="*/ 61 h 168"/>
                <a:gd name="T12" fmla="*/ 0 w 101"/>
                <a:gd name="T13" fmla="*/ 42 h 168"/>
                <a:gd name="T14" fmla="*/ 54 w 101"/>
                <a:gd name="T15" fmla="*/ 0 h 168"/>
                <a:gd name="T16" fmla="*/ 70 w 101"/>
                <a:gd name="T17" fmla="*/ 0 h 168"/>
                <a:gd name="T18" fmla="*/ 70 w 101"/>
                <a:gd name="T19" fmla="*/ 142 h 168"/>
                <a:gd name="T20" fmla="*/ 101 w 101"/>
                <a:gd name="T21" fmla="*/ 142 h 168"/>
                <a:gd name="T22" fmla="*/ 101 w 101"/>
                <a:gd name="T23" fmla="*/ 168 h 168"/>
                <a:gd name="T24" fmla="*/ 9 w 101"/>
                <a:gd name="T25" fmla="*/ 168 h 168"/>
                <a:gd name="T26" fmla="*/ 9 w 101"/>
                <a:gd name="T27" fmla="*/ 14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68">
                  <a:moveTo>
                    <a:pt x="9" y="142"/>
                  </a:moveTo>
                  <a:lnTo>
                    <a:pt x="40" y="142"/>
                  </a:lnTo>
                  <a:lnTo>
                    <a:pt x="40" y="47"/>
                  </a:lnTo>
                  <a:lnTo>
                    <a:pt x="44" y="33"/>
                  </a:lnTo>
                  <a:lnTo>
                    <a:pt x="33" y="47"/>
                  </a:lnTo>
                  <a:lnTo>
                    <a:pt x="11" y="61"/>
                  </a:lnTo>
                  <a:lnTo>
                    <a:pt x="0" y="42"/>
                  </a:lnTo>
                  <a:lnTo>
                    <a:pt x="54" y="0"/>
                  </a:lnTo>
                  <a:lnTo>
                    <a:pt x="70" y="0"/>
                  </a:lnTo>
                  <a:lnTo>
                    <a:pt x="70" y="142"/>
                  </a:lnTo>
                  <a:lnTo>
                    <a:pt x="101" y="142"/>
                  </a:lnTo>
                  <a:lnTo>
                    <a:pt x="101" y="168"/>
                  </a:lnTo>
                  <a:lnTo>
                    <a:pt x="9" y="168"/>
                  </a:lnTo>
                  <a:lnTo>
                    <a:pt x="9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54"/>
            <p:cNvSpPr>
              <a:spLocks noEditPoints="1"/>
            </p:cNvSpPr>
            <p:nvPr/>
          </p:nvSpPr>
          <p:spPr bwMode="auto">
            <a:xfrm>
              <a:off x="4438650" y="4405313"/>
              <a:ext cx="184150" cy="274638"/>
            </a:xfrm>
            <a:custGeom>
              <a:avLst/>
              <a:gdLst>
                <a:gd name="T0" fmla="*/ 0 w 49"/>
                <a:gd name="T1" fmla="*/ 37 h 73"/>
                <a:gd name="T2" fmla="*/ 6 w 49"/>
                <a:gd name="T3" fmla="*/ 9 h 73"/>
                <a:gd name="T4" fmla="*/ 25 w 49"/>
                <a:gd name="T5" fmla="*/ 0 h 73"/>
                <a:gd name="T6" fmla="*/ 43 w 49"/>
                <a:gd name="T7" fmla="*/ 9 h 73"/>
                <a:gd name="T8" fmla="*/ 49 w 49"/>
                <a:gd name="T9" fmla="*/ 37 h 73"/>
                <a:gd name="T10" fmla="*/ 43 w 49"/>
                <a:gd name="T11" fmla="*/ 64 h 73"/>
                <a:gd name="T12" fmla="*/ 24 w 49"/>
                <a:gd name="T13" fmla="*/ 73 h 73"/>
                <a:gd name="T14" fmla="*/ 6 w 49"/>
                <a:gd name="T15" fmla="*/ 64 h 73"/>
                <a:gd name="T16" fmla="*/ 0 w 49"/>
                <a:gd name="T17" fmla="*/ 37 h 73"/>
                <a:gd name="T18" fmla="*/ 13 w 49"/>
                <a:gd name="T19" fmla="*/ 37 h 73"/>
                <a:gd name="T20" fmla="*/ 16 w 49"/>
                <a:gd name="T21" fmla="*/ 55 h 73"/>
                <a:gd name="T22" fmla="*/ 25 w 49"/>
                <a:gd name="T23" fmla="*/ 62 h 73"/>
                <a:gd name="T24" fmla="*/ 33 w 49"/>
                <a:gd name="T25" fmla="*/ 56 h 73"/>
                <a:gd name="T26" fmla="*/ 36 w 49"/>
                <a:gd name="T27" fmla="*/ 37 h 73"/>
                <a:gd name="T28" fmla="*/ 33 w 49"/>
                <a:gd name="T29" fmla="*/ 18 h 73"/>
                <a:gd name="T30" fmla="*/ 24 w 49"/>
                <a:gd name="T31" fmla="*/ 11 h 73"/>
                <a:gd name="T32" fmla="*/ 16 w 49"/>
                <a:gd name="T33" fmla="*/ 17 h 73"/>
                <a:gd name="T34" fmla="*/ 13 w 49"/>
                <a:gd name="T35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3">
                  <a:moveTo>
                    <a:pt x="0" y="37"/>
                  </a:moveTo>
                  <a:cubicBezTo>
                    <a:pt x="0" y="24"/>
                    <a:pt x="2" y="15"/>
                    <a:pt x="6" y="9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9"/>
                  </a:cubicBezTo>
                  <a:cubicBezTo>
                    <a:pt x="47" y="15"/>
                    <a:pt x="49" y="24"/>
                    <a:pt x="49" y="37"/>
                  </a:cubicBezTo>
                  <a:cubicBezTo>
                    <a:pt x="49" y="49"/>
                    <a:pt x="47" y="58"/>
                    <a:pt x="43" y="64"/>
                  </a:cubicBezTo>
                  <a:cubicBezTo>
                    <a:pt x="38" y="70"/>
                    <a:pt x="32" y="73"/>
                    <a:pt x="24" y="73"/>
                  </a:cubicBezTo>
                  <a:cubicBezTo>
                    <a:pt x="16" y="73"/>
                    <a:pt x="10" y="70"/>
                    <a:pt x="6" y="64"/>
                  </a:cubicBezTo>
                  <a:cubicBezTo>
                    <a:pt x="2" y="57"/>
                    <a:pt x="0" y="48"/>
                    <a:pt x="0" y="37"/>
                  </a:cubicBezTo>
                  <a:close/>
                  <a:moveTo>
                    <a:pt x="13" y="37"/>
                  </a:moveTo>
                  <a:cubicBezTo>
                    <a:pt x="13" y="45"/>
                    <a:pt x="14" y="51"/>
                    <a:pt x="16" y="55"/>
                  </a:cubicBezTo>
                  <a:cubicBezTo>
                    <a:pt x="18" y="60"/>
                    <a:pt x="20" y="62"/>
                    <a:pt x="25" y="62"/>
                  </a:cubicBezTo>
                  <a:cubicBezTo>
                    <a:pt x="28" y="62"/>
                    <a:pt x="31" y="60"/>
                    <a:pt x="33" y="56"/>
                  </a:cubicBezTo>
                  <a:cubicBezTo>
                    <a:pt x="35" y="52"/>
                    <a:pt x="36" y="45"/>
                    <a:pt x="36" y="37"/>
                  </a:cubicBezTo>
                  <a:cubicBezTo>
                    <a:pt x="36" y="28"/>
                    <a:pt x="35" y="22"/>
                    <a:pt x="33" y="18"/>
                  </a:cubicBezTo>
                  <a:cubicBezTo>
                    <a:pt x="32" y="13"/>
                    <a:pt x="29" y="11"/>
                    <a:pt x="24" y="11"/>
                  </a:cubicBezTo>
                  <a:cubicBezTo>
                    <a:pt x="20" y="11"/>
                    <a:pt x="18" y="13"/>
                    <a:pt x="16" y="17"/>
                  </a:cubicBezTo>
                  <a:cubicBezTo>
                    <a:pt x="14" y="22"/>
                    <a:pt x="13" y="28"/>
                    <a:pt x="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55"/>
            <p:cNvSpPr>
              <a:spLocks noEditPoints="1"/>
            </p:cNvSpPr>
            <p:nvPr/>
          </p:nvSpPr>
          <p:spPr bwMode="auto">
            <a:xfrm>
              <a:off x="4679950" y="4405313"/>
              <a:ext cx="182563" cy="274638"/>
            </a:xfrm>
            <a:custGeom>
              <a:avLst/>
              <a:gdLst>
                <a:gd name="T0" fmla="*/ 0 w 49"/>
                <a:gd name="T1" fmla="*/ 37 h 73"/>
                <a:gd name="T2" fmla="*/ 7 w 49"/>
                <a:gd name="T3" fmla="*/ 9 h 73"/>
                <a:gd name="T4" fmla="*/ 25 w 49"/>
                <a:gd name="T5" fmla="*/ 0 h 73"/>
                <a:gd name="T6" fmla="*/ 43 w 49"/>
                <a:gd name="T7" fmla="*/ 9 h 73"/>
                <a:gd name="T8" fmla="*/ 49 w 49"/>
                <a:gd name="T9" fmla="*/ 37 h 73"/>
                <a:gd name="T10" fmla="*/ 43 w 49"/>
                <a:gd name="T11" fmla="*/ 64 h 73"/>
                <a:gd name="T12" fmla="*/ 25 w 49"/>
                <a:gd name="T13" fmla="*/ 73 h 73"/>
                <a:gd name="T14" fmla="*/ 6 w 49"/>
                <a:gd name="T15" fmla="*/ 64 h 73"/>
                <a:gd name="T16" fmla="*/ 0 w 49"/>
                <a:gd name="T17" fmla="*/ 37 h 73"/>
                <a:gd name="T18" fmla="*/ 13 w 49"/>
                <a:gd name="T19" fmla="*/ 37 h 73"/>
                <a:gd name="T20" fmla="*/ 16 w 49"/>
                <a:gd name="T21" fmla="*/ 55 h 73"/>
                <a:gd name="T22" fmla="*/ 25 w 49"/>
                <a:gd name="T23" fmla="*/ 62 h 73"/>
                <a:gd name="T24" fmla="*/ 33 w 49"/>
                <a:gd name="T25" fmla="*/ 56 h 73"/>
                <a:gd name="T26" fmla="*/ 36 w 49"/>
                <a:gd name="T27" fmla="*/ 37 h 73"/>
                <a:gd name="T28" fmla="*/ 33 w 49"/>
                <a:gd name="T29" fmla="*/ 18 h 73"/>
                <a:gd name="T30" fmla="*/ 25 w 49"/>
                <a:gd name="T31" fmla="*/ 11 h 73"/>
                <a:gd name="T32" fmla="*/ 16 w 49"/>
                <a:gd name="T33" fmla="*/ 17 h 73"/>
                <a:gd name="T34" fmla="*/ 13 w 49"/>
                <a:gd name="T35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3">
                  <a:moveTo>
                    <a:pt x="0" y="37"/>
                  </a:moveTo>
                  <a:cubicBezTo>
                    <a:pt x="0" y="24"/>
                    <a:pt x="2" y="15"/>
                    <a:pt x="7" y="9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9"/>
                  </a:cubicBezTo>
                  <a:cubicBezTo>
                    <a:pt x="47" y="15"/>
                    <a:pt x="49" y="24"/>
                    <a:pt x="49" y="37"/>
                  </a:cubicBezTo>
                  <a:cubicBezTo>
                    <a:pt x="49" y="49"/>
                    <a:pt x="47" y="58"/>
                    <a:pt x="43" y="64"/>
                  </a:cubicBezTo>
                  <a:cubicBezTo>
                    <a:pt x="38" y="70"/>
                    <a:pt x="32" y="73"/>
                    <a:pt x="25" y="73"/>
                  </a:cubicBezTo>
                  <a:cubicBezTo>
                    <a:pt x="16" y="73"/>
                    <a:pt x="10" y="70"/>
                    <a:pt x="6" y="64"/>
                  </a:cubicBezTo>
                  <a:cubicBezTo>
                    <a:pt x="2" y="57"/>
                    <a:pt x="0" y="48"/>
                    <a:pt x="0" y="37"/>
                  </a:cubicBezTo>
                  <a:close/>
                  <a:moveTo>
                    <a:pt x="13" y="37"/>
                  </a:moveTo>
                  <a:cubicBezTo>
                    <a:pt x="13" y="45"/>
                    <a:pt x="14" y="51"/>
                    <a:pt x="16" y="55"/>
                  </a:cubicBezTo>
                  <a:cubicBezTo>
                    <a:pt x="18" y="60"/>
                    <a:pt x="21" y="62"/>
                    <a:pt x="25" y="62"/>
                  </a:cubicBezTo>
                  <a:cubicBezTo>
                    <a:pt x="29" y="62"/>
                    <a:pt x="31" y="60"/>
                    <a:pt x="33" y="56"/>
                  </a:cubicBezTo>
                  <a:cubicBezTo>
                    <a:pt x="35" y="52"/>
                    <a:pt x="36" y="45"/>
                    <a:pt x="36" y="37"/>
                  </a:cubicBezTo>
                  <a:cubicBezTo>
                    <a:pt x="36" y="28"/>
                    <a:pt x="35" y="22"/>
                    <a:pt x="33" y="18"/>
                  </a:cubicBezTo>
                  <a:cubicBezTo>
                    <a:pt x="32" y="13"/>
                    <a:pt x="29" y="11"/>
                    <a:pt x="25" y="11"/>
                  </a:cubicBezTo>
                  <a:cubicBezTo>
                    <a:pt x="21" y="11"/>
                    <a:pt x="18" y="13"/>
                    <a:pt x="16" y="17"/>
                  </a:cubicBezTo>
                  <a:cubicBezTo>
                    <a:pt x="14" y="22"/>
                    <a:pt x="13" y="28"/>
                    <a:pt x="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56"/>
            <p:cNvSpPr>
              <a:spLocks/>
            </p:cNvSpPr>
            <p:nvPr/>
          </p:nvSpPr>
          <p:spPr bwMode="auto">
            <a:xfrm>
              <a:off x="4930775" y="4405313"/>
              <a:ext cx="160338" cy="269875"/>
            </a:xfrm>
            <a:custGeom>
              <a:avLst/>
              <a:gdLst>
                <a:gd name="T0" fmla="*/ 7 w 101"/>
                <a:gd name="T1" fmla="*/ 144 h 170"/>
                <a:gd name="T2" fmla="*/ 40 w 101"/>
                <a:gd name="T3" fmla="*/ 144 h 170"/>
                <a:gd name="T4" fmla="*/ 40 w 101"/>
                <a:gd name="T5" fmla="*/ 50 h 170"/>
                <a:gd name="T6" fmla="*/ 45 w 101"/>
                <a:gd name="T7" fmla="*/ 33 h 170"/>
                <a:gd name="T8" fmla="*/ 33 w 101"/>
                <a:gd name="T9" fmla="*/ 47 h 170"/>
                <a:gd name="T10" fmla="*/ 12 w 101"/>
                <a:gd name="T11" fmla="*/ 61 h 170"/>
                <a:gd name="T12" fmla="*/ 0 w 101"/>
                <a:gd name="T13" fmla="*/ 45 h 170"/>
                <a:gd name="T14" fmla="*/ 52 w 101"/>
                <a:gd name="T15" fmla="*/ 0 h 170"/>
                <a:gd name="T16" fmla="*/ 71 w 101"/>
                <a:gd name="T17" fmla="*/ 0 h 170"/>
                <a:gd name="T18" fmla="*/ 71 w 101"/>
                <a:gd name="T19" fmla="*/ 144 h 170"/>
                <a:gd name="T20" fmla="*/ 101 w 101"/>
                <a:gd name="T21" fmla="*/ 144 h 170"/>
                <a:gd name="T22" fmla="*/ 101 w 101"/>
                <a:gd name="T23" fmla="*/ 170 h 170"/>
                <a:gd name="T24" fmla="*/ 7 w 101"/>
                <a:gd name="T25" fmla="*/ 170 h 170"/>
                <a:gd name="T26" fmla="*/ 7 w 101"/>
                <a:gd name="T27" fmla="*/ 14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70">
                  <a:moveTo>
                    <a:pt x="7" y="144"/>
                  </a:moveTo>
                  <a:lnTo>
                    <a:pt x="40" y="144"/>
                  </a:lnTo>
                  <a:lnTo>
                    <a:pt x="40" y="50"/>
                  </a:lnTo>
                  <a:lnTo>
                    <a:pt x="45" y="33"/>
                  </a:lnTo>
                  <a:lnTo>
                    <a:pt x="33" y="47"/>
                  </a:lnTo>
                  <a:lnTo>
                    <a:pt x="12" y="61"/>
                  </a:lnTo>
                  <a:lnTo>
                    <a:pt x="0" y="45"/>
                  </a:lnTo>
                  <a:lnTo>
                    <a:pt x="52" y="0"/>
                  </a:lnTo>
                  <a:lnTo>
                    <a:pt x="71" y="0"/>
                  </a:lnTo>
                  <a:lnTo>
                    <a:pt x="71" y="144"/>
                  </a:lnTo>
                  <a:lnTo>
                    <a:pt x="101" y="144"/>
                  </a:lnTo>
                  <a:lnTo>
                    <a:pt x="101" y="170"/>
                  </a:lnTo>
                  <a:lnTo>
                    <a:pt x="7" y="170"/>
                  </a:lnTo>
                  <a:lnTo>
                    <a:pt x="7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7"/>
            <p:cNvSpPr>
              <a:spLocks noEditPoints="1"/>
            </p:cNvSpPr>
            <p:nvPr/>
          </p:nvSpPr>
          <p:spPr bwMode="auto">
            <a:xfrm>
              <a:off x="5159375" y="4405313"/>
              <a:ext cx="184150" cy="274638"/>
            </a:xfrm>
            <a:custGeom>
              <a:avLst/>
              <a:gdLst>
                <a:gd name="T0" fmla="*/ 0 w 49"/>
                <a:gd name="T1" fmla="*/ 37 h 73"/>
                <a:gd name="T2" fmla="*/ 7 w 49"/>
                <a:gd name="T3" fmla="*/ 9 h 73"/>
                <a:gd name="T4" fmla="*/ 25 w 49"/>
                <a:gd name="T5" fmla="*/ 0 h 73"/>
                <a:gd name="T6" fmla="*/ 43 w 49"/>
                <a:gd name="T7" fmla="*/ 9 h 73"/>
                <a:gd name="T8" fmla="*/ 49 w 49"/>
                <a:gd name="T9" fmla="*/ 37 h 73"/>
                <a:gd name="T10" fmla="*/ 43 w 49"/>
                <a:gd name="T11" fmla="*/ 64 h 73"/>
                <a:gd name="T12" fmla="*/ 25 w 49"/>
                <a:gd name="T13" fmla="*/ 73 h 73"/>
                <a:gd name="T14" fmla="*/ 6 w 49"/>
                <a:gd name="T15" fmla="*/ 64 h 73"/>
                <a:gd name="T16" fmla="*/ 0 w 49"/>
                <a:gd name="T17" fmla="*/ 37 h 73"/>
                <a:gd name="T18" fmla="*/ 13 w 49"/>
                <a:gd name="T19" fmla="*/ 37 h 73"/>
                <a:gd name="T20" fmla="*/ 16 w 49"/>
                <a:gd name="T21" fmla="*/ 55 h 73"/>
                <a:gd name="T22" fmla="*/ 25 w 49"/>
                <a:gd name="T23" fmla="*/ 62 h 73"/>
                <a:gd name="T24" fmla="*/ 33 w 49"/>
                <a:gd name="T25" fmla="*/ 56 h 73"/>
                <a:gd name="T26" fmla="*/ 36 w 49"/>
                <a:gd name="T27" fmla="*/ 37 h 73"/>
                <a:gd name="T28" fmla="*/ 33 w 49"/>
                <a:gd name="T29" fmla="*/ 18 h 73"/>
                <a:gd name="T30" fmla="*/ 25 w 49"/>
                <a:gd name="T31" fmla="*/ 11 h 73"/>
                <a:gd name="T32" fmla="*/ 16 w 49"/>
                <a:gd name="T33" fmla="*/ 17 h 73"/>
                <a:gd name="T34" fmla="*/ 13 w 49"/>
                <a:gd name="T35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3">
                  <a:moveTo>
                    <a:pt x="0" y="37"/>
                  </a:moveTo>
                  <a:cubicBezTo>
                    <a:pt x="0" y="24"/>
                    <a:pt x="2" y="15"/>
                    <a:pt x="7" y="9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9"/>
                  </a:cubicBezTo>
                  <a:cubicBezTo>
                    <a:pt x="47" y="15"/>
                    <a:pt x="49" y="24"/>
                    <a:pt x="49" y="37"/>
                  </a:cubicBezTo>
                  <a:cubicBezTo>
                    <a:pt x="49" y="49"/>
                    <a:pt x="47" y="58"/>
                    <a:pt x="43" y="64"/>
                  </a:cubicBezTo>
                  <a:cubicBezTo>
                    <a:pt x="38" y="70"/>
                    <a:pt x="32" y="73"/>
                    <a:pt x="25" y="73"/>
                  </a:cubicBezTo>
                  <a:cubicBezTo>
                    <a:pt x="16" y="73"/>
                    <a:pt x="10" y="70"/>
                    <a:pt x="6" y="64"/>
                  </a:cubicBezTo>
                  <a:cubicBezTo>
                    <a:pt x="2" y="57"/>
                    <a:pt x="0" y="48"/>
                    <a:pt x="0" y="37"/>
                  </a:cubicBezTo>
                  <a:close/>
                  <a:moveTo>
                    <a:pt x="13" y="37"/>
                  </a:moveTo>
                  <a:cubicBezTo>
                    <a:pt x="13" y="45"/>
                    <a:pt x="14" y="51"/>
                    <a:pt x="16" y="55"/>
                  </a:cubicBezTo>
                  <a:cubicBezTo>
                    <a:pt x="18" y="60"/>
                    <a:pt x="21" y="62"/>
                    <a:pt x="25" y="62"/>
                  </a:cubicBezTo>
                  <a:cubicBezTo>
                    <a:pt x="29" y="62"/>
                    <a:pt x="32" y="60"/>
                    <a:pt x="33" y="56"/>
                  </a:cubicBezTo>
                  <a:cubicBezTo>
                    <a:pt x="35" y="52"/>
                    <a:pt x="36" y="45"/>
                    <a:pt x="36" y="37"/>
                  </a:cubicBezTo>
                  <a:cubicBezTo>
                    <a:pt x="36" y="28"/>
                    <a:pt x="35" y="22"/>
                    <a:pt x="33" y="18"/>
                  </a:cubicBezTo>
                  <a:cubicBezTo>
                    <a:pt x="32" y="13"/>
                    <a:pt x="29" y="11"/>
                    <a:pt x="25" y="11"/>
                  </a:cubicBezTo>
                  <a:cubicBezTo>
                    <a:pt x="21" y="11"/>
                    <a:pt x="18" y="13"/>
                    <a:pt x="16" y="17"/>
                  </a:cubicBezTo>
                  <a:cubicBezTo>
                    <a:pt x="14" y="22"/>
                    <a:pt x="13" y="28"/>
                    <a:pt x="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58"/>
            <p:cNvSpPr>
              <a:spLocks/>
            </p:cNvSpPr>
            <p:nvPr/>
          </p:nvSpPr>
          <p:spPr bwMode="auto">
            <a:xfrm>
              <a:off x="5410200" y="4405313"/>
              <a:ext cx="161925" cy="269875"/>
            </a:xfrm>
            <a:custGeom>
              <a:avLst/>
              <a:gdLst>
                <a:gd name="T0" fmla="*/ 10 w 102"/>
                <a:gd name="T1" fmla="*/ 144 h 170"/>
                <a:gd name="T2" fmla="*/ 41 w 102"/>
                <a:gd name="T3" fmla="*/ 144 h 170"/>
                <a:gd name="T4" fmla="*/ 41 w 102"/>
                <a:gd name="T5" fmla="*/ 50 h 170"/>
                <a:gd name="T6" fmla="*/ 45 w 102"/>
                <a:gd name="T7" fmla="*/ 33 h 170"/>
                <a:gd name="T8" fmla="*/ 33 w 102"/>
                <a:gd name="T9" fmla="*/ 47 h 170"/>
                <a:gd name="T10" fmla="*/ 12 w 102"/>
                <a:gd name="T11" fmla="*/ 61 h 170"/>
                <a:gd name="T12" fmla="*/ 0 w 102"/>
                <a:gd name="T13" fmla="*/ 45 h 170"/>
                <a:gd name="T14" fmla="*/ 52 w 102"/>
                <a:gd name="T15" fmla="*/ 0 h 170"/>
                <a:gd name="T16" fmla="*/ 71 w 102"/>
                <a:gd name="T17" fmla="*/ 0 h 170"/>
                <a:gd name="T18" fmla="*/ 71 w 102"/>
                <a:gd name="T19" fmla="*/ 144 h 170"/>
                <a:gd name="T20" fmla="*/ 102 w 102"/>
                <a:gd name="T21" fmla="*/ 144 h 170"/>
                <a:gd name="T22" fmla="*/ 102 w 102"/>
                <a:gd name="T23" fmla="*/ 170 h 170"/>
                <a:gd name="T24" fmla="*/ 10 w 102"/>
                <a:gd name="T25" fmla="*/ 170 h 170"/>
                <a:gd name="T26" fmla="*/ 10 w 102"/>
                <a:gd name="T27" fmla="*/ 14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70">
                  <a:moveTo>
                    <a:pt x="10" y="144"/>
                  </a:moveTo>
                  <a:lnTo>
                    <a:pt x="41" y="144"/>
                  </a:lnTo>
                  <a:lnTo>
                    <a:pt x="41" y="50"/>
                  </a:lnTo>
                  <a:lnTo>
                    <a:pt x="45" y="33"/>
                  </a:lnTo>
                  <a:lnTo>
                    <a:pt x="33" y="47"/>
                  </a:lnTo>
                  <a:lnTo>
                    <a:pt x="12" y="61"/>
                  </a:lnTo>
                  <a:lnTo>
                    <a:pt x="0" y="45"/>
                  </a:lnTo>
                  <a:lnTo>
                    <a:pt x="52" y="0"/>
                  </a:lnTo>
                  <a:lnTo>
                    <a:pt x="71" y="0"/>
                  </a:lnTo>
                  <a:lnTo>
                    <a:pt x="71" y="144"/>
                  </a:lnTo>
                  <a:lnTo>
                    <a:pt x="102" y="144"/>
                  </a:lnTo>
                  <a:lnTo>
                    <a:pt x="102" y="170"/>
                  </a:lnTo>
                  <a:lnTo>
                    <a:pt x="10" y="170"/>
                  </a:lnTo>
                  <a:lnTo>
                    <a:pt x="10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59"/>
            <p:cNvSpPr>
              <a:spLocks noEditPoints="1"/>
            </p:cNvSpPr>
            <p:nvPr/>
          </p:nvSpPr>
          <p:spPr bwMode="auto">
            <a:xfrm>
              <a:off x="5638800" y="4405313"/>
              <a:ext cx="184150" cy="274638"/>
            </a:xfrm>
            <a:custGeom>
              <a:avLst/>
              <a:gdLst>
                <a:gd name="T0" fmla="*/ 0 w 49"/>
                <a:gd name="T1" fmla="*/ 37 h 73"/>
                <a:gd name="T2" fmla="*/ 7 w 49"/>
                <a:gd name="T3" fmla="*/ 9 h 73"/>
                <a:gd name="T4" fmla="*/ 25 w 49"/>
                <a:gd name="T5" fmla="*/ 0 h 73"/>
                <a:gd name="T6" fmla="*/ 43 w 49"/>
                <a:gd name="T7" fmla="*/ 9 h 73"/>
                <a:gd name="T8" fmla="*/ 49 w 49"/>
                <a:gd name="T9" fmla="*/ 37 h 73"/>
                <a:gd name="T10" fmla="*/ 43 w 49"/>
                <a:gd name="T11" fmla="*/ 64 h 73"/>
                <a:gd name="T12" fmla="*/ 25 w 49"/>
                <a:gd name="T13" fmla="*/ 73 h 73"/>
                <a:gd name="T14" fmla="*/ 6 w 49"/>
                <a:gd name="T15" fmla="*/ 64 h 73"/>
                <a:gd name="T16" fmla="*/ 0 w 49"/>
                <a:gd name="T17" fmla="*/ 37 h 73"/>
                <a:gd name="T18" fmla="*/ 13 w 49"/>
                <a:gd name="T19" fmla="*/ 37 h 73"/>
                <a:gd name="T20" fmla="*/ 16 w 49"/>
                <a:gd name="T21" fmla="*/ 55 h 73"/>
                <a:gd name="T22" fmla="*/ 25 w 49"/>
                <a:gd name="T23" fmla="*/ 62 h 73"/>
                <a:gd name="T24" fmla="*/ 33 w 49"/>
                <a:gd name="T25" fmla="*/ 56 h 73"/>
                <a:gd name="T26" fmla="*/ 36 w 49"/>
                <a:gd name="T27" fmla="*/ 37 h 73"/>
                <a:gd name="T28" fmla="*/ 34 w 49"/>
                <a:gd name="T29" fmla="*/ 18 h 73"/>
                <a:gd name="T30" fmla="*/ 25 w 49"/>
                <a:gd name="T31" fmla="*/ 11 h 73"/>
                <a:gd name="T32" fmla="*/ 16 w 49"/>
                <a:gd name="T33" fmla="*/ 17 h 73"/>
                <a:gd name="T34" fmla="*/ 13 w 49"/>
                <a:gd name="T35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3">
                  <a:moveTo>
                    <a:pt x="0" y="37"/>
                  </a:moveTo>
                  <a:cubicBezTo>
                    <a:pt x="0" y="24"/>
                    <a:pt x="3" y="15"/>
                    <a:pt x="7" y="9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9"/>
                  </a:cubicBezTo>
                  <a:cubicBezTo>
                    <a:pt x="47" y="15"/>
                    <a:pt x="49" y="24"/>
                    <a:pt x="49" y="37"/>
                  </a:cubicBezTo>
                  <a:cubicBezTo>
                    <a:pt x="49" y="49"/>
                    <a:pt x="47" y="58"/>
                    <a:pt x="43" y="64"/>
                  </a:cubicBezTo>
                  <a:cubicBezTo>
                    <a:pt x="39" y="70"/>
                    <a:pt x="33" y="73"/>
                    <a:pt x="25" y="73"/>
                  </a:cubicBezTo>
                  <a:cubicBezTo>
                    <a:pt x="16" y="73"/>
                    <a:pt x="10" y="70"/>
                    <a:pt x="6" y="64"/>
                  </a:cubicBezTo>
                  <a:cubicBezTo>
                    <a:pt x="2" y="57"/>
                    <a:pt x="0" y="48"/>
                    <a:pt x="0" y="37"/>
                  </a:cubicBezTo>
                  <a:close/>
                  <a:moveTo>
                    <a:pt x="13" y="37"/>
                  </a:moveTo>
                  <a:cubicBezTo>
                    <a:pt x="13" y="45"/>
                    <a:pt x="14" y="51"/>
                    <a:pt x="16" y="55"/>
                  </a:cubicBezTo>
                  <a:cubicBezTo>
                    <a:pt x="18" y="60"/>
                    <a:pt x="21" y="62"/>
                    <a:pt x="25" y="62"/>
                  </a:cubicBezTo>
                  <a:cubicBezTo>
                    <a:pt x="29" y="62"/>
                    <a:pt x="32" y="60"/>
                    <a:pt x="33" y="56"/>
                  </a:cubicBezTo>
                  <a:cubicBezTo>
                    <a:pt x="35" y="52"/>
                    <a:pt x="36" y="45"/>
                    <a:pt x="36" y="37"/>
                  </a:cubicBezTo>
                  <a:cubicBezTo>
                    <a:pt x="36" y="28"/>
                    <a:pt x="35" y="22"/>
                    <a:pt x="34" y="18"/>
                  </a:cubicBezTo>
                  <a:cubicBezTo>
                    <a:pt x="32" y="13"/>
                    <a:pt x="29" y="11"/>
                    <a:pt x="25" y="11"/>
                  </a:cubicBezTo>
                  <a:cubicBezTo>
                    <a:pt x="21" y="11"/>
                    <a:pt x="18" y="13"/>
                    <a:pt x="16" y="17"/>
                  </a:cubicBezTo>
                  <a:cubicBezTo>
                    <a:pt x="14" y="22"/>
                    <a:pt x="13" y="28"/>
                    <a:pt x="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Freeform 36"/>
          <p:cNvSpPr>
            <a:spLocks noEditPoints="1"/>
          </p:cNvSpPr>
          <p:nvPr/>
        </p:nvSpPr>
        <p:spPr bwMode="auto">
          <a:xfrm>
            <a:off x="9130595" y="1690075"/>
            <a:ext cx="768148" cy="593177"/>
          </a:xfrm>
          <a:custGeom>
            <a:avLst/>
            <a:gdLst>
              <a:gd name="T0" fmla="*/ 378 w 491"/>
              <a:gd name="T1" fmla="*/ 90 h 421"/>
              <a:gd name="T2" fmla="*/ 393 w 491"/>
              <a:gd name="T3" fmla="*/ 68 h 421"/>
              <a:gd name="T4" fmla="*/ 395 w 491"/>
              <a:gd name="T5" fmla="*/ 66 h 421"/>
              <a:gd name="T6" fmla="*/ 462 w 491"/>
              <a:gd name="T7" fmla="*/ 35 h 421"/>
              <a:gd name="T8" fmla="*/ 468 w 491"/>
              <a:gd name="T9" fmla="*/ 36 h 421"/>
              <a:gd name="T10" fmla="*/ 468 w 491"/>
              <a:gd name="T11" fmla="*/ 42 h 421"/>
              <a:gd name="T12" fmla="*/ 446 w 491"/>
              <a:gd name="T13" fmla="*/ 74 h 421"/>
              <a:gd name="T14" fmla="*/ 488 w 491"/>
              <a:gd name="T15" fmla="*/ 81 h 421"/>
              <a:gd name="T16" fmla="*/ 491 w 491"/>
              <a:gd name="T17" fmla="*/ 85 h 421"/>
              <a:gd name="T18" fmla="*/ 489 w 491"/>
              <a:gd name="T19" fmla="*/ 90 h 421"/>
              <a:gd name="T20" fmla="*/ 421 w 491"/>
              <a:gd name="T21" fmla="*/ 121 h 421"/>
              <a:gd name="T22" fmla="*/ 418 w 491"/>
              <a:gd name="T23" fmla="*/ 121 h 421"/>
              <a:gd name="T24" fmla="*/ 388 w 491"/>
              <a:gd name="T25" fmla="*/ 116 h 421"/>
              <a:gd name="T26" fmla="*/ 292 w 491"/>
              <a:gd name="T27" fmla="*/ 160 h 421"/>
              <a:gd name="T28" fmla="*/ 300 w 491"/>
              <a:gd name="T29" fmla="*/ 177 h 421"/>
              <a:gd name="T30" fmla="*/ 300 w 491"/>
              <a:gd name="T31" fmla="*/ 180 h 421"/>
              <a:gd name="T32" fmla="*/ 297 w 491"/>
              <a:gd name="T33" fmla="*/ 182 h 421"/>
              <a:gd name="T34" fmla="*/ 196 w 491"/>
              <a:gd name="T35" fmla="*/ 194 h 421"/>
              <a:gd name="T36" fmla="*/ 191 w 491"/>
              <a:gd name="T37" fmla="*/ 191 h 421"/>
              <a:gd name="T38" fmla="*/ 192 w 491"/>
              <a:gd name="T39" fmla="*/ 186 h 421"/>
              <a:gd name="T40" fmla="*/ 266 w 491"/>
              <a:gd name="T41" fmla="*/ 117 h 421"/>
              <a:gd name="T42" fmla="*/ 270 w 491"/>
              <a:gd name="T43" fmla="*/ 116 h 421"/>
              <a:gd name="T44" fmla="*/ 273 w 491"/>
              <a:gd name="T45" fmla="*/ 119 h 421"/>
              <a:gd name="T46" fmla="*/ 281 w 491"/>
              <a:gd name="T47" fmla="*/ 135 h 421"/>
              <a:gd name="T48" fmla="*/ 378 w 491"/>
              <a:gd name="T49" fmla="*/ 90 h 421"/>
              <a:gd name="T50" fmla="*/ 189 w 491"/>
              <a:gd name="T51" fmla="*/ 103 h 421"/>
              <a:gd name="T52" fmla="*/ 104 w 491"/>
              <a:gd name="T53" fmla="*/ 188 h 421"/>
              <a:gd name="T54" fmla="*/ 189 w 491"/>
              <a:gd name="T55" fmla="*/ 273 h 421"/>
              <a:gd name="T56" fmla="*/ 272 w 491"/>
              <a:gd name="T57" fmla="*/ 205 h 421"/>
              <a:gd name="T58" fmla="*/ 226 w 491"/>
              <a:gd name="T59" fmla="*/ 210 h 421"/>
              <a:gd name="T60" fmla="*/ 189 w 491"/>
              <a:gd name="T61" fmla="*/ 231 h 421"/>
              <a:gd name="T62" fmla="*/ 145 w 491"/>
              <a:gd name="T63" fmla="*/ 188 h 421"/>
              <a:gd name="T64" fmla="*/ 189 w 491"/>
              <a:gd name="T65" fmla="*/ 144 h 421"/>
              <a:gd name="T66" fmla="*/ 205 w 491"/>
              <a:gd name="T67" fmla="*/ 147 h 421"/>
              <a:gd name="T68" fmla="*/ 237 w 491"/>
              <a:gd name="T69" fmla="*/ 118 h 421"/>
              <a:gd name="T70" fmla="*/ 189 w 491"/>
              <a:gd name="T71" fmla="*/ 103 h 421"/>
              <a:gd name="T72" fmla="*/ 269 w 491"/>
              <a:gd name="T73" fmla="*/ 360 h 421"/>
              <a:gd name="T74" fmla="*/ 302 w 491"/>
              <a:gd name="T75" fmla="*/ 394 h 421"/>
              <a:gd name="T76" fmla="*/ 342 w 491"/>
              <a:gd name="T77" fmla="*/ 354 h 421"/>
              <a:gd name="T78" fmla="*/ 316 w 491"/>
              <a:gd name="T79" fmla="*/ 328 h 421"/>
              <a:gd name="T80" fmla="*/ 378 w 491"/>
              <a:gd name="T81" fmla="*/ 189 h 421"/>
              <a:gd name="T82" fmla="*/ 373 w 491"/>
              <a:gd name="T83" fmla="*/ 144 h 421"/>
              <a:gd name="T84" fmla="*/ 331 w 491"/>
              <a:gd name="T85" fmla="*/ 163 h 421"/>
              <a:gd name="T86" fmla="*/ 333 w 491"/>
              <a:gd name="T87" fmla="*/ 188 h 421"/>
              <a:gd name="T88" fmla="*/ 189 w 491"/>
              <a:gd name="T89" fmla="*/ 333 h 421"/>
              <a:gd name="T90" fmla="*/ 44 w 491"/>
              <a:gd name="T91" fmla="*/ 188 h 421"/>
              <a:gd name="T92" fmla="*/ 189 w 491"/>
              <a:gd name="T93" fmla="*/ 44 h 421"/>
              <a:gd name="T94" fmla="*/ 305 w 491"/>
              <a:gd name="T95" fmla="*/ 102 h 421"/>
              <a:gd name="T96" fmla="*/ 346 w 491"/>
              <a:gd name="T97" fmla="*/ 84 h 421"/>
              <a:gd name="T98" fmla="*/ 222 w 491"/>
              <a:gd name="T99" fmla="*/ 2 h 421"/>
              <a:gd name="T100" fmla="*/ 189 w 491"/>
              <a:gd name="T101" fmla="*/ 0 h 421"/>
              <a:gd name="T102" fmla="*/ 0 w 491"/>
              <a:gd name="T103" fmla="*/ 189 h 421"/>
              <a:gd name="T104" fmla="*/ 62 w 491"/>
              <a:gd name="T105" fmla="*/ 329 h 421"/>
              <a:gd name="T106" fmla="*/ 37 w 491"/>
              <a:gd name="T107" fmla="*/ 354 h 421"/>
              <a:gd name="T108" fmla="*/ 77 w 491"/>
              <a:gd name="T109" fmla="*/ 394 h 421"/>
              <a:gd name="T110" fmla="*/ 109 w 491"/>
              <a:gd name="T111" fmla="*/ 360 h 421"/>
              <a:gd name="T112" fmla="*/ 189 w 491"/>
              <a:gd name="T113" fmla="*/ 378 h 421"/>
              <a:gd name="T114" fmla="*/ 269 w 491"/>
              <a:gd name="T115" fmla="*/ 36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91" h="421">
                <a:moveTo>
                  <a:pt x="378" y="90"/>
                </a:moveTo>
                <a:cubicBezTo>
                  <a:pt x="393" y="68"/>
                  <a:pt x="393" y="68"/>
                  <a:pt x="393" y="68"/>
                </a:cubicBezTo>
                <a:cubicBezTo>
                  <a:pt x="394" y="67"/>
                  <a:pt x="395" y="66"/>
                  <a:pt x="395" y="66"/>
                </a:cubicBezTo>
                <a:cubicBezTo>
                  <a:pt x="462" y="35"/>
                  <a:pt x="462" y="35"/>
                  <a:pt x="462" y="35"/>
                </a:cubicBezTo>
                <a:cubicBezTo>
                  <a:pt x="464" y="34"/>
                  <a:pt x="466" y="35"/>
                  <a:pt x="468" y="36"/>
                </a:cubicBezTo>
                <a:cubicBezTo>
                  <a:pt x="469" y="38"/>
                  <a:pt x="469" y="40"/>
                  <a:pt x="468" y="42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88" y="81"/>
                  <a:pt x="488" y="81"/>
                  <a:pt x="488" y="81"/>
                </a:cubicBezTo>
                <a:cubicBezTo>
                  <a:pt x="490" y="82"/>
                  <a:pt x="491" y="83"/>
                  <a:pt x="491" y="85"/>
                </a:cubicBezTo>
                <a:cubicBezTo>
                  <a:pt x="491" y="87"/>
                  <a:pt x="490" y="89"/>
                  <a:pt x="489" y="90"/>
                </a:cubicBezTo>
                <a:cubicBezTo>
                  <a:pt x="421" y="121"/>
                  <a:pt x="421" y="121"/>
                  <a:pt x="421" y="121"/>
                </a:cubicBezTo>
                <a:cubicBezTo>
                  <a:pt x="420" y="121"/>
                  <a:pt x="419" y="121"/>
                  <a:pt x="418" y="121"/>
                </a:cubicBezTo>
                <a:cubicBezTo>
                  <a:pt x="388" y="116"/>
                  <a:pt x="388" y="116"/>
                  <a:pt x="388" y="116"/>
                </a:cubicBezTo>
                <a:cubicBezTo>
                  <a:pt x="292" y="160"/>
                  <a:pt x="292" y="160"/>
                  <a:pt x="292" y="160"/>
                </a:cubicBezTo>
                <a:cubicBezTo>
                  <a:pt x="300" y="177"/>
                  <a:pt x="300" y="177"/>
                  <a:pt x="300" y="177"/>
                </a:cubicBezTo>
                <a:cubicBezTo>
                  <a:pt x="301" y="178"/>
                  <a:pt x="300" y="179"/>
                  <a:pt x="300" y="180"/>
                </a:cubicBezTo>
                <a:cubicBezTo>
                  <a:pt x="299" y="181"/>
                  <a:pt x="298" y="182"/>
                  <a:pt x="297" y="182"/>
                </a:cubicBezTo>
                <a:cubicBezTo>
                  <a:pt x="263" y="186"/>
                  <a:pt x="229" y="190"/>
                  <a:pt x="196" y="194"/>
                </a:cubicBezTo>
                <a:cubicBezTo>
                  <a:pt x="194" y="194"/>
                  <a:pt x="192" y="193"/>
                  <a:pt x="191" y="191"/>
                </a:cubicBezTo>
                <a:cubicBezTo>
                  <a:pt x="190" y="189"/>
                  <a:pt x="191" y="187"/>
                  <a:pt x="192" y="186"/>
                </a:cubicBezTo>
                <a:cubicBezTo>
                  <a:pt x="217" y="163"/>
                  <a:pt x="241" y="140"/>
                  <a:pt x="266" y="117"/>
                </a:cubicBezTo>
                <a:cubicBezTo>
                  <a:pt x="267" y="116"/>
                  <a:pt x="269" y="116"/>
                  <a:pt x="270" y="116"/>
                </a:cubicBezTo>
                <a:cubicBezTo>
                  <a:pt x="272" y="116"/>
                  <a:pt x="273" y="117"/>
                  <a:pt x="273" y="119"/>
                </a:cubicBezTo>
                <a:cubicBezTo>
                  <a:pt x="281" y="135"/>
                  <a:pt x="281" y="135"/>
                  <a:pt x="281" y="135"/>
                </a:cubicBezTo>
                <a:cubicBezTo>
                  <a:pt x="378" y="90"/>
                  <a:pt x="378" y="90"/>
                  <a:pt x="378" y="90"/>
                </a:cubicBezTo>
                <a:close/>
                <a:moveTo>
                  <a:pt x="189" y="103"/>
                </a:moveTo>
                <a:cubicBezTo>
                  <a:pt x="142" y="103"/>
                  <a:pt x="104" y="141"/>
                  <a:pt x="104" y="188"/>
                </a:cubicBezTo>
                <a:cubicBezTo>
                  <a:pt x="104" y="235"/>
                  <a:pt x="142" y="273"/>
                  <a:pt x="189" y="273"/>
                </a:cubicBezTo>
                <a:cubicBezTo>
                  <a:pt x="230" y="273"/>
                  <a:pt x="264" y="243"/>
                  <a:pt x="272" y="205"/>
                </a:cubicBezTo>
                <a:cubicBezTo>
                  <a:pt x="226" y="210"/>
                  <a:pt x="226" y="210"/>
                  <a:pt x="226" y="210"/>
                </a:cubicBezTo>
                <a:cubicBezTo>
                  <a:pt x="219" y="223"/>
                  <a:pt x="205" y="231"/>
                  <a:pt x="189" y="231"/>
                </a:cubicBezTo>
                <a:cubicBezTo>
                  <a:pt x="165" y="231"/>
                  <a:pt x="145" y="212"/>
                  <a:pt x="145" y="188"/>
                </a:cubicBezTo>
                <a:cubicBezTo>
                  <a:pt x="145" y="164"/>
                  <a:pt x="165" y="144"/>
                  <a:pt x="189" y="144"/>
                </a:cubicBezTo>
                <a:cubicBezTo>
                  <a:pt x="194" y="144"/>
                  <a:pt x="200" y="145"/>
                  <a:pt x="205" y="147"/>
                </a:cubicBezTo>
                <a:cubicBezTo>
                  <a:pt x="237" y="118"/>
                  <a:pt x="237" y="118"/>
                  <a:pt x="237" y="118"/>
                </a:cubicBezTo>
                <a:cubicBezTo>
                  <a:pt x="223" y="108"/>
                  <a:pt x="207" y="103"/>
                  <a:pt x="189" y="103"/>
                </a:cubicBezTo>
                <a:close/>
                <a:moveTo>
                  <a:pt x="269" y="360"/>
                </a:moveTo>
                <a:cubicBezTo>
                  <a:pt x="274" y="369"/>
                  <a:pt x="294" y="386"/>
                  <a:pt x="302" y="394"/>
                </a:cubicBezTo>
                <a:cubicBezTo>
                  <a:pt x="327" y="420"/>
                  <a:pt x="368" y="380"/>
                  <a:pt x="342" y="354"/>
                </a:cubicBezTo>
                <a:cubicBezTo>
                  <a:pt x="316" y="328"/>
                  <a:pt x="316" y="328"/>
                  <a:pt x="316" y="328"/>
                </a:cubicBezTo>
                <a:cubicBezTo>
                  <a:pt x="354" y="294"/>
                  <a:pt x="378" y="244"/>
                  <a:pt x="378" y="189"/>
                </a:cubicBezTo>
                <a:cubicBezTo>
                  <a:pt x="378" y="173"/>
                  <a:pt x="376" y="159"/>
                  <a:pt x="373" y="144"/>
                </a:cubicBezTo>
                <a:cubicBezTo>
                  <a:pt x="331" y="163"/>
                  <a:pt x="331" y="163"/>
                  <a:pt x="331" y="163"/>
                </a:cubicBezTo>
                <a:cubicBezTo>
                  <a:pt x="332" y="171"/>
                  <a:pt x="333" y="180"/>
                  <a:pt x="333" y="188"/>
                </a:cubicBezTo>
                <a:cubicBezTo>
                  <a:pt x="333" y="268"/>
                  <a:pt x="269" y="333"/>
                  <a:pt x="189" y="333"/>
                </a:cubicBezTo>
                <a:cubicBezTo>
                  <a:pt x="109" y="333"/>
                  <a:pt x="44" y="268"/>
                  <a:pt x="44" y="188"/>
                </a:cubicBezTo>
                <a:cubicBezTo>
                  <a:pt x="44" y="109"/>
                  <a:pt x="109" y="44"/>
                  <a:pt x="189" y="44"/>
                </a:cubicBezTo>
                <a:cubicBezTo>
                  <a:pt x="236" y="44"/>
                  <a:pt x="279" y="67"/>
                  <a:pt x="305" y="102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18" y="42"/>
                  <a:pt x="274" y="12"/>
                  <a:pt x="222" y="2"/>
                </a:cubicBezTo>
                <a:cubicBezTo>
                  <a:pt x="211" y="1"/>
                  <a:pt x="200" y="0"/>
                  <a:pt x="189" y="0"/>
                </a:cubicBezTo>
                <a:cubicBezTo>
                  <a:pt x="87" y="0"/>
                  <a:pt x="0" y="81"/>
                  <a:pt x="0" y="189"/>
                </a:cubicBezTo>
                <a:cubicBezTo>
                  <a:pt x="0" y="244"/>
                  <a:pt x="24" y="294"/>
                  <a:pt x="62" y="329"/>
                </a:cubicBezTo>
                <a:cubicBezTo>
                  <a:pt x="37" y="354"/>
                  <a:pt x="37" y="354"/>
                  <a:pt x="37" y="354"/>
                </a:cubicBezTo>
                <a:cubicBezTo>
                  <a:pt x="10" y="381"/>
                  <a:pt x="50" y="421"/>
                  <a:pt x="77" y="394"/>
                </a:cubicBezTo>
                <a:cubicBezTo>
                  <a:pt x="85" y="386"/>
                  <a:pt x="104" y="369"/>
                  <a:pt x="109" y="360"/>
                </a:cubicBezTo>
                <a:cubicBezTo>
                  <a:pt x="133" y="371"/>
                  <a:pt x="160" y="378"/>
                  <a:pt x="189" y="378"/>
                </a:cubicBezTo>
                <a:cubicBezTo>
                  <a:pt x="217" y="378"/>
                  <a:pt x="245" y="371"/>
                  <a:pt x="269" y="36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490"/>
          <p:cNvSpPr>
            <a:spLocks noEditPoints="1"/>
          </p:cNvSpPr>
          <p:nvPr/>
        </p:nvSpPr>
        <p:spPr bwMode="auto">
          <a:xfrm>
            <a:off x="4053003" y="3422247"/>
            <a:ext cx="651752" cy="613459"/>
          </a:xfrm>
          <a:custGeom>
            <a:avLst/>
            <a:gdLst>
              <a:gd name="T0" fmla="*/ 263 w 474"/>
              <a:gd name="T1" fmla="*/ 280 h 473"/>
              <a:gd name="T2" fmla="*/ 111 w 474"/>
              <a:gd name="T3" fmla="*/ 280 h 473"/>
              <a:gd name="T4" fmla="*/ 105 w 474"/>
              <a:gd name="T5" fmla="*/ 274 h 473"/>
              <a:gd name="T6" fmla="*/ 105 w 474"/>
              <a:gd name="T7" fmla="*/ 253 h 473"/>
              <a:gd name="T8" fmla="*/ 270 w 474"/>
              <a:gd name="T9" fmla="*/ 253 h 473"/>
              <a:gd name="T10" fmla="*/ 270 w 474"/>
              <a:gd name="T11" fmla="*/ 274 h 473"/>
              <a:gd name="T12" fmla="*/ 263 w 474"/>
              <a:gd name="T13" fmla="*/ 280 h 473"/>
              <a:gd name="T14" fmla="*/ 259 w 474"/>
              <a:gd name="T15" fmla="*/ 14 h 473"/>
              <a:gd name="T16" fmla="*/ 187 w 474"/>
              <a:gd name="T17" fmla="*/ 0 h 473"/>
              <a:gd name="T18" fmla="*/ 116 w 474"/>
              <a:gd name="T19" fmla="*/ 14 h 473"/>
              <a:gd name="T20" fmla="*/ 14 w 474"/>
              <a:gd name="T21" fmla="*/ 115 h 473"/>
              <a:gd name="T22" fmla="*/ 0 w 474"/>
              <a:gd name="T23" fmla="*/ 187 h 473"/>
              <a:gd name="T24" fmla="*/ 14 w 474"/>
              <a:gd name="T25" fmla="*/ 258 h 473"/>
              <a:gd name="T26" fmla="*/ 55 w 474"/>
              <a:gd name="T27" fmla="*/ 319 h 473"/>
              <a:gd name="T28" fmla="*/ 116 w 474"/>
              <a:gd name="T29" fmla="*/ 360 h 473"/>
              <a:gd name="T30" fmla="*/ 187 w 474"/>
              <a:gd name="T31" fmla="*/ 374 h 473"/>
              <a:gd name="T32" fmla="*/ 230 w 474"/>
              <a:gd name="T33" fmla="*/ 369 h 473"/>
              <a:gd name="T34" fmla="*/ 276 w 474"/>
              <a:gd name="T35" fmla="*/ 351 h 473"/>
              <a:gd name="T36" fmla="*/ 280 w 474"/>
              <a:gd name="T37" fmla="*/ 357 h 473"/>
              <a:gd name="T38" fmla="*/ 284 w 474"/>
              <a:gd name="T39" fmla="*/ 362 h 473"/>
              <a:gd name="T40" fmla="*/ 288 w 474"/>
              <a:gd name="T41" fmla="*/ 367 h 473"/>
              <a:gd name="T42" fmla="*/ 378 w 474"/>
              <a:gd name="T43" fmla="*/ 457 h 473"/>
              <a:gd name="T44" fmla="*/ 417 w 474"/>
              <a:gd name="T45" fmla="*/ 473 h 473"/>
              <a:gd name="T46" fmla="*/ 474 w 474"/>
              <a:gd name="T47" fmla="*/ 417 h 473"/>
              <a:gd name="T48" fmla="*/ 474 w 474"/>
              <a:gd name="T49" fmla="*/ 417 h 473"/>
              <a:gd name="T50" fmla="*/ 457 w 474"/>
              <a:gd name="T51" fmla="*/ 377 h 473"/>
              <a:gd name="T52" fmla="*/ 367 w 474"/>
              <a:gd name="T53" fmla="*/ 287 h 473"/>
              <a:gd name="T54" fmla="*/ 363 w 474"/>
              <a:gd name="T55" fmla="*/ 283 h 473"/>
              <a:gd name="T56" fmla="*/ 357 w 474"/>
              <a:gd name="T57" fmla="*/ 280 h 473"/>
              <a:gd name="T58" fmla="*/ 352 w 474"/>
              <a:gd name="T59" fmla="*/ 276 h 473"/>
              <a:gd name="T60" fmla="*/ 355 w 474"/>
              <a:gd name="T61" fmla="*/ 270 h 473"/>
              <a:gd name="T62" fmla="*/ 369 w 474"/>
              <a:gd name="T63" fmla="*/ 230 h 473"/>
              <a:gd name="T64" fmla="*/ 374 w 474"/>
              <a:gd name="T65" fmla="*/ 187 h 473"/>
              <a:gd name="T66" fmla="*/ 360 w 474"/>
              <a:gd name="T67" fmla="*/ 115 h 473"/>
              <a:gd name="T68" fmla="*/ 319 w 474"/>
              <a:gd name="T69" fmla="*/ 55 h 473"/>
              <a:gd name="T70" fmla="*/ 259 w 474"/>
              <a:gd name="T71" fmla="*/ 14 h 473"/>
              <a:gd name="T72" fmla="*/ 288 w 474"/>
              <a:gd name="T73" fmla="*/ 86 h 473"/>
              <a:gd name="T74" fmla="*/ 187 w 474"/>
              <a:gd name="T75" fmla="*/ 45 h 473"/>
              <a:gd name="T76" fmla="*/ 87 w 474"/>
              <a:gd name="T77" fmla="*/ 86 h 473"/>
              <a:gd name="T78" fmla="*/ 56 w 474"/>
              <a:gd name="T79" fmla="*/ 133 h 473"/>
              <a:gd name="T80" fmla="*/ 45 w 474"/>
              <a:gd name="T81" fmla="*/ 187 h 473"/>
              <a:gd name="T82" fmla="*/ 187 w 474"/>
              <a:gd name="T83" fmla="*/ 329 h 473"/>
              <a:gd name="T84" fmla="*/ 329 w 474"/>
              <a:gd name="T85" fmla="*/ 187 h 473"/>
              <a:gd name="T86" fmla="*/ 288 w 474"/>
              <a:gd name="T87" fmla="*/ 86 h 473"/>
              <a:gd name="T88" fmla="*/ 187 w 474"/>
              <a:gd name="T89" fmla="*/ 200 h 473"/>
              <a:gd name="T90" fmla="*/ 231 w 474"/>
              <a:gd name="T91" fmla="*/ 139 h 473"/>
              <a:gd name="T92" fmla="*/ 187 w 474"/>
              <a:gd name="T93" fmla="*/ 78 h 473"/>
              <a:gd name="T94" fmla="*/ 144 w 474"/>
              <a:gd name="T95" fmla="*/ 139 h 473"/>
              <a:gd name="T96" fmla="*/ 187 w 474"/>
              <a:gd name="T97" fmla="*/ 20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4" h="473">
                <a:moveTo>
                  <a:pt x="263" y="280"/>
                </a:moveTo>
                <a:cubicBezTo>
                  <a:pt x="213" y="280"/>
                  <a:pt x="162" y="280"/>
                  <a:pt x="111" y="280"/>
                </a:cubicBezTo>
                <a:cubicBezTo>
                  <a:pt x="107" y="280"/>
                  <a:pt x="105" y="277"/>
                  <a:pt x="105" y="274"/>
                </a:cubicBezTo>
                <a:cubicBezTo>
                  <a:pt x="105" y="253"/>
                  <a:pt x="105" y="253"/>
                  <a:pt x="105" y="253"/>
                </a:cubicBezTo>
                <a:cubicBezTo>
                  <a:pt x="105" y="199"/>
                  <a:pt x="270" y="199"/>
                  <a:pt x="270" y="253"/>
                </a:cubicBezTo>
                <a:cubicBezTo>
                  <a:pt x="270" y="274"/>
                  <a:pt x="270" y="274"/>
                  <a:pt x="270" y="274"/>
                </a:cubicBezTo>
                <a:cubicBezTo>
                  <a:pt x="270" y="277"/>
                  <a:pt x="267" y="280"/>
                  <a:pt x="263" y="280"/>
                </a:cubicBezTo>
                <a:close/>
                <a:moveTo>
                  <a:pt x="259" y="14"/>
                </a:moveTo>
                <a:cubicBezTo>
                  <a:pt x="237" y="5"/>
                  <a:pt x="213" y="0"/>
                  <a:pt x="187" y="0"/>
                </a:cubicBezTo>
                <a:cubicBezTo>
                  <a:pt x="162" y="0"/>
                  <a:pt x="138" y="5"/>
                  <a:pt x="116" y="14"/>
                </a:cubicBezTo>
                <a:cubicBezTo>
                  <a:pt x="70" y="33"/>
                  <a:pt x="33" y="70"/>
                  <a:pt x="14" y="115"/>
                </a:cubicBezTo>
                <a:cubicBezTo>
                  <a:pt x="5" y="137"/>
                  <a:pt x="0" y="162"/>
                  <a:pt x="0" y="187"/>
                </a:cubicBezTo>
                <a:cubicBezTo>
                  <a:pt x="0" y="212"/>
                  <a:pt x="5" y="236"/>
                  <a:pt x="14" y="258"/>
                </a:cubicBezTo>
                <a:cubicBezTo>
                  <a:pt x="24" y="281"/>
                  <a:pt x="38" y="302"/>
                  <a:pt x="55" y="319"/>
                </a:cubicBezTo>
                <a:cubicBezTo>
                  <a:pt x="72" y="336"/>
                  <a:pt x="93" y="350"/>
                  <a:pt x="116" y="360"/>
                </a:cubicBezTo>
                <a:cubicBezTo>
                  <a:pt x="138" y="369"/>
                  <a:pt x="162" y="374"/>
                  <a:pt x="187" y="374"/>
                </a:cubicBezTo>
                <a:cubicBezTo>
                  <a:pt x="202" y="374"/>
                  <a:pt x="216" y="372"/>
                  <a:pt x="230" y="369"/>
                </a:cubicBezTo>
                <a:cubicBezTo>
                  <a:pt x="247" y="365"/>
                  <a:pt x="261" y="359"/>
                  <a:pt x="276" y="351"/>
                </a:cubicBezTo>
                <a:cubicBezTo>
                  <a:pt x="280" y="357"/>
                  <a:pt x="280" y="357"/>
                  <a:pt x="280" y="357"/>
                </a:cubicBezTo>
                <a:cubicBezTo>
                  <a:pt x="281" y="359"/>
                  <a:pt x="282" y="360"/>
                  <a:pt x="284" y="362"/>
                </a:cubicBezTo>
                <a:cubicBezTo>
                  <a:pt x="285" y="364"/>
                  <a:pt x="286" y="365"/>
                  <a:pt x="288" y="367"/>
                </a:cubicBezTo>
                <a:cubicBezTo>
                  <a:pt x="378" y="457"/>
                  <a:pt x="378" y="457"/>
                  <a:pt x="378" y="457"/>
                </a:cubicBezTo>
                <a:cubicBezTo>
                  <a:pt x="389" y="468"/>
                  <a:pt x="403" y="473"/>
                  <a:pt x="417" y="473"/>
                </a:cubicBezTo>
                <a:cubicBezTo>
                  <a:pt x="449" y="473"/>
                  <a:pt x="474" y="448"/>
                  <a:pt x="474" y="417"/>
                </a:cubicBezTo>
                <a:cubicBezTo>
                  <a:pt x="474" y="417"/>
                  <a:pt x="474" y="417"/>
                  <a:pt x="474" y="417"/>
                </a:cubicBezTo>
                <a:cubicBezTo>
                  <a:pt x="474" y="403"/>
                  <a:pt x="468" y="388"/>
                  <a:pt x="457" y="377"/>
                </a:cubicBezTo>
                <a:cubicBezTo>
                  <a:pt x="367" y="287"/>
                  <a:pt x="367" y="287"/>
                  <a:pt x="367" y="287"/>
                </a:cubicBezTo>
                <a:cubicBezTo>
                  <a:pt x="366" y="286"/>
                  <a:pt x="364" y="285"/>
                  <a:pt x="363" y="283"/>
                </a:cubicBezTo>
                <a:cubicBezTo>
                  <a:pt x="361" y="282"/>
                  <a:pt x="359" y="281"/>
                  <a:pt x="357" y="280"/>
                </a:cubicBezTo>
                <a:cubicBezTo>
                  <a:pt x="352" y="276"/>
                  <a:pt x="352" y="276"/>
                  <a:pt x="352" y="276"/>
                </a:cubicBezTo>
                <a:cubicBezTo>
                  <a:pt x="355" y="270"/>
                  <a:pt x="355" y="270"/>
                  <a:pt x="355" y="270"/>
                </a:cubicBezTo>
                <a:cubicBezTo>
                  <a:pt x="361" y="257"/>
                  <a:pt x="366" y="244"/>
                  <a:pt x="369" y="230"/>
                </a:cubicBezTo>
                <a:cubicBezTo>
                  <a:pt x="372" y="216"/>
                  <a:pt x="374" y="202"/>
                  <a:pt x="374" y="187"/>
                </a:cubicBezTo>
                <a:cubicBezTo>
                  <a:pt x="374" y="162"/>
                  <a:pt x="369" y="137"/>
                  <a:pt x="360" y="115"/>
                </a:cubicBezTo>
                <a:cubicBezTo>
                  <a:pt x="351" y="93"/>
                  <a:pt x="337" y="72"/>
                  <a:pt x="319" y="55"/>
                </a:cubicBezTo>
                <a:cubicBezTo>
                  <a:pt x="302" y="37"/>
                  <a:pt x="282" y="24"/>
                  <a:pt x="259" y="14"/>
                </a:cubicBezTo>
                <a:close/>
                <a:moveTo>
                  <a:pt x="288" y="86"/>
                </a:moveTo>
                <a:cubicBezTo>
                  <a:pt x="261" y="60"/>
                  <a:pt x="225" y="45"/>
                  <a:pt x="187" y="45"/>
                </a:cubicBezTo>
                <a:cubicBezTo>
                  <a:pt x="149" y="45"/>
                  <a:pt x="113" y="60"/>
                  <a:pt x="87" y="86"/>
                </a:cubicBezTo>
                <a:cubicBezTo>
                  <a:pt x="74" y="99"/>
                  <a:pt x="63" y="115"/>
                  <a:pt x="56" y="133"/>
                </a:cubicBezTo>
                <a:cubicBezTo>
                  <a:pt x="49" y="149"/>
                  <a:pt x="45" y="168"/>
                  <a:pt x="45" y="187"/>
                </a:cubicBezTo>
                <a:cubicBezTo>
                  <a:pt x="45" y="265"/>
                  <a:pt x="108" y="329"/>
                  <a:pt x="187" y="329"/>
                </a:cubicBezTo>
                <a:cubicBezTo>
                  <a:pt x="267" y="329"/>
                  <a:pt x="329" y="264"/>
                  <a:pt x="329" y="187"/>
                </a:cubicBezTo>
                <a:cubicBezTo>
                  <a:pt x="329" y="149"/>
                  <a:pt x="314" y="113"/>
                  <a:pt x="288" y="86"/>
                </a:cubicBezTo>
                <a:close/>
                <a:moveTo>
                  <a:pt x="187" y="200"/>
                </a:moveTo>
                <a:cubicBezTo>
                  <a:pt x="207" y="200"/>
                  <a:pt x="231" y="173"/>
                  <a:pt x="231" y="139"/>
                </a:cubicBezTo>
                <a:cubicBezTo>
                  <a:pt x="231" y="105"/>
                  <a:pt x="237" y="78"/>
                  <a:pt x="187" y="78"/>
                </a:cubicBezTo>
                <a:cubicBezTo>
                  <a:pt x="138" y="78"/>
                  <a:pt x="144" y="105"/>
                  <a:pt x="144" y="139"/>
                </a:cubicBezTo>
                <a:cubicBezTo>
                  <a:pt x="144" y="173"/>
                  <a:pt x="167" y="200"/>
                  <a:pt x="187" y="2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435"/>
          <p:cNvSpPr>
            <a:spLocks noEditPoints="1"/>
          </p:cNvSpPr>
          <p:nvPr/>
        </p:nvSpPr>
        <p:spPr bwMode="auto">
          <a:xfrm>
            <a:off x="5734122" y="1693576"/>
            <a:ext cx="605639" cy="626295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7363471" y="1616561"/>
            <a:ext cx="733556" cy="699567"/>
            <a:chOff x="8088321" y="3125788"/>
            <a:chExt cx="484188" cy="481012"/>
          </a:xfrm>
          <a:solidFill>
            <a:schemeClr val="bg1">
              <a:lumMod val="95000"/>
            </a:schemeClr>
          </a:solidFill>
        </p:grpSpPr>
        <p:sp>
          <p:nvSpPr>
            <p:cNvPr id="88" name="Freeform 287"/>
            <p:cNvSpPr>
              <a:spLocks/>
            </p:cNvSpPr>
            <p:nvPr/>
          </p:nvSpPr>
          <p:spPr bwMode="auto">
            <a:xfrm>
              <a:off x="8162934" y="3235325"/>
              <a:ext cx="14288" cy="190500"/>
            </a:xfrm>
            <a:custGeom>
              <a:avLst/>
              <a:gdLst>
                <a:gd name="T0" fmla="*/ 4 w 4"/>
                <a:gd name="T1" fmla="*/ 49 h 51"/>
                <a:gd name="T2" fmla="*/ 2 w 4"/>
                <a:gd name="T3" fmla="*/ 51 h 51"/>
                <a:gd name="T4" fmla="*/ 2 w 4"/>
                <a:gd name="T5" fmla="*/ 51 h 51"/>
                <a:gd name="T6" fmla="*/ 0 w 4"/>
                <a:gd name="T7" fmla="*/ 49 h 51"/>
                <a:gd name="T8" fmla="*/ 0 w 4"/>
                <a:gd name="T9" fmla="*/ 2 h 51"/>
                <a:gd name="T10" fmla="*/ 2 w 4"/>
                <a:gd name="T11" fmla="*/ 0 h 51"/>
                <a:gd name="T12" fmla="*/ 2 w 4"/>
                <a:gd name="T13" fmla="*/ 0 h 51"/>
                <a:gd name="T14" fmla="*/ 4 w 4"/>
                <a:gd name="T15" fmla="*/ 2 h 51"/>
                <a:gd name="T16" fmla="*/ 4 w 4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1">
                  <a:moveTo>
                    <a:pt x="4" y="49"/>
                  </a:moveTo>
                  <a:cubicBezTo>
                    <a:pt x="4" y="50"/>
                    <a:pt x="3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0"/>
                    <a:pt x="0" y="4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88"/>
            <p:cNvSpPr>
              <a:spLocks/>
            </p:cNvSpPr>
            <p:nvPr/>
          </p:nvSpPr>
          <p:spPr bwMode="auto">
            <a:xfrm>
              <a:off x="8162934" y="3411538"/>
              <a:ext cx="258763" cy="14287"/>
            </a:xfrm>
            <a:custGeom>
              <a:avLst/>
              <a:gdLst>
                <a:gd name="T0" fmla="*/ 67 w 69"/>
                <a:gd name="T1" fmla="*/ 0 h 4"/>
                <a:gd name="T2" fmla="*/ 69 w 69"/>
                <a:gd name="T3" fmla="*/ 2 h 4"/>
                <a:gd name="T4" fmla="*/ 69 w 69"/>
                <a:gd name="T5" fmla="*/ 2 h 4"/>
                <a:gd name="T6" fmla="*/ 67 w 69"/>
                <a:gd name="T7" fmla="*/ 4 h 4"/>
                <a:gd name="T8" fmla="*/ 2 w 69"/>
                <a:gd name="T9" fmla="*/ 4 h 4"/>
                <a:gd name="T10" fmla="*/ 0 w 69"/>
                <a:gd name="T11" fmla="*/ 2 h 4"/>
                <a:gd name="T12" fmla="*/ 0 w 69"/>
                <a:gd name="T13" fmla="*/ 2 h 4"/>
                <a:gd name="T14" fmla="*/ 2 w 69"/>
                <a:gd name="T15" fmla="*/ 0 h 4"/>
                <a:gd name="T16" fmla="*/ 67 w 6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">
                  <a:moveTo>
                    <a:pt x="67" y="0"/>
                  </a:move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8" y="4"/>
                    <a:pt x="67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89"/>
            <p:cNvSpPr>
              <a:spLocks/>
            </p:cNvSpPr>
            <p:nvPr/>
          </p:nvSpPr>
          <p:spPr bwMode="auto">
            <a:xfrm>
              <a:off x="8308984" y="3340100"/>
              <a:ext cx="30163" cy="85725"/>
            </a:xfrm>
            <a:custGeom>
              <a:avLst/>
              <a:gdLst>
                <a:gd name="T0" fmla="*/ 6 w 8"/>
                <a:gd name="T1" fmla="*/ 0 h 23"/>
                <a:gd name="T2" fmla="*/ 2 w 8"/>
                <a:gd name="T3" fmla="*/ 0 h 23"/>
                <a:gd name="T4" fmla="*/ 0 w 8"/>
                <a:gd name="T5" fmla="*/ 2 h 23"/>
                <a:gd name="T6" fmla="*/ 0 w 8"/>
                <a:gd name="T7" fmla="*/ 23 h 23"/>
                <a:gd name="T8" fmla="*/ 8 w 8"/>
                <a:gd name="T9" fmla="*/ 23 h 23"/>
                <a:gd name="T10" fmla="*/ 8 w 8"/>
                <a:gd name="T11" fmla="*/ 2 h 23"/>
                <a:gd name="T12" fmla="*/ 6 w 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90"/>
            <p:cNvSpPr>
              <a:spLocks/>
            </p:cNvSpPr>
            <p:nvPr/>
          </p:nvSpPr>
          <p:spPr bwMode="auto">
            <a:xfrm>
              <a:off x="8256596" y="3309938"/>
              <a:ext cx="30163" cy="115887"/>
            </a:xfrm>
            <a:custGeom>
              <a:avLst/>
              <a:gdLst>
                <a:gd name="T0" fmla="*/ 6 w 8"/>
                <a:gd name="T1" fmla="*/ 0 h 31"/>
                <a:gd name="T2" fmla="*/ 2 w 8"/>
                <a:gd name="T3" fmla="*/ 0 h 31"/>
                <a:gd name="T4" fmla="*/ 0 w 8"/>
                <a:gd name="T5" fmla="*/ 2 h 31"/>
                <a:gd name="T6" fmla="*/ 0 w 8"/>
                <a:gd name="T7" fmla="*/ 31 h 31"/>
                <a:gd name="T8" fmla="*/ 8 w 8"/>
                <a:gd name="T9" fmla="*/ 31 h 31"/>
                <a:gd name="T10" fmla="*/ 8 w 8"/>
                <a:gd name="T11" fmla="*/ 2 h 31"/>
                <a:gd name="T12" fmla="*/ 6 w 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91"/>
            <p:cNvSpPr>
              <a:spLocks/>
            </p:cNvSpPr>
            <p:nvPr/>
          </p:nvSpPr>
          <p:spPr bwMode="auto">
            <a:xfrm>
              <a:off x="8361371" y="3290888"/>
              <a:ext cx="34925" cy="134937"/>
            </a:xfrm>
            <a:custGeom>
              <a:avLst/>
              <a:gdLst>
                <a:gd name="T0" fmla="*/ 7 w 9"/>
                <a:gd name="T1" fmla="*/ 0 h 36"/>
                <a:gd name="T2" fmla="*/ 2 w 9"/>
                <a:gd name="T3" fmla="*/ 0 h 36"/>
                <a:gd name="T4" fmla="*/ 0 w 9"/>
                <a:gd name="T5" fmla="*/ 2 h 36"/>
                <a:gd name="T6" fmla="*/ 0 w 9"/>
                <a:gd name="T7" fmla="*/ 36 h 36"/>
                <a:gd name="T8" fmla="*/ 9 w 9"/>
                <a:gd name="T9" fmla="*/ 36 h 36"/>
                <a:gd name="T10" fmla="*/ 9 w 9"/>
                <a:gd name="T11" fmla="*/ 2 h 36"/>
                <a:gd name="T12" fmla="*/ 7 w 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6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92"/>
            <p:cNvSpPr>
              <a:spLocks/>
            </p:cNvSpPr>
            <p:nvPr/>
          </p:nvSpPr>
          <p:spPr bwMode="auto">
            <a:xfrm>
              <a:off x="8201034" y="3367088"/>
              <a:ext cx="33338" cy="58737"/>
            </a:xfrm>
            <a:custGeom>
              <a:avLst/>
              <a:gdLst>
                <a:gd name="T0" fmla="*/ 7 w 9"/>
                <a:gd name="T1" fmla="*/ 0 h 16"/>
                <a:gd name="T2" fmla="*/ 3 w 9"/>
                <a:gd name="T3" fmla="*/ 0 h 16"/>
                <a:gd name="T4" fmla="*/ 0 w 9"/>
                <a:gd name="T5" fmla="*/ 2 h 16"/>
                <a:gd name="T6" fmla="*/ 0 w 9"/>
                <a:gd name="T7" fmla="*/ 16 h 16"/>
                <a:gd name="T8" fmla="*/ 9 w 9"/>
                <a:gd name="T9" fmla="*/ 16 h 16"/>
                <a:gd name="T10" fmla="*/ 9 w 9"/>
                <a:gd name="T11" fmla="*/ 2 h 16"/>
                <a:gd name="T12" fmla="*/ 7 w 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93"/>
            <p:cNvSpPr>
              <a:spLocks/>
            </p:cNvSpPr>
            <p:nvPr/>
          </p:nvSpPr>
          <p:spPr bwMode="auto">
            <a:xfrm>
              <a:off x="8204209" y="3265488"/>
              <a:ext cx="63500" cy="71437"/>
            </a:xfrm>
            <a:custGeom>
              <a:avLst/>
              <a:gdLst>
                <a:gd name="T0" fmla="*/ 40 w 40"/>
                <a:gd name="T1" fmla="*/ 7 h 45"/>
                <a:gd name="T2" fmla="*/ 7 w 40"/>
                <a:gd name="T3" fmla="*/ 45 h 45"/>
                <a:gd name="T4" fmla="*/ 0 w 40"/>
                <a:gd name="T5" fmla="*/ 38 h 45"/>
                <a:gd name="T6" fmla="*/ 33 w 40"/>
                <a:gd name="T7" fmla="*/ 0 h 45"/>
                <a:gd name="T8" fmla="*/ 40 w 40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40" y="7"/>
                  </a:moveTo>
                  <a:lnTo>
                    <a:pt x="7" y="45"/>
                  </a:lnTo>
                  <a:lnTo>
                    <a:pt x="0" y="38"/>
                  </a:lnTo>
                  <a:lnTo>
                    <a:pt x="33" y="0"/>
                  </a:lnTo>
                  <a:lnTo>
                    <a:pt x="4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94"/>
            <p:cNvSpPr>
              <a:spLocks/>
            </p:cNvSpPr>
            <p:nvPr/>
          </p:nvSpPr>
          <p:spPr bwMode="auto">
            <a:xfrm>
              <a:off x="8256596" y="3254375"/>
              <a:ext cx="79375" cy="71437"/>
            </a:xfrm>
            <a:custGeom>
              <a:avLst/>
              <a:gdLst>
                <a:gd name="T0" fmla="*/ 45 w 50"/>
                <a:gd name="T1" fmla="*/ 45 h 45"/>
                <a:gd name="T2" fmla="*/ 0 w 50"/>
                <a:gd name="T3" fmla="*/ 7 h 45"/>
                <a:gd name="T4" fmla="*/ 7 w 50"/>
                <a:gd name="T5" fmla="*/ 0 h 45"/>
                <a:gd name="T6" fmla="*/ 50 w 50"/>
                <a:gd name="T7" fmla="*/ 38 h 45"/>
                <a:gd name="T8" fmla="*/ 45 w 5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45" y="4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50" y="38"/>
                  </a:lnTo>
                  <a:lnTo>
                    <a:pt x="45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95"/>
            <p:cNvSpPr>
              <a:spLocks/>
            </p:cNvSpPr>
            <p:nvPr/>
          </p:nvSpPr>
          <p:spPr bwMode="auto">
            <a:xfrm>
              <a:off x="8313746" y="3246438"/>
              <a:ext cx="69850" cy="79375"/>
            </a:xfrm>
            <a:custGeom>
              <a:avLst/>
              <a:gdLst>
                <a:gd name="T0" fmla="*/ 44 w 44"/>
                <a:gd name="T1" fmla="*/ 7 h 50"/>
                <a:gd name="T2" fmla="*/ 9 w 44"/>
                <a:gd name="T3" fmla="*/ 50 h 50"/>
                <a:gd name="T4" fmla="*/ 0 w 44"/>
                <a:gd name="T5" fmla="*/ 43 h 50"/>
                <a:gd name="T6" fmla="*/ 37 w 44"/>
                <a:gd name="T7" fmla="*/ 0 h 50"/>
                <a:gd name="T8" fmla="*/ 44 w 44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0">
                  <a:moveTo>
                    <a:pt x="44" y="7"/>
                  </a:moveTo>
                  <a:lnTo>
                    <a:pt x="9" y="50"/>
                  </a:lnTo>
                  <a:lnTo>
                    <a:pt x="0" y="43"/>
                  </a:lnTo>
                  <a:lnTo>
                    <a:pt x="37" y="0"/>
                  </a:lnTo>
                  <a:lnTo>
                    <a:pt x="4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96"/>
            <p:cNvSpPr>
              <a:spLocks/>
            </p:cNvSpPr>
            <p:nvPr/>
          </p:nvSpPr>
          <p:spPr bwMode="auto">
            <a:xfrm>
              <a:off x="8355021" y="3238500"/>
              <a:ext cx="41275" cy="38100"/>
            </a:xfrm>
            <a:custGeom>
              <a:avLst/>
              <a:gdLst>
                <a:gd name="T0" fmla="*/ 9 w 11"/>
                <a:gd name="T1" fmla="*/ 0 h 10"/>
                <a:gd name="T2" fmla="*/ 10 w 11"/>
                <a:gd name="T3" fmla="*/ 1 h 10"/>
                <a:gd name="T4" fmla="*/ 10 w 11"/>
                <a:gd name="T5" fmla="*/ 4 h 10"/>
                <a:gd name="T6" fmla="*/ 9 w 11"/>
                <a:gd name="T7" fmla="*/ 7 h 10"/>
                <a:gd name="T8" fmla="*/ 9 w 11"/>
                <a:gd name="T9" fmla="*/ 9 h 10"/>
                <a:gd name="T10" fmla="*/ 7 w 11"/>
                <a:gd name="T11" fmla="*/ 10 h 10"/>
                <a:gd name="T12" fmla="*/ 5 w 11"/>
                <a:gd name="T13" fmla="*/ 8 h 10"/>
                <a:gd name="T14" fmla="*/ 2 w 11"/>
                <a:gd name="T15" fmla="*/ 6 h 10"/>
                <a:gd name="T16" fmla="*/ 0 w 11"/>
                <a:gd name="T17" fmla="*/ 4 h 10"/>
                <a:gd name="T18" fmla="*/ 1 w 11"/>
                <a:gd name="T19" fmla="*/ 3 h 10"/>
                <a:gd name="T20" fmla="*/ 3 w 11"/>
                <a:gd name="T21" fmla="*/ 2 h 10"/>
                <a:gd name="T22" fmla="*/ 6 w 11"/>
                <a:gd name="T23" fmla="*/ 1 h 10"/>
                <a:gd name="T24" fmla="*/ 9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9" y="0"/>
                  </a:moveTo>
                  <a:cubicBezTo>
                    <a:pt x="10" y="0"/>
                    <a:pt x="11" y="0"/>
                    <a:pt x="10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1"/>
                    <a:pt x="6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97"/>
            <p:cNvSpPr>
              <a:spLocks noEditPoints="1"/>
            </p:cNvSpPr>
            <p:nvPr/>
          </p:nvSpPr>
          <p:spPr bwMode="auto">
            <a:xfrm>
              <a:off x="8088321" y="3125788"/>
              <a:ext cx="484188" cy="481012"/>
            </a:xfrm>
            <a:custGeom>
              <a:avLst/>
              <a:gdLst>
                <a:gd name="T0" fmla="*/ 123 w 129"/>
                <a:gd name="T1" fmla="*/ 123 h 128"/>
                <a:gd name="T2" fmla="*/ 111 w 129"/>
                <a:gd name="T3" fmla="*/ 128 h 128"/>
                <a:gd name="T4" fmla="*/ 99 w 129"/>
                <a:gd name="T5" fmla="*/ 123 h 128"/>
                <a:gd name="T6" fmla="*/ 79 w 129"/>
                <a:gd name="T7" fmla="*/ 103 h 128"/>
                <a:gd name="T8" fmla="*/ 54 w 129"/>
                <a:gd name="T9" fmla="*/ 109 h 128"/>
                <a:gd name="T10" fmla="*/ 0 w 129"/>
                <a:gd name="T11" fmla="*/ 55 h 128"/>
                <a:gd name="T12" fmla="*/ 54 w 129"/>
                <a:gd name="T13" fmla="*/ 0 h 128"/>
                <a:gd name="T14" fmla="*/ 109 w 129"/>
                <a:gd name="T15" fmla="*/ 55 h 128"/>
                <a:gd name="T16" fmla="*/ 103 w 129"/>
                <a:gd name="T17" fmla="*/ 80 h 128"/>
                <a:gd name="T18" fmla="*/ 123 w 129"/>
                <a:gd name="T19" fmla="*/ 99 h 128"/>
                <a:gd name="T20" fmla="*/ 123 w 129"/>
                <a:gd name="T21" fmla="*/ 123 h 128"/>
                <a:gd name="T22" fmla="*/ 54 w 129"/>
                <a:gd name="T23" fmla="*/ 102 h 128"/>
                <a:gd name="T24" fmla="*/ 102 w 129"/>
                <a:gd name="T25" fmla="*/ 55 h 128"/>
                <a:gd name="T26" fmla="*/ 54 w 129"/>
                <a:gd name="T27" fmla="*/ 7 h 128"/>
                <a:gd name="T28" fmla="*/ 7 w 129"/>
                <a:gd name="T29" fmla="*/ 55 h 128"/>
                <a:gd name="T30" fmla="*/ 54 w 129"/>
                <a:gd name="T31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28">
                  <a:moveTo>
                    <a:pt x="123" y="123"/>
                  </a:moveTo>
                  <a:cubicBezTo>
                    <a:pt x="119" y="126"/>
                    <a:pt x="115" y="128"/>
                    <a:pt x="111" y="128"/>
                  </a:cubicBezTo>
                  <a:cubicBezTo>
                    <a:pt x="107" y="128"/>
                    <a:pt x="102" y="126"/>
                    <a:pt x="99" y="12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2" y="107"/>
                    <a:pt x="63" y="109"/>
                    <a:pt x="54" y="109"/>
                  </a:cubicBezTo>
                  <a:cubicBezTo>
                    <a:pt x="24" y="109"/>
                    <a:pt x="0" y="85"/>
                    <a:pt x="0" y="55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9" y="25"/>
                    <a:pt x="109" y="55"/>
                  </a:cubicBezTo>
                  <a:cubicBezTo>
                    <a:pt x="109" y="64"/>
                    <a:pt x="107" y="72"/>
                    <a:pt x="103" y="8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9" y="106"/>
                    <a:pt x="129" y="116"/>
                    <a:pt x="123" y="123"/>
                  </a:cubicBezTo>
                  <a:close/>
                  <a:moveTo>
                    <a:pt x="54" y="102"/>
                  </a:moveTo>
                  <a:cubicBezTo>
                    <a:pt x="81" y="102"/>
                    <a:pt x="102" y="81"/>
                    <a:pt x="102" y="55"/>
                  </a:cubicBezTo>
                  <a:cubicBezTo>
                    <a:pt x="102" y="29"/>
                    <a:pt x="81" y="7"/>
                    <a:pt x="54" y="7"/>
                  </a:cubicBezTo>
                  <a:cubicBezTo>
                    <a:pt x="28" y="7"/>
                    <a:pt x="7" y="29"/>
                    <a:pt x="7" y="55"/>
                  </a:cubicBezTo>
                  <a:cubicBezTo>
                    <a:pt x="7" y="81"/>
                    <a:pt x="28" y="102"/>
                    <a:pt x="5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9208349" y="3343100"/>
            <a:ext cx="713129" cy="692605"/>
            <a:chOff x="1322388" y="5953125"/>
            <a:chExt cx="487362" cy="503238"/>
          </a:xfrm>
          <a:solidFill>
            <a:schemeClr val="bg1">
              <a:lumMod val="95000"/>
            </a:schemeClr>
          </a:solidFill>
        </p:grpSpPr>
        <p:sp>
          <p:nvSpPr>
            <p:cNvPr id="100" name="Freeform 1214"/>
            <p:cNvSpPr>
              <a:spLocks/>
            </p:cNvSpPr>
            <p:nvPr/>
          </p:nvSpPr>
          <p:spPr bwMode="auto">
            <a:xfrm>
              <a:off x="1322388" y="6038850"/>
              <a:ext cx="322262" cy="120650"/>
            </a:xfrm>
            <a:custGeom>
              <a:avLst/>
              <a:gdLst>
                <a:gd name="T0" fmla="*/ 1 w 86"/>
                <a:gd name="T1" fmla="*/ 12 h 32"/>
                <a:gd name="T2" fmla="*/ 11 w 86"/>
                <a:gd name="T3" fmla="*/ 2 h 32"/>
                <a:gd name="T4" fmla="*/ 16 w 86"/>
                <a:gd name="T5" fmla="*/ 0 h 32"/>
                <a:gd name="T6" fmla="*/ 16 w 86"/>
                <a:gd name="T7" fmla="*/ 0 h 32"/>
                <a:gd name="T8" fmla="*/ 16 w 86"/>
                <a:gd name="T9" fmla="*/ 0 h 32"/>
                <a:gd name="T10" fmla="*/ 80 w 86"/>
                <a:gd name="T11" fmla="*/ 0 h 32"/>
                <a:gd name="T12" fmla="*/ 80 w 86"/>
                <a:gd name="T13" fmla="*/ 0 h 32"/>
                <a:gd name="T14" fmla="*/ 86 w 86"/>
                <a:gd name="T15" fmla="*/ 6 h 32"/>
                <a:gd name="T16" fmla="*/ 86 w 86"/>
                <a:gd name="T17" fmla="*/ 26 h 32"/>
                <a:gd name="T18" fmla="*/ 80 w 86"/>
                <a:gd name="T19" fmla="*/ 32 h 32"/>
                <a:gd name="T20" fmla="*/ 17 w 86"/>
                <a:gd name="T21" fmla="*/ 32 h 32"/>
                <a:gd name="T22" fmla="*/ 16 w 86"/>
                <a:gd name="T23" fmla="*/ 32 h 32"/>
                <a:gd name="T24" fmla="*/ 16 w 86"/>
                <a:gd name="T25" fmla="*/ 32 h 32"/>
                <a:gd name="T26" fmla="*/ 11 w 86"/>
                <a:gd name="T27" fmla="*/ 30 h 32"/>
                <a:gd name="T28" fmla="*/ 2 w 86"/>
                <a:gd name="T29" fmla="*/ 21 h 32"/>
                <a:gd name="T30" fmla="*/ 0 w 86"/>
                <a:gd name="T31" fmla="*/ 16 h 32"/>
                <a:gd name="T32" fmla="*/ 1 w 86"/>
                <a:gd name="T3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32">
                  <a:moveTo>
                    <a:pt x="1" y="1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3" y="0"/>
                    <a:pt x="86" y="3"/>
                    <a:pt x="86" y="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9"/>
                    <a:pt x="84" y="32"/>
                    <a:pt x="8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4" y="32"/>
                    <a:pt x="12" y="32"/>
                    <a:pt x="11" y="3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15"/>
                    <a:pt x="0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215"/>
            <p:cNvSpPr>
              <a:spLocks/>
            </p:cNvSpPr>
            <p:nvPr/>
          </p:nvSpPr>
          <p:spPr bwMode="auto">
            <a:xfrm>
              <a:off x="1531938" y="6302375"/>
              <a:ext cx="63500" cy="153988"/>
            </a:xfrm>
            <a:custGeom>
              <a:avLst/>
              <a:gdLst>
                <a:gd name="T0" fmla="*/ 0 w 17"/>
                <a:gd name="T1" fmla="*/ 0 h 41"/>
                <a:gd name="T2" fmla="*/ 0 w 17"/>
                <a:gd name="T3" fmla="*/ 33 h 41"/>
                <a:gd name="T4" fmla="*/ 9 w 17"/>
                <a:gd name="T5" fmla="*/ 41 h 41"/>
                <a:gd name="T6" fmla="*/ 17 w 17"/>
                <a:gd name="T7" fmla="*/ 33 h 41"/>
                <a:gd name="T8" fmla="*/ 17 w 17"/>
                <a:gd name="T9" fmla="*/ 0 h 41"/>
                <a:gd name="T10" fmla="*/ 0 w 17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1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7"/>
                    <a:pt x="4" y="41"/>
                    <a:pt x="9" y="41"/>
                  </a:cubicBezTo>
                  <a:cubicBezTo>
                    <a:pt x="13" y="41"/>
                    <a:pt x="17" y="37"/>
                    <a:pt x="17" y="33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216"/>
            <p:cNvSpPr>
              <a:spLocks/>
            </p:cNvSpPr>
            <p:nvPr/>
          </p:nvSpPr>
          <p:spPr bwMode="auto">
            <a:xfrm>
              <a:off x="1482725" y="6156325"/>
              <a:ext cx="327025" cy="119063"/>
            </a:xfrm>
            <a:custGeom>
              <a:avLst/>
              <a:gdLst>
                <a:gd name="T0" fmla="*/ 85 w 87"/>
                <a:gd name="T1" fmla="*/ 11 h 32"/>
                <a:gd name="T2" fmla="*/ 75 w 87"/>
                <a:gd name="T3" fmla="*/ 2 h 32"/>
                <a:gd name="T4" fmla="*/ 71 w 87"/>
                <a:gd name="T5" fmla="*/ 0 h 32"/>
                <a:gd name="T6" fmla="*/ 70 w 87"/>
                <a:gd name="T7" fmla="*/ 0 h 32"/>
                <a:gd name="T8" fmla="*/ 70 w 87"/>
                <a:gd name="T9" fmla="*/ 0 h 32"/>
                <a:gd name="T10" fmla="*/ 49 w 87"/>
                <a:gd name="T11" fmla="*/ 0 h 32"/>
                <a:gd name="T12" fmla="*/ 37 w 87"/>
                <a:gd name="T13" fmla="*/ 8 h 32"/>
                <a:gd name="T14" fmla="*/ 37 w 87"/>
                <a:gd name="T15" fmla="*/ 8 h 32"/>
                <a:gd name="T16" fmla="*/ 0 w 87"/>
                <a:gd name="T17" fmla="*/ 8 h 32"/>
                <a:gd name="T18" fmla="*/ 0 w 87"/>
                <a:gd name="T19" fmla="*/ 26 h 32"/>
                <a:gd name="T20" fmla="*/ 6 w 87"/>
                <a:gd name="T21" fmla="*/ 32 h 32"/>
                <a:gd name="T22" fmla="*/ 70 w 87"/>
                <a:gd name="T23" fmla="*/ 32 h 32"/>
                <a:gd name="T24" fmla="*/ 70 w 87"/>
                <a:gd name="T25" fmla="*/ 32 h 32"/>
                <a:gd name="T26" fmla="*/ 70 w 87"/>
                <a:gd name="T27" fmla="*/ 32 h 32"/>
                <a:gd name="T28" fmla="*/ 75 w 87"/>
                <a:gd name="T29" fmla="*/ 30 h 32"/>
                <a:gd name="T30" fmla="*/ 85 w 87"/>
                <a:gd name="T31" fmla="*/ 21 h 32"/>
                <a:gd name="T32" fmla="*/ 87 w 87"/>
                <a:gd name="T33" fmla="*/ 16 h 32"/>
                <a:gd name="T34" fmla="*/ 85 w 87"/>
                <a:gd name="T35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32">
                  <a:moveTo>
                    <a:pt x="85" y="11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4" y="1"/>
                    <a:pt x="72" y="0"/>
                    <a:pt x="7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5"/>
                    <a:pt x="43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3" y="32"/>
                    <a:pt x="6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2"/>
                    <a:pt x="74" y="31"/>
                    <a:pt x="75" y="30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19"/>
                    <a:pt x="87" y="18"/>
                    <a:pt x="87" y="16"/>
                  </a:cubicBezTo>
                  <a:cubicBezTo>
                    <a:pt x="87" y="14"/>
                    <a:pt x="86" y="13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217"/>
            <p:cNvSpPr>
              <a:spLocks/>
            </p:cNvSpPr>
            <p:nvPr/>
          </p:nvSpPr>
          <p:spPr bwMode="auto">
            <a:xfrm>
              <a:off x="1531938" y="5953125"/>
              <a:ext cx="63500" cy="60325"/>
            </a:xfrm>
            <a:custGeom>
              <a:avLst/>
              <a:gdLst>
                <a:gd name="T0" fmla="*/ 17 w 17"/>
                <a:gd name="T1" fmla="*/ 8 h 16"/>
                <a:gd name="T2" fmla="*/ 9 w 17"/>
                <a:gd name="T3" fmla="*/ 0 h 16"/>
                <a:gd name="T4" fmla="*/ 0 w 17"/>
                <a:gd name="T5" fmla="*/ 8 h 16"/>
                <a:gd name="T6" fmla="*/ 0 w 17"/>
                <a:gd name="T7" fmla="*/ 16 h 16"/>
                <a:gd name="T8" fmla="*/ 17 w 17"/>
                <a:gd name="T9" fmla="*/ 16 h 16"/>
                <a:gd name="T10" fmla="*/ 17 w 17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" name="Freeform 181"/>
          <p:cNvSpPr>
            <a:spLocks noEditPoints="1"/>
          </p:cNvSpPr>
          <p:nvPr/>
        </p:nvSpPr>
        <p:spPr bwMode="auto">
          <a:xfrm>
            <a:off x="5732076" y="5140324"/>
            <a:ext cx="750087" cy="627439"/>
          </a:xfrm>
          <a:custGeom>
            <a:avLst/>
            <a:gdLst>
              <a:gd name="T0" fmla="*/ 168 w 300"/>
              <a:gd name="T1" fmla="*/ 102 h 250"/>
              <a:gd name="T2" fmla="*/ 133 w 300"/>
              <a:gd name="T3" fmla="*/ 118 h 250"/>
              <a:gd name="T4" fmla="*/ 139 w 300"/>
              <a:gd name="T5" fmla="*/ 148 h 250"/>
              <a:gd name="T6" fmla="*/ 126 w 300"/>
              <a:gd name="T7" fmla="*/ 185 h 250"/>
              <a:gd name="T8" fmla="*/ 153 w 300"/>
              <a:gd name="T9" fmla="*/ 203 h 250"/>
              <a:gd name="T10" fmla="*/ 170 w 300"/>
              <a:gd name="T11" fmla="*/ 239 h 250"/>
              <a:gd name="T12" fmla="*/ 201 w 300"/>
              <a:gd name="T13" fmla="*/ 232 h 250"/>
              <a:gd name="T14" fmla="*/ 238 w 300"/>
              <a:gd name="T15" fmla="*/ 246 h 250"/>
              <a:gd name="T16" fmla="*/ 255 w 300"/>
              <a:gd name="T17" fmla="*/ 217 h 250"/>
              <a:gd name="T18" fmla="*/ 290 w 300"/>
              <a:gd name="T19" fmla="*/ 202 h 250"/>
              <a:gd name="T20" fmla="*/ 283 w 300"/>
              <a:gd name="T21" fmla="*/ 171 h 250"/>
              <a:gd name="T22" fmla="*/ 297 w 300"/>
              <a:gd name="T23" fmla="*/ 135 h 250"/>
              <a:gd name="T24" fmla="*/ 268 w 300"/>
              <a:gd name="T25" fmla="*/ 116 h 250"/>
              <a:gd name="T26" fmla="*/ 253 w 300"/>
              <a:gd name="T27" fmla="*/ 81 h 250"/>
              <a:gd name="T28" fmla="*/ 220 w 300"/>
              <a:gd name="T29" fmla="*/ 88 h 250"/>
              <a:gd name="T30" fmla="*/ 184 w 300"/>
              <a:gd name="T31" fmla="*/ 75 h 250"/>
              <a:gd name="T32" fmla="*/ 33 w 300"/>
              <a:gd name="T33" fmla="*/ 68 h 250"/>
              <a:gd name="T34" fmla="*/ 12 w 300"/>
              <a:gd name="T35" fmla="*/ 73 h 250"/>
              <a:gd name="T36" fmla="*/ 13 w 300"/>
              <a:gd name="T37" fmla="*/ 99 h 250"/>
              <a:gd name="T38" fmla="*/ 1 w 300"/>
              <a:gd name="T39" fmla="*/ 118 h 250"/>
              <a:gd name="T40" fmla="*/ 20 w 300"/>
              <a:gd name="T41" fmla="*/ 136 h 250"/>
              <a:gd name="T42" fmla="*/ 26 w 300"/>
              <a:gd name="T43" fmla="*/ 159 h 250"/>
              <a:gd name="T44" fmla="*/ 52 w 300"/>
              <a:gd name="T45" fmla="*/ 157 h 250"/>
              <a:gd name="T46" fmla="*/ 73 w 300"/>
              <a:gd name="T47" fmla="*/ 169 h 250"/>
              <a:gd name="T48" fmla="*/ 90 w 300"/>
              <a:gd name="T49" fmla="*/ 149 h 250"/>
              <a:gd name="T50" fmla="*/ 112 w 300"/>
              <a:gd name="T51" fmla="*/ 144 h 250"/>
              <a:gd name="T52" fmla="*/ 110 w 300"/>
              <a:gd name="T53" fmla="*/ 118 h 250"/>
              <a:gd name="T54" fmla="*/ 122 w 300"/>
              <a:gd name="T55" fmla="*/ 100 h 250"/>
              <a:gd name="T56" fmla="*/ 102 w 300"/>
              <a:gd name="T57" fmla="*/ 81 h 250"/>
              <a:gd name="T58" fmla="*/ 96 w 300"/>
              <a:gd name="T59" fmla="*/ 59 h 250"/>
              <a:gd name="T60" fmla="*/ 71 w 300"/>
              <a:gd name="T61" fmla="*/ 60 h 250"/>
              <a:gd name="T62" fmla="*/ 51 w 300"/>
              <a:gd name="T63" fmla="*/ 49 h 250"/>
              <a:gd name="T64" fmla="*/ 124 w 300"/>
              <a:gd name="T65" fmla="*/ 6 h 250"/>
              <a:gd name="T66" fmla="*/ 119 w 300"/>
              <a:gd name="T67" fmla="*/ 20 h 250"/>
              <a:gd name="T68" fmla="*/ 105 w 300"/>
              <a:gd name="T69" fmla="*/ 31 h 250"/>
              <a:gd name="T70" fmla="*/ 112 w 300"/>
              <a:gd name="T71" fmla="*/ 45 h 250"/>
              <a:gd name="T72" fmla="*/ 110 w 300"/>
              <a:gd name="T73" fmla="*/ 63 h 250"/>
              <a:gd name="T74" fmla="*/ 125 w 300"/>
              <a:gd name="T75" fmla="*/ 67 h 250"/>
              <a:gd name="T76" fmla="*/ 135 w 300"/>
              <a:gd name="T77" fmla="*/ 81 h 250"/>
              <a:gd name="T78" fmla="*/ 150 w 300"/>
              <a:gd name="T79" fmla="*/ 74 h 250"/>
              <a:gd name="T80" fmla="*/ 167 w 300"/>
              <a:gd name="T81" fmla="*/ 76 h 250"/>
              <a:gd name="T82" fmla="*/ 171 w 300"/>
              <a:gd name="T83" fmla="*/ 61 h 250"/>
              <a:gd name="T84" fmla="*/ 185 w 300"/>
              <a:gd name="T85" fmla="*/ 51 h 250"/>
              <a:gd name="T86" fmla="*/ 178 w 300"/>
              <a:gd name="T87" fmla="*/ 37 h 250"/>
              <a:gd name="T88" fmla="*/ 180 w 300"/>
              <a:gd name="T89" fmla="*/ 19 h 250"/>
              <a:gd name="T90" fmla="*/ 165 w 300"/>
              <a:gd name="T91" fmla="*/ 15 h 250"/>
              <a:gd name="T92" fmla="*/ 154 w 300"/>
              <a:gd name="T93" fmla="*/ 1 h 250"/>
              <a:gd name="T94" fmla="*/ 140 w 300"/>
              <a:gd name="T95" fmla="*/ 8 h 250"/>
              <a:gd name="T96" fmla="*/ 129 w 300"/>
              <a:gd name="T97" fmla="*/ 26 h 250"/>
              <a:gd name="T98" fmla="*/ 159 w 300"/>
              <a:gd name="T99" fmla="*/ 56 h 250"/>
              <a:gd name="T100" fmla="*/ 135 w 300"/>
              <a:gd name="T101" fmla="*/ 52 h 250"/>
              <a:gd name="T102" fmla="*/ 40 w 300"/>
              <a:gd name="T103" fmla="*/ 131 h 250"/>
              <a:gd name="T104" fmla="*/ 47 w 300"/>
              <a:gd name="T105" fmla="*/ 95 h 250"/>
              <a:gd name="T106" fmla="*/ 246 w 300"/>
              <a:gd name="T107" fmla="*/ 126 h 250"/>
              <a:gd name="T108" fmla="*/ 242 w 300"/>
              <a:gd name="T109" fmla="*/ 191 h 250"/>
              <a:gd name="T110" fmla="*/ 189 w 300"/>
              <a:gd name="T111" fmla="*/ 182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0" h="250">
                <a:moveTo>
                  <a:pt x="187" y="91"/>
                </a:moveTo>
                <a:cubicBezTo>
                  <a:pt x="184" y="93"/>
                  <a:pt x="184" y="93"/>
                  <a:pt x="184" y="93"/>
                </a:cubicBezTo>
                <a:cubicBezTo>
                  <a:pt x="175" y="79"/>
                  <a:pt x="175" y="79"/>
                  <a:pt x="175" y="79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4" y="115"/>
                  <a:pt x="154" y="115"/>
                  <a:pt x="154" y="115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25" y="139"/>
                  <a:pt x="125" y="139"/>
                  <a:pt x="125" y="139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39" y="148"/>
                  <a:pt x="139" y="148"/>
                  <a:pt x="139" y="148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39" y="168"/>
                  <a:pt x="139" y="168"/>
                  <a:pt x="139" y="168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26" y="185"/>
                  <a:pt x="126" y="185"/>
                  <a:pt x="126" y="185"/>
                </a:cubicBezTo>
                <a:cubicBezTo>
                  <a:pt x="142" y="182"/>
                  <a:pt x="142" y="182"/>
                  <a:pt x="142" y="182"/>
                </a:cubicBezTo>
                <a:cubicBezTo>
                  <a:pt x="143" y="186"/>
                  <a:pt x="143" y="186"/>
                  <a:pt x="143" y="186"/>
                </a:cubicBezTo>
                <a:cubicBezTo>
                  <a:pt x="129" y="196"/>
                  <a:pt x="129" y="196"/>
                  <a:pt x="129" y="196"/>
                </a:cubicBezTo>
                <a:cubicBezTo>
                  <a:pt x="135" y="206"/>
                  <a:pt x="135" y="206"/>
                  <a:pt x="135" y="206"/>
                </a:cubicBezTo>
                <a:cubicBezTo>
                  <a:pt x="151" y="200"/>
                  <a:pt x="151" y="200"/>
                  <a:pt x="151" y="200"/>
                </a:cubicBezTo>
                <a:cubicBezTo>
                  <a:pt x="153" y="203"/>
                  <a:pt x="153" y="203"/>
                  <a:pt x="153" y="203"/>
                </a:cubicBezTo>
                <a:cubicBezTo>
                  <a:pt x="143" y="216"/>
                  <a:pt x="143" y="216"/>
                  <a:pt x="143" y="216"/>
                </a:cubicBezTo>
                <a:cubicBezTo>
                  <a:pt x="150" y="225"/>
                  <a:pt x="150" y="225"/>
                  <a:pt x="150" y="225"/>
                </a:cubicBezTo>
                <a:cubicBezTo>
                  <a:pt x="165" y="214"/>
                  <a:pt x="165" y="214"/>
                  <a:pt x="165" y="214"/>
                </a:cubicBezTo>
                <a:cubicBezTo>
                  <a:pt x="167" y="217"/>
                  <a:pt x="167" y="217"/>
                  <a:pt x="167" y="217"/>
                </a:cubicBezTo>
                <a:cubicBezTo>
                  <a:pt x="160" y="233"/>
                  <a:pt x="160" y="233"/>
                  <a:pt x="160" y="233"/>
                </a:cubicBezTo>
                <a:cubicBezTo>
                  <a:pt x="170" y="239"/>
                  <a:pt x="170" y="239"/>
                  <a:pt x="170" y="239"/>
                </a:cubicBezTo>
                <a:cubicBezTo>
                  <a:pt x="181" y="225"/>
                  <a:pt x="181" y="225"/>
                  <a:pt x="181" y="225"/>
                </a:cubicBezTo>
                <a:cubicBezTo>
                  <a:pt x="183" y="227"/>
                  <a:pt x="183" y="227"/>
                  <a:pt x="183" y="227"/>
                </a:cubicBezTo>
                <a:cubicBezTo>
                  <a:pt x="179" y="243"/>
                  <a:pt x="179" y="243"/>
                  <a:pt x="179" y="243"/>
                </a:cubicBezTo>
                <a:cubicBezTo>
                  <a:pt x="183" y="245"/>
                  <a:pt x="186" y="246"/>
                  <a:pt x="190" y="247"/>
                </a:cubicBezTo>
                <a:cubicBezTo>
                  <a:pt x="198" y="231"/>
                  <a:pt x="198" y="231"/>
                  <a:pt x="198" y="231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3" y="249"/>
                  <a:pt x="203" y="249"/>
                  <a:pt x="203" y="249"/>
                </a:cubicBezTo>
                <a:cubicBezTo>
                  <a:pt x="215" y="250"/>
                  <a:pt x="215" y="250"/>
                  <a:pt x="215" y="250"/>
                </a:cubicBezTo>
                <a:cubicBezTo>
                  <a:pt x="218" y="232"/>
                  <a:pt x="218" y="232"/>
                  <a:pt x="218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7" y="248"/>
                  <a:pt x="227" y="248"/>
                  <a:pt x="227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5" y="228"/>
                  <a:pt x="235" y="228"/>
                  <a:pt x="235" y="228"/>
                </a:cubicBezTo>
                <a:cubicBezTo>
                  <a:pt x="239" y="227"/>
                  <a:pt x="239" y="227"/>
                  <a:pt x="239" y="227"/>
                </a:cubicBezTo>
                <a:cubicBezTo>
                  <a:pt x="248" y="241"/>
                  <a:pt x="248" y="241"/>
                  <a:pt x="248" y="241"/>
                </a:cubicBezTo>
                <a:cubicBezTo>
                  <a:pt x="259" y="236"/>
                  <a:pt x="259" y="236"/>
                  <a:pt x="259" y="236"/>
                </a:cubicBezTo>
                <a:cubicBezTo>
                  <a:pt x="252" y="219"/>
                  <a:pt x="252" y="219"/>
                  <a:pt x="252" y="219"/>
                </a:cubicBezTo>
                <a:cubicBezTo>
                  <a:pt x="255" y="217"/>
                  <a:pt x="255" y="217"/>
                  <a:pt x="255" y="217"/>
                </a:cubicBezTo>
                <a:cubicBezTo>
                  <a:pt x="270" y="228"/>
                  <a:pt x="270" y="228"/>
                  <a:pt x="270" y="228"/>
                </a:cubicBezTo>
                <a:cubicBezTo>
                  <a:pt x="277" y="220"/>
                  <a:pt x="277" y="220"/>
                  <a:pt x="277" y="220"/>
                </a:cubicBezTo>
                <a:cubicBezTo>
                  <a:pt x="267" y="206"/>
                  <a:pt x="267" y="206"/>
                  <a:pt x="267" y="206"/>
                </a:cubicBezTo>
                <a:cubicBezTo>
                  <a:pt x="268" y="204"/>
                  <a:pt x="268" y="204"/>
                  <a:pt x="268" y="204"/>
                </a:cubicBezTo>
                <a:cubicBezTo>
                  <a:pt x="285" y="211"/>
                  <a:pt x="285" y="211"/>
                  <a:pt x="285" y="211"/>
                </a:cubicBezTo>
                <a:cubicBezTo>
                  <a:pt x="290" y="202"/>
                  <a:pt x="290" y="202"/>
                  <a:pt x="290" y="202"/>
                </a:cubicBezTo>
                <a:cubicBezTo>
                  <a:pt x="276" y="191"/>
                  <a:pt x="276" y="191"/>
                  <a:pt x="276" y="191"/>
                </a:cubicBezTo>
                <a:cubicBezTo>
                  <a:pt x="277" y="188"/>
                  <a:pt x="277" y="188"/>
                  <a:pt x="277" y="188"/>
                </a:cubicBezTo>
                <a:cubicBezTo>
                  <a:pt x="294" y="192"/>
                  <a:pt x="294" y="192"/>
                  <a:pt x="294" y="192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82" y="174"/>
                  <a:pt x="282" y="174"/>
                  <a:pt x="282" y="174"/>
                </a:cubicBezTo>
                <a:cubicBezTo>
                  <a:pt x="283" y="171"/>
                  <a:pt x="283" y="171"/>
                  <a:pt x="283" y="171"/>
                </a:cubicBezTo>
                <a:cubicBezTo>
                  <a:pt x="300" y="170"/>
                  <a:pt x="300" y="170"/>
                  <a:pt x="300" y="170"/>
                </a:cubicBezTo>
                <a:cubicBezTo>
                  <a:pt x="300" y="158"/>
                  <a:pt x="300" y="158"/>
                  <a:pt x="300" y="158"/>
                </a:cubicBezTo>
                <a:cubicBezTo>
                  <a:pt x="283" y="155"/>
                  <a:pt x="283" y="155"/>
                  <a:pt x="283" y="155"/>
                </a:cubicBezTo>
                <a:cubicBezTo>
                  <a:pt x="283" y="152"/>
                  <a:pt x="283" y="152"/>
                  <a:pt x="283" y="152"/>
                </a:cubicBezTo>
                <a:cubicBezTo>
                  <a:pt x="299" y="147"/>
                  <a:pt x="299" y="147"/>
                  <a:pt x="299" y="147"/>
                </a:cubicBezTo>
                <a:cubicBezTo>
                  <a:pt x="297" y="135"/>
                  <a:pt x="297" y="135"/>
                  <a:pt x="297" y="135"/>
                </a:cubicBezTo>
                <a:cubicBezTo>
                  <a:pt x="280" y="137"/>
                  <a:pt x="280" y="137"/>
                  <a:pt x="280" y="137"/>
                </a:cubicBezTo>
                <a:cubicBezTo>
                  <a:pt x="278" y="133"/>
                  <a:pt x="278" y="133"/>
                  <a:pt x="278" y="133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87" y="113"/>
                  <a:pt x="287" y="113"/>
                  <a:pt x="287" y="113"/>
                </a:cubicBezTo>
                <a:cubicBezTo>
                  <a:pt x="271" y="119"/>
                  <a:pt x="271" y="119"/>
                  <a:pt x="271" y="119"/>
                </a:cubicBezTo>
                <a:cubicBezTo>
                  <a:pt x="268" y="116"/>
                  <a:pt x="268" y="116"/>
                  <a:pt x="268" y="116"/>
                </a:cubicBezTo>
                <a:cubicBezTo>
                  <a:pt x="280" y="103"/>
                  <a:pt x="280" y="103"/>
                  <a:pt x="280" y="103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62" y="87"/>
                  <a:pt x="262" y="87"/>
                  <a:pt x="262" y="87"/>
                </a:cubicBezTo>
                <a:cubicBezTo>
                  <a:pt x="253" y="81"/>
                  <a:pt x="253" y="81"/>
                  <a:pt x="253" y="81"/>
                </a:cubicBezTo>
                <a:cubicBezTo>
                  <a:pt x="242" y="94"/>
                  <a:pt x="242" y="94"/>
                  <a:pt x="242" y="94"/>
                </a:cubicBezTo>
                <a:cubicBezTo>
                  <a:pt x="239" y="92"/>
                  <a:pt x="239" y="92"/>
                  <a:pt x="239" y="92"/>
                </a:cubicBezTo>
                <a:cubicBezTo>
                  <a:pt x="242" y="77"/>
                  <a:pt x="242" y="77"/>
                  <a:pt x="242" y="77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224" y="89"/>
                  <a:pt x="224" y="89"/>
                  <a:pt x="224" y="89"/>
                </a:cubicBezTo>
                <a:cubicBezTo>
                  <a:pt x="220" y="88"/>
                  <a:pt x="220" y="88"/>
                  <a:pt x="220" y="88"/>
                </a:cubicBezTo>
                <a:cubicBezTo>
                  <a:pt x="220" y="71"/>
                  <a:pt x="220" y="71"/>
                  <a:pt x="220" y="71"/>
                </a:cubicBezTo>
                <a:cubicBezTo>
                  <a:pt x="207" y="71"/>
                  <a:pt x="207" y="71"/>
                  <a:pt x="207" y="71"/>
                </a:cubicBezTo>
                <a:cubicBezTo>
                  <a:pt x="204" y="88"/>
                  <a:pt x="204" y="88"/>
                  <a:pt x="204" y="88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195" y="73"/>
                  <a:pt x="195" y="73"/>
                  <a:pt x="195" y="73"/>
                </a:cubicBezTo>
                <a:cubicBezTo>
                  <a:pt x="184" y="75"/>
                  <a:pt x="184" y="75"/>
                  <a:pt x="184" y="75"/>
                </a:cubicBezTo>
                <a:cubicBezTo>
                  <a:pt x="187" y="91"/>
                  <a:pt x="187" y="91"/>
                  <a:pt x="187" y="91"/>
                </a:cubicBezTo>
                <a:close/>
                <a:moveTo>
                  <a:pt x="45" y="62"/>
                </a:moveTo>
                <a:cubicBezTo>
                  <a:pt x="43" y="63"/>
                  <a:pt x="43" y="63"/>
                  <a:pt x="43" y="63"/>
                </a:cubicBezTo>
                <a:cubicBezTo>
                  <a:pt x="36" y="53"/>
                  <a:pt x="36" y="53"/>
                  <a:pt x="36" y="53"/>
                </a:cubicBezTo>
                <a:cubicBezTo>
                  <a:pt x="29" y="57"/>
                  <a:pt x="29" y="57"/>
                  <a:pt x="29" y="57"/>
                </a:cubicBezTo>
                <a:cubicBezTo>
                  <a:pt x="33" y="68"/>
                  <a:pt x="33" y="68"/>
                  <a:pt x="33" y="68"/>
                </a:cubicBezTo>
                <a:cubicBezTo>
                  <a:pt x="32" y="69"/>
                  <a:pt x="32" y="69"/>
                  <a:pt x="32" y="69"/>
                </a:cubicBezTo>
                <a:cubicBezTo>
                  <a:pt x="23" y="62"/>
                  <a:pt x="23" y="62"/>
                  <a:pt x="23" y="62"/>
                </a:cubicBezTo>
                <a:cubicBezTo>
                  <a:pt x="17" y="68"/>
                  <a:pt x="17" y="68"/>
                  <a:pt x="17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22" y="78"/>
                  <a:pt x="22" y="78"/>
                  <a:pt x="22" y="78"/>
                </a:cubicBezTo>
                <a:cubicBezTo>
                  <a:pt x="12" y="73"/>
                  <a:pt x="12" y="73"/>
                  <a:pt x="12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17" y="87"/>
                  <a:pt x="17" y="87"/>
                  <a:pt x="17" y="87"/>
                </a:cubicBezTo>
                <a:cubicBezTo>
                  <a:pt x="16" y="89"/>
                  <a:pt x="16" y="89"/>
                  <a:pt x="16" y="89"/>
                </a:cubicBezTo>
                <a:cubicBezTo>
                  <a:pt x="5" y="86"/>
                  <a:pt x="5" y="86"/>
                  <a:pt x="5" y="86"/>
                </a:cubicBezTo>
                <a:cubicBezTo>
                  <a:pt x="2" y="95"/>
                  <a:pt x="2" y="95"/>
                  <a:pt x="2" y="95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" y="102"/>
                  <a:pt x="1" y="102"/>
                  <a:pt x="1" y="102"/>
                </a:cubicBezTo>
                <a:cubicBezTo>
                  <a:pt x="0" y="110"/>
                  <a:pt x="0" y="110"/>
                  <a:pt x="0" y="110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" y="118"/>
                  <a:pt x="1" y="118"/>
                  <a:pt x="1" y="118"/>
                </a:cubicBezTo>
                <a:cubicBezTo>
                  <a:pt x="3" y="126"/>
                  <a:pt x="3" y="126"/>
                  <a:pt x="3" y="126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5" y="133"/>
                  <a:pt x="5" y="133"/>
                  <a:pt x="5" y="133"/>
                </a:cubicBezTo>
                <a:cubicBezTo>
                  <a:pt x="9" y="141"/>
                  <a:pt x="9" y="141"/>
                  <a:pt x="9" y="141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30" y="146"/>
                  <a:pt x="30" y="146"/>
                  <a:pt x="30" y="146"/>
                </a:cubicBezTo>
                <a:cubicBezTo>
                  <a:pt x="31" y="148"/>
                  <a:pt x="31" y="148"/>
                  <a:pt x="31" y="148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2" y="155"/>
                  <a:pt x="42" y="155"/>
                  <a:pt x="42" y="155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42" y="167"/>
                  <a:pt x="44" y="168"/>
                  <a:pt x="47" y="169"/>
                </a:cubicBezTo>
                <a:cubicBezTo>
                  <a:pt x="52" y="157"/>
                  <a:pt x="52" y="157"/>
                  <a:pt x="52" y="157"/>
                </a:cubicBezTo>
                <a:cubicBezTo>
                  <a:pt x="54" y="158"/>
                  <a:pt x="54" y="158"/>
                  <a:pt x="54" y="158"/>
                </a:cubicBezTo>
                <a:cubicBezTo>
                  <a:pt x="56" y="170"/>
                  <a:pt x="56" y="170"/>
                  <a:pt x="56" y="170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6" y="158"/>
                  <a:pt x="66" y="158"/>
                  <a:pt x="66" y="158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73" y="169"/>
                  <a:pt x="73" y="169"/>
                  <a:pt x="73" y="169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80" y="155"/>
                  <a:pt x="80" y="155"/>
                  <a:pt x="80" y="15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94" y="161"/>
                  <a:pt x="94" y="161"/>
                  <a:pt x="94" y="161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2" y="156"/>
                  <a:pt x="102" y="156"/>
                  <a:pt x="102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100" y="139"/>
                  <a:pt x="100" y="139"/>
                  <a:pt x="100" y="139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06" y="130"/>
                  <a:pt x="106" y="130"/>
                  <a:pt x="106" y="13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22" y="116"/>
                  <a:pt x="122" y="116"/>
                  <a:pt x="122" y="116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10" y="105"/>
                  <a:pt x="110" y="105"/>
                  <a:pt x="110" y="105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09" y="93"/>
                  <a:pt x="109" y="93"/>
                  <a:pt x="109" y="93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3" y="77"/>
                  <a:pt x="113" y="77"/>
                  <a:pt x="113" y="77"/>
                </a:cubicBezTo>
                <a:cubicBezTo>
                  <a:pt x="102" y="81"/>
                  <a:pt x="102" y="81"/>
                  <a:pt x="102" y="81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3" y="71"/>
                  <a:pt x="93" y="71"/>
                  <a:pt x="93" y="71"/>
                </a:cubicBezTo>
                <a:cubicBezTo>
                  <a:pt x="92" y="70"/>
                  <a:pt x="92" y="70"/>
                  <a:pt x="92" y="70"/>
                </a:cubicBezTo>
                <a:cubicBezTo>
                  <a:pt x="96" y="59"/>
                  <a:pt x="96" y="59"/>
                  <a:pt x="96" y="59"/>
                </a:cubicBezTo>
                <a:cubicBezTo>
                  <a:pt x="90" y="55"/>
                  <a:pt x="90" y="55"/>
                  <a:pt x="90" y="55"/>
                </a:cubicBezTo>
                <a:cubicBezTo>
                  <a:pt x="83" y="64"/>
                  <a:pt x="83" y="64"/>
                  <a:pt x="83" y="64"/>
                </a:cubicBezTo>
                <a:cubicBezTo>
                  <a:pt x="80" y="63"/>
                  <a:pt x="80" y="63"/>
                  <a:pt x="80" y="63"/>
                </a:cubicBezTo>
                <a:cubicBezTo>
                  <a:pt x="82" y="52"/>
                  <a:pt x="82" y="52"/>
                  <a:pt x="82" y="52"/>
                </a:cubicBezTo>
                <a:cubicBezTo>
                  <a:pt x="75" y="49"/>
                  <a:pt x="75" y="49"/>
                  <a:pt x="75" y="49"/>
                </a:cubicBezTo>
                <a:cubicBezTo>
                  <a:pt x="71" y="60"/>
                  <a:pt x="71" y="60"/>
                  <a:pt x="71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7" y="48"/>
                  <a:pt x="67" y="48"/>
                  <a:pt x="67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7" y="59"/>
                  <a:pt x="57" y="59"/>
                  <a:pt x="57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1" y="49"/>
                  <a:pt x="51" y="49"/>
                  <a:pt x="51" y="49"/>
                </a:cubicBezTo>
                <a:cubicBezTo>
                  <a:pt x="43" y="51"/>
                  <a:pt x="43" y="51"/>
                  <a:pt x="43" y="51"/>
                </a:cubicBezTo>
                <a:cubicBezTo>
                  <a:pt x="45" y="62"/>
                  <a:pt x="45" y="62"/>
                  <a:pt x="45" y="62"/>
                </a:cubicBezTo>
                <a:close/>
                <a:moveTo>
                  <a:pt x="134" y="9"/>
                </a:moveTo>
                <a:cubicBezTo>
                  <a:pt x="132" y="10"/>
                  <a:pt x="132" y="10"/>
                  <a:pt x="132" y="10"/>
                </a:cubicBezTo>
                <a:cubicBezTo>
                  <a:pt x="128" y="4"/>
                  <a:pt x="128" y="4"/>
                  <a:pt x="128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15" y="13"/>
                  <a:pt x="115" y="13"/>
                  <a:pt x="115" y="13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7" y="26"/>
                  <a:pt x="107" y="26"/>
                  <a:pt x="107" y="26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4" y="67"/>
                  <a:pt x="114" y="67"/>
                  <a:pt x="114" y="67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7"/>
                  <a:pt x="125" y="67"/>
                  <a:pt x="125" y="67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2" y="80"/>
                  <a:pt x="134" y="81"/>
                  <a:pt x="135" y="81"/>
                </a:cubicBezTo>
                <a:cubicBezTo>
                  <a:pt x="139" y="74"/>
                  <a:pt x="139" y="74"/>
                  <a:pt x="139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68"/>
                  <a:pt x="165" y="68"/>
                  <a:pt x="165" y="68"/>
                </a:cubicBezTo>
                <a:cubicBezTo>
                  <a:pt x="172" y="73"/>
                  <a:pt x="172" y="73"/>
                  <a:pt x="172" y="73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71" y="62"/>
                  <a:pt x="171" y="62"/>
                  <a:pt x="171" y="62"/>
                </a:cubicBezTo>
                <a:cubicBezTo>
                  <a:pt x="171" y="61"/>
                  <a:pt x="171" y="61"/>
                  <a:pt x="171" y="61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83" y="56"/>
                  <a:pt x="183" y="56"/>
                  <a:pt x="183" y="56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78" y="39"/>
                  <a:pt x="178" y="39"/>
                  <a:pt x="178" y="39"/>
                </a:cubicBezTo>
                <a:cubicBezTo>
                  <a:pt x="178" y="37"/>
                  <a:pt x="178" y="37"/>
                  <a:pt x="178" y="37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77" y="30"/>
                  <a:pt x="177" y="30"/>
                  <a:pt x="177" y="30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82" y="24"/>
                  <a:pt x="182" y="24"/>
                  <a:pt x="182" y="24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2" y="21"/>
                  <a:pt x="172" y="21"/>
                  <a:pt x="172" y="21"/>
                </a:cubicBezTo>
                <a:cubicBezTo>
                  <a:pt x="177" y="15"/>
                  <a:pt x="177" y="15"/>
                  <a:pt x="177" y="15"/>
                </a:cubicBezTo>
                <a:cubicBezTo>
                  <a:pt x="173" y="11"/>
                  <a:pt x="173" y="11"/>
                  <a:pt x="173" y="11"/>
                </a:cubicBezTo>
                <a:cubicBezTo>
                  <a:pt x="167" y="15"/>
                  <a:pt x="167" y="15"/>
                  <a:pt x="167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9" y="8"/>
                  <a:pt x="169" y="8"/>
                  <a:pt x="169" y="8"/>
                </a:cubicBezTo>
                <a:cubicBezTo>
                  <a:pt x="164" y="5"/>
                  <a:pt x="164" y="5"/>
                  <a:pt x="164" y="5"/>
                </a:cubicBezTo>
                <a:cubicBezTo>
                  <a:pt x="159" y="11"/>
                  <a:pt x="159" y="11"/>
                  <a:pt x="159" y="11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9" y="3"/>
                  <a:pt x="159" y="3"/>
                  <a:pt x="159" y="3"/>
                </a:cubicBezTo>
                <a:cubicBezTo>
                  <a:pt x="154" y="1"/>
                  <a:pt x="154" y="1"/>
                  <a:pt x="154" y="1"/>
                </a:cubicBezTo>
                <a:cubicBezTo>
                  <a:pt x="151" y="8"/>
                  <a:pt x="151" y="8"/>
                  <a:pt x="151" y="8"/>
                </a:cubicBezTo>
                <a:cubicBezTo>
                  <a:pt x="149" y="8"/>
                  <a:pt x="149" y="8"/>
                  <a:pt x="149" y="8"/>
                </a:cubicBezTo>
                <a:cubicBezTo>
                  <a:pt x="149" y="0"/>
                  <a:pt x="149" y="0"/>
                  <a:pt x="1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8"/>
                  <a:pt x="142" y="8"/>
                  <a:pt x="142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38" y="1"/>
                  <a:pt x="138" y="1"/>
                  <a:pt x="138" y="1"/>
                </a:cubicBezTo>
                <a:cubicBezTo>
                  <a:pt x="133" y="2"/>
                  <a:pt x="133" y="2"/>
                  <a:pt x="133" y="2"/>
                </a:cubicBezTo>
                <a:cubicBezTo>
                  <a:pt x="134" y="9"/>
                  <a:pt x="134" y="9"/>
                  <a:pt x="134" y="9"/>
                </a:cubicBezTo>
                <a:close/>
                <a:moveTo>
                  <a:pt x="161" y="57"/>
                </a:moveTo>
                <a:cubicBezTo>
                  <a:pt x="152" y="66"/>
                  <a:pt x="138" y="66"/>
                  <a:pt x="129" y="57"/>
                </a:cubicBezTo>
                <a:cubicBezTo>
                  <a:pt x="120" y="49"/>
                  <a:pt x="120" y="34"/>
                  <a:pt x="129" y="26"/>
                </a:cubicBezTo>
                <a:cubicBezTo>
                  <a:pt x="138" y="17"/>
                  <a:pt x="152" y="17"/>
                  <a:pt x="161" y="26"/>
                </a:cubicBezTo>
                <a:cubicBezTo>
                  <a:pt x="170" y="34"/>
                  <a:pt x="170" y="49"/>
                  <a:pt x="161" y="57"/>
                </a:cubicBezTo>
                <a:close/>
                <a:moveTo>
                  <a:pt x="131" y="56"/>
                </a:moveTo>
                <a:cubicBezTo>
                  <a:pt x="123" y="48"/>
                  <a:pt x="123" y="35"/>
                  <a:pt x="131" y="27"/>
                </a:cubicBezTo>
                <a:cubicBezTo>
                  <a:pt x="139" y="20"/>
                  <a:pt x="151" y="20"/>
                  <a:pt x="159" y="27"/>
                </a:cubicBezTo>
                <a:cubicBezTo>
                  <a:pt x="167" y="35"/>
                  <a:pt x="167" y="48"/>
                  <a:pt x="159" y="56"/>
                </a:cubicBezTo>
                <a:cubicBezTo>
                  <a:pt x="151" y="64"/>
                  <a:pt x="139" y="64"/>
                  <a:pt x="131" y="56"/>
                </a:cubicBezTo>
                <a:close/>
                <a:moveTo>
                  <a:pt x="135" y="52"/>
                </a:moveTo>
                <a:cubicBezTo>
                  <a:pt x="141" y="57"/>
                  <a:pt x="150" y="57"/>
                  <a:pt x="155" y="52"/>
                </a:cubicBezTo>
                <a:cubicBezTo>
                  <a:pt x="161" y="46"/>
                  <a:pt x="161" y="37"/>
                  <a:pt x="155" y="32"/>
                </a:cubicBezTo>
                <a:cubicBezTo>
                  <a:pt x="150" y="26"/>
                  <a:pt x="141" y="26"/>
                  <a:pt x="135" y="32"/>
                </a:cubicBezTo>
                <a:cubicBezTo>
                  <a:pt x="130" y="37"/>
                  <a:pt x="130" y="46"/>
                  <a:pt x="135" y="52"/>
                </a:cubicBezTo>
                <a:close/>
                <a:moveTo>
                  <a:pt x="85" y="86"/>
                </a:moveTo>
                <a:cubicBezTo>
                  <a:pt x="98" y="99"/>
                  <a:pt x="98" y="120"/>
                  <a:pt x="85" y="133"/>
                </a:cubicBezTo>
                <a:cubicBezTo>
                  <a:pt x="72" y="146"/>
                  <a:pt x="51" y="146"/>
                  <a:pt x="38" y="133"/>
                </a:cubicBezTo>
                <a:cubicBezTo>
                  <a:pt x="25" y="120"/>
                  <a:pt x="25" y="99"/>
                  <a:pt x="38" y="86"/>
                </a:cubicBezTo>
                <a:cubicBezTo>
                  <a:pt x="51" y="73"/>
                  <a:pt x="72" y="73"/>
                  <a:pt x="85" y="86"/>
                </a:cubicBezTo>
                <a:close/>
                <a:moveTo>
                  <a:pt x="40" y="131"/>
                </a:moveTo>
                <a:cubicBezTo>
                  <a:pt x="29" y="119"/>
                  <a:pt x="29" y="100"/>
                  <a:pt x="40" y="88"/>
                </a:cubicBezTo>
                <a:cubicBezTo>
                  <a:pt x="52" y="77"/>
                  <a:pt x="71" y="77"/>
                  <a:pt x="82" y="88"/>
                </a:cubicBezTo>
                <a:cubicBezTo>
                  <a:pt x="94" y="100"/>
                  <a:pt x="94" y="119"/>
                  <a:pt x="82" y="131"/>
                </a:cubicBezTo>
                <a:cubicBezTo>
                  <a:pt x="71" y="142"/>
                  <a:pt x="52" y="142"/>
                  <a:pt x="40" y="131"/>
                </a:cubicBezTo>
                <a:close/>
                <a:moveTo>
                  <a:pt x="76" y="95"/>
                </a:moveTo>
                <a:cubicBezTo>
                  <a:pt x="68" y="86"/>
                  <a:pt x="55" y="86"/>
                  <a:pt x="47" y="95"/>
                </a:cubicBezTo>
                <a:cubicBezTo>
                  <a:pt x="38" y="103"/>
                  <a:pt x="38" y="116"/>
                  <a:pt x="47" y="124"/>
                </a:cubicBezTo>
                <a:cubicBezTo>
                  <a:pt x="55" y="132"/>
                  <a:pt x="68" y="132"/>
                  <a:pt x="76" y="124"/>
                </a:cubicBezTo>
                <a:cubicBezTo>
                  <a:pt x="84" y="116"/>
                  <a:pt x="84" y="103"/>
                  <a:pt x="76" y="95"/>
                </a:cubicBezTo>
                <a:close/>
                <a:moveTo>
                  <a:pt x="176" y="195"/>
                </a:moveTo>
                <a:cubicBezTo>
                  <a:pt x="195" y="214"/>
                  <a:pt x="227" y="214"/>
                  <a:pt x="246" y="195"/>
                </a:cubicBezTo>
                <a:cubicBezTo>
                  <a:pt x="265" y="176"/>
                  <a:pt x="265" y="145"/>
                  <a:pt x="246" y="126"/>
                </a:cubicBezTo>
                <a:cubicBezTo>
                  <a:pt x="227" y="107"/>
                  <a:pt x="195" y="107"/>
                  <a:pt x="176" y="126"/>
                </a:cubicBezTo>
                <a:cubicBezTo>
                  <a:pt x="158" y="145"/>
                  <a:pt x="158" y="176"/>
                  <a:pt x="176" y="195"/>
                </a:cubicBezTo>
                <a:close/>
                <a:moveTo>
                  <a:pt x="180" y="191"/>
                </a:moveTo>
                <a:cubicBezTo>
                  <a:pt x="163" y="175"/>
                  <a:pt x="163" y="147"/>
                  <a:pt x="180" y="130"/>
                </a:cubicBezTo>
                <a:cubicBezTo>
                  <a:pt x="197" y="113"/>
                  <a:pt x="225" y="113"/>
                  <a:pt x="242" y="130"/>
                </a:cubicBezTo>
                <a:cubicBezTo>
                  <a:pt x="259" y="147"/>
                  <a:pt x="259" y="175"/>
                  <a:pt x="242" y="191"/>
                </a:cubicBezTo>
                <a:cubicBezTo>
                  <a:pt x="225" y="208"/>
                  <a:pt x="197" y="208"/>
                  <a:pt x="180" y="191"/>
                </a:cubicBezTo>
                <a:close/>
                <a:moveTo>
                  <a:pt x="189" y="182"/>
                </a:moveTo>
                <a:cubicBezTo>
                  <a:pt x="201" y="194"/>
                  <a:pt x="221" y="194"/>
                  <a:pt x="233" y="182"/>
                </a:cubicBezTo>
                <a:cubicBezTo>
                  <a:pt x="245" y="170"/>
                  <a:pt x="245" y="151"/>
                  <a:pt x="233" y="139"/>
                </a:cubicBezTo>
                <a:cubicBezTo>
                  <a:pt x="221" y="127"/>
                  <a:pt x="201" y="127"/>
                  <a:pt x="189" y="139"/>
                </a:cubicBezTo>
                <a:cubicBezTo>
                  <a:pt x="177" y="151"/>
                  <a:pt x="177" y="170"/>
                  <a:pt x="189" y="1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5724819" y="3354832"/>
            <a:ext cx="753357" cy="801427"/>
            <a:chOff x="5902325" y="3371850"/>
            <a:chExt cx="1931988" cy="1928813"/>
          </a:xfrm>
          <a:solidFill>
            <a:schemeClr val="bg1">
              <a:lumMod val="95000"/>
            </a:schemeClr>
          </a:solidFill>
        </p:grpSpPr>
        <p:sp>
          <p:nvSpPr>
            <p:cNvPr id="106" name="Freeform 187"/>
            <p:cNvSpPr>
              <a:spLocks noEditPoints="1"/>
            </p:cNvSpPr>
            <p:nvPr/>
          </p:nvSpPr>
          <p:spPr bwMode="auto">
            <a:xfrm>
              <a:off x="6323013" y="3789363"/>
              <a:ext cx="1095375" cy="1093788"/>
            </a:xfrm>
            <a:custGeom>
              <a:avLst/>
              <a:gdLst>
                <a:gd name="T0" fmla="*/ 249 w 292"/>
                <a:gd name="T1" fmla="*/ 222 h 292"/>
                <a:gd name="T2" fmla="*/ 263 w 292"/>
                <a:gd name="T3" fmla="*/ 189 h 292"/>
                <a:gd name="T4" fmla="*/ 57 w 292"/>
                <a:gd name="T5" fmla="*/ 60 h 292"/>
                <a:gd name="T6" fmla="*/ 75 w 292"/>
                <a:gd name="T7" fmla="*/ 60 h 292"/>
                <a:gd name="T8" fmla="*/ 68 w 292"/>
                <a:gd name="T9" fmla="*/ 59 h 292"/>
                <a:gd name="T10" fmla="*/ 54 w 292"/>
                <a:gd name="T11" fmla="*/ 86 h 292"/>
                <a:gd name="T12" fmla="*/ 71 w 292"/>
                <a:gd name="T13" fmla="*/ 80 h 292"/>
                <a:gd name="T14" fmla="*/ 81 w 292"/>
                <a:gd name="T15" fmla="*/ 101 h 292"/>
                <a:gd name="T16" fmla="*/ 63 w 292"/>
                <a:gd name="T17" fmla="*/ 112 h 292"/>
                <a:gd name="T18" fmla="*/ 37 w 292"/>
                <a:gd name="T19" fmla="*/ 132 h 292"/>
                <a:gd name="T20" fmla="*/ 64 w 292"/>
                <a:gd name="T21" fmla="*/ 154 h 292"/>
                <a:gd name="T22" fmla="*/ 100 w 292"/>
                <a:gd name="T23" fmla="*/ 176 h 292"/>
                <a:gd name="T24" fmla="*/ 85 w 292"/>
                <a:gd name="T25" fmla="*/ 217 h 292"/>
                <a:gd name="T26" fmla="*/ 71 w 292"/>
                <a:gd name="T27" fmla="*/ 251 h 292"/>
                <a:gd name="T28" fmla="*/ 62 w 292"/>
                <a:gd name="T29" fmla="*/ 227 h 292"/>
                <a:gd name="T30" fmla="*/ 53 w 292"/>
                <a:gd name="T31" fmla="*/ 171 h 292"/>
                <a:gd name="T32" fmla="*/ 28 w 292"/>
                <a:gd name="T33" fmla="*/ 139 h 292"/>
                <a:gd name="T34" fmla="*/ 84 w 292"/>
                <a:gd name="T35" fmla="*/ 28 h 292"/>
                <a:gd name="T36" fmla="*/ 57 w 292"/>
                <a:gd name="T37" fmla="*/ 47 h 292"/>
                <a:gd name="T38" fmla="*/ 260 w 292"/>
                <a:gd name="T39" fmla="*/ 121 h 292"/>
                <a:gd name="T40" fmla="*/ 243 w 292"/>
                <a:gd name="T41" fmla="*/ 143 h 292"/>
                <a:gd name="T42" fmla="*/ 232 w 292"/>
                <a:gd name="T43" fmla="*/ 155 h 292"/>
                <a:gd name="T44" fmla="*/ 212 w 292"/>
                <a:gd name="T45" fmla="*/ 160 h 292"/>
                <a:gd name="T46" fmla="*/ 189 w 292"/>
                <a:gd name="T47" fmla="*/ 135 h 292"/>
                <a:gd name="T48" fmla="*/ 173 w 292"/>
                <a:gd name="T49" fmla="*/ 146 h 292"/>
                <a:gd name="T50" fmla="*/ 173 w 292"/>
                <a:gd name="T51" fmla="*/ 173 h 292"/>
                <a:gd name="T52" fmla="*/ 142 w 292"/>
                <a:gd name="T53" fmla="*/ 190 h 292"/>
                <a:gd name="T54" fmla="*/ 112 w 292"/>
                <a:gd name="T55" fmla="*/ 141 h 292"/>
                <a:gd name="T56" fmla="*/ 152 w 292"/>
                <a:gd name="T57" fmla="*/ 124 h 292"/>
                <a:gd name="T58" fmla="*/ 156 w 292"/>
                <a:gd name="T59" fmla="*/ 121 h 292"/>
                <a:gd name="T60" fmla="*/ 145 w 292"/>
                <a:gd name="T61" fmla="*/ 118 h 292"/>
                <a:gd name="T62" fmla="*/ 120 w 292"/>
                <a:gd name="T63" fmla="*/ 118 h 292"/>
                <a:gd name="T64" fmla="*/ 125 w 292"/>
                <a:gd name="T65" fmla="*/ 94 h 292"/>
                <a:gd name="T66" fmla="*/ 133 w 292"/>
                <a:gd name="T67" fmla="*/ 93 h 292"/>
                <a:gd name="T68" fmla="*/ 148 w 292"/>
                <a:gd name="T69" fmla="*/ 58 h 292"/>
                <a:gd name="T70" fmla="*/ 185 w 292"/>
                <a:gd name="T71" fmla="*/ 60 h 292"/>
                <a:gd name="T72" fmla="*/ 206 w 292"/>
                <a:gd name="T73" fmla="*/ 48 h 292"/>
                <a:gd name="T74" fmla="*/ 236 w 292"/>
                <a:gd name="T75" fmla="*/ 50 h 292"/>
                <a:gd name="T76" fmla="*/ 260 w 292"/>
                <a:gd name="T77" fmla="*/ 153 h 292"/>
                <a:gd name="T78" fmla="*/ 260 w 292"/>
                <a:gd name="T79" fmla="*/ 171 h 292"/>
                <a:gd name="T80" fmla="*/ 253 w 292"/>
                <a:gd name="T81" fmla="*/ 166 h 292"/>
                <a:gd name="T82" fmla="*/ 259 w 292"/>
                <a:gd name="T83" fmla="*/ 144 h 292"/>
                <a:gd name="T84" fmla="*/ 264 w 292"/>
                <a:gd name="T85" fmla="*/ 123 h 292"/>
                <a:gd name="T86" fmla="*/ 269 w 292"/>
                <a:gd name="T87" fmla="*/ 96 h 292"/>
                <a:gd name="T88" fmla="*/ 214 w 292"/>
                <a:gd name="T89" fmla="*/ 162 h 292"/>
                <a:gd name="T90" fmla="*/ 180 w 292"/>
                <a:gd name="T91" fmla="*/ 187 h 292"/>
                <a:gd name="T92" fmla="*/ 88 w 292"/>
                <a:gd name="T93" fmla="*/ 62 h 292"/>
                <a:gd name="T94" fmla="*/ 78 w 292"/>
                <a:gd name="T95" fmla="*/ 42 h 292"/>
                <a:gd name="T96" fmla="*/ 114 w 292"/>
                <a:gd name="T97" fmla="*/ 26 h 292"/>
                <a:gd name="T98" fmla="*/ 123 w 292"/>
                <a:gd name="T99" fmla="*/ 43 h 292"/>
                <a:gd name="T100" fmla="*/ 105 w 292"/>
                <a:gd name="T101" fmla="*/ 67 h 292"/>
                <a:gd name="T102" fmla="*/ 143 w 292"/>
                <a:gd name="T103" fmla="*/ 39 h 292"/>
                <a:gd name="T104" fmla="*/ 147 w 292"/>
                <a:gd name="T105" fmla="*/ 34 h 292"/>
                <a:gd name="T106" fmla="*/ 116 w 292"/>
                <a:gd name="T107" fmla="*/ 67 h 292"/>
                <a:gd name="T108" fmla="*/ 186 w 292"/>
                <a:gd name="T109" fmla="*/ 46 h 292"/>
                <a:gd name="T110" fmla="*/ 216 w 292"/>
                <a:gd name="T111" fmla="*/ 36 h 292"/>
                <a:gd name="T112" fmla="*/ 67 w 292"/>
                <a:gd name="T113" fmla="*/ 145 h 292"/>
                <a:gd name="T114" fmla="*/ 60 w 292"/>
                <a:gd name="T115" fmla="*/ 146 h 292"/>
                <a:gd name="T116" fmla="*/ 59 w 292"/>
                <a:gd name="T117" fmla="*/ 135 h 292"/>
                <a:gd name="T118" fmla="*/ 274 w 292"/>
                <a:gd name="T119" fmla="*/ 1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2" h="292">
                  <a:moveTo>
                    <a:pt x="146" y="0"/>
                  </a:moveTo>
                  <a:cubicBezTo>
                    <a:pt x="66" y="0"/>
                    <a:pt x="0" y="66"/>
                    <a:pt x="0" y="146"/>
                  </a:cubicBezTo>
                  <a:cubicBezTo>
                    <a:pt x="0" y="226"/>
                    <a:pt x="66" y="292"/>
                    <a:pt x="146" y="292"/>
                  </a:cubicBezTo>
                  <a:cubicBezTo>
                    <a:pt x="226" y="292"/>
                    <a:pt x="292" y="226"/>
                    <a:pt x="292" y="146"/>
                  </a:cubicBezTo>
                  <a:cubicBezTo>
                    <a:pt x="292" y="66"/>
                    <a:pt x="226" y="0"/>
                    <a:pt x="146" y="0"/>
                  </a:cubicBezTo>
                  <a:close/>
                  <a:moveTo>
                    <a:pt x="272" y="189"/>
                  </a:moveTo>
                  <a:cubicBezTo>
                    <a:pt x="271" y="189"/>
                    <a:pt x="271" y="190"/>
                    <a:pt x="271" y="190"/>
                  </a:cubicBezTo>
                  <a:cubicBezTo>
                    <a:pt x="271" y="191"/>
                    <a:pt x="271" y="191"/>
                    <a:pt x="271" y="191"/>
                  </a:cubicBezTo>
                  <a:cubicBezTo>
                    <a:pt x="268" y="201"/>
                    <a:pt x="263" y="210"/>
                    <a:pt x="258" y="218"/>
                  </a:cubicBezTo>
                  <a:cubicBezTo>
                    <a:pt x="257" y="219"/>
                    <a:pt x="256" y="219"/>
                    <a:pt x="255" y="220"/>
                  </a:cubicBezTo>
                  <a:cubicBezTo>
                    <a:pt x="252" y="219"/>
                    <a:pt x="251" y="221"/>
                    <a:pt x="249" y="222"/>
                  </a:cubicBezTo>
                  <a:cubicBezTo>
                    <a:pt x="248" y="222"/>
                    <a:pt x="248" y="221"/>
                    <a:pt x="247" y="221"/>
                  </a:cubicBezTo>
                  <a:cubicBezTo>
                    <a:pt x="246" y="218"/>
                    <a:pt x="247" y="218"/>
                    <a:pt x="247" y="215"/>
                  </a:cubicBezTo>
                  <a:cubicBezTo>
                    <a:pt x="247" y="214"/>
                    <a:pt x="247" y="213"/>
                    <a:pt x="246" y="213"/>
                  </a:cubicBezTo>
                  <a:cubicBezTo>
                    <a:pt x="247" y="210"/>
                    <a:pt x="246" y="207"/>
                    <a:pt x="245" y="205"/>
                  </a:cubicBezTo>
                  <a:cubicBezTo>
                    <a:pt x="246" y="204"/>
                    <a:pt x="248" y="204"/>
                    <a:pt x="249" y="203"/>
                  </a:cubicBezTo>
                  <a:cubicBezTo>
                    <a:pt x="250" y="203"/>
                    <a:pt x="250" y="199"/>
                    <a:pt x="251" y="198"/>
                  </a:cubicBezTo>
                  <a:cubicBezTo>
                    <a:pt x="252" y="197"/>
                    <a:pt x="252" y="198"/>
                    <a:pt x="253" y="199"/>
                  </a:cubicBezTo>
                  <a:cubicBezTo>
                    <a:pt x="254" y="198"/>
                    <a:pt x="253" y="196"/>
                    <a:pt x="254" y="195"/>
                  </a:cubicBezTo>
                  <a:cubicBezTo>
                    <a:pt x="255" y="196"/>
                    <a:pt x="256" y="194"/>
                    <a:pt x="257" y="195"/>
                  </a:cubicBezTo>
                  <a:cubicBezTo>
                    <a:pt x="259" y="195"/>
                    <a:pt x="258" y="192"/>
                    <a:pt x="259" y="191"/>
                  </a:cubicBezTo>
                  <a:cubicBezTo>
                    <a:pt x="260" y="190"/>
                    <a:pt x="262" y="190"/>
                    <a:pt x="263" y="189"/>
                  </a:cubicBezTo>
                  <a:cubicBezTo>
                    <a:pt x="264" y="189"/>
                    <a:pt x="264" y="187"/>
                    <a:pt x="264" y="187"/>
                  </a:cubicBezTo>
                  <a:cubicBezTo>
                    <a:pt x="267" y="188"/>
                    <a:pt x="271" y="186"/>
                    <a:pt x="272" y="188"/>
                  </a:cubicBezTo>
                  <a:cubicBezTo>
                    <a:pt x="272" y="188"/>
                    <a:pt x="272" y="189"/>
                    <a:pt x="272" y="189"/>
                  </a:cubicBezTo>
                  <a:close/>
                  <a:moveTo>
                    <a:pt x="44" y="61"/>
                  </a:moveTo>
                  <a:cubicBezTo>
                    <a:pt x="44" y="61"/>
                    <a:pt x="45" y="62"/>
                    <a:pt x="45" y="62"/>
                  </a:cubicBezTo>
                  <a:cubicBezTo>
                    <a:pt x="47" y="62"/>
                    <a:pt x="47" y="59"/>
                    <a:pt x="49" y="60"/>
                  </a:cubicBezTo>
                  <a:cubicBezTo>
                    <a:pt x="49" y="61"/>
                    <a:pt x="49" y="62"/>
                    <a:pt x="50" y="62"/>
                  </a:cubicBezTo>
                  <a:cubicBezTo>
                    <a:pt x="51" y="62"/>
                    <a:pt x="51" y="57"/>
                    <a:pt x="50" y="57"/>
                  </a:cubicBezTo>
                  <a:cubicBezTo>
                    <a:pt x="50" y="55"/>
                    <a:pt x="51" y="55"/>
                    <a:pt x="50" y="54"/>
                  </a:cubicBezTo>
                  <a:cubicBezTo>
                    <a:pt x="52" y="53"/>
                    <a:pt x="52" y="55"/>
                    <a:pt x="54" y="55"/>
                  </a:cubicBezTo>
                  <a:cubicBezTo>
                    <a:pt x="55" y="57"/>
                    <a:pt x="56" y="59"/>
                    <a:pt x="57" y="60"/>
                  </a:cubicBezTo>
                  <a:cubicBezTo>
                    <a:pt x="58" y="62"/>
                    <a:pt x="56" y="62"/>
                    <a:pt x="57" y="63"/>
                  </a:cubicBezTo>
                  <a:cubicBezTo>
                    <a:pt x="58" y="62"/>
                    <a:pt x="59" y="61"/>
                    <a:pt x="59" y="59"/>
                  </a:cubicBezTo>
                  <a:cubicBezTo>
                    <a:pt x="59" y="58"/>
                    <a:pt x="58" y="59"/>
                    <a:pt x="57" y="59"/>
                  </a:cubicBezTo>
                  <a:cubicBezTo>
                    <a:pt x="54" y="56"/>
                    <a:pt x="57" y="51"/>
                    <a:pt x="59" y="49"/>
                  </a:cubicBezTo>
                  <a:cubicBezTo>
                    <a:pt x="61" y="49"/>
                    <a:pt x="61" y="50"/>
                    <a:pt x="61" y="52"/>
                  </a:cubicBezTo>
                  <a:cubicBezTo>
                    <a:pt x="61" y="50"/>
                    <a:pt x="65" y="49"/>
                    <a:pt x="65" y="53"/>
                  </a:cubicBezTo>
                  <a:cubicBezTo>
                    <a:pt x="67" y="52"/>
                    <a:pt x="68" y="52"/>
                    <a:pt x="69" y="52"/>
                  </a:cubicBezTo>
                  <a:cubicBezTo>
                    <a:pt x="70" y="53"/>
                    <a:pt x="71" y="53"/>
                    <a:pt x="71" y="55"/>
                  </a:cubicBezTo>
                  <a:cubicBezTo>
                    <a:pt x="72" y="55"/>
                    <a:pt x="73" y="55"/>
                    <a:pt x="75" y="55"/>
                  </a:cubicBezTo>
                  <a:cubicBezTo>
                    <a:pt x="75" y="57"/>
                    <a:pt x="76" y="57"/>
                    <a:pt x="77" y="58"/>
                  </a:cubicBezTo>
                  <a:cubicBezTo>
                    <a:pt x="76" y="59"/>
                    <a:pt x="75" y="59"/>
                    <a:pt x="75" y="60"/>
                  </a:cubicBezTo>
                  <a:cubicBezTo>
                    <a:pt x="77" y="61"/>
                    <a:pt x="78" y="62"/>
                    <a:pt x="79" y="62"/>
                  </a:cubicBezTo>
                  <a:cubicBezTo>
                    <a:pt x="80" y="62"/>
                    <a:pt x="79" y="64"/>
                    <a:pt x="81" y="63"/>
                  </a:cubicBezTo>
                  <a:cubicBezTo>
                    <a:pt x="81" y="65"/>
                    <a:pt x="80" y="65"/>
                    <a:pt x="80" y="67"/>
                  </a:cubicBezTo>
                  <a:cubicBezTo>
                    <a:pt x="79" y="66"/>
                    <a:pt x="79" y="67"/>
                    <a:pt x="79" y="69"/>
                  </a:cubicBezTo>
                  <a:cubicBezTo>
                    <a:pt x="77" y="68"/>
                    <a:pt x="77" y="67"/>
                    <a:pt x="75" y="67"/>
                  </a:cubicBezTo>
                  <a:cubicBezTo>
                    <a:pt x="75" y="68"/>
                    <a:pt x="76" y="68"/>
                    <a:pt x="77" y="70"/>
                  </a:cubicBezTo>
                  <a:cubicBezTo>
                    <a:pt x="77" y="73"/>
                    <a:pt x="75" y="73"/>
                    <a:pt x="76" y="75"/>
                  </a:cubicBezTo>
                  <a:cubicBezTo>
                    <a:pt x="72" y="75"/>
                    <a:pt x="71" y="72"/>
                    <a:pt x="69" y="70"/>
                  </a:cubicBezTo>
                  <a:cubicBezTo>
                    <a:pt x="67" y="70"/>
                    <a:pt x="65" y="70"/>
                    <a:pt x="64" y="69"/>
                  </a:cubicBezTo>
                  <a:cubicBezTo>
                    <a:pt x="65" y="65"/>
                    <a:pt x="69" y="67"/>
                    <a:pt x="70" y="63"/>
                  </a:cubicBezTo>
                  <a:cubicBezTo>
                    <a:pt x="70" y="61"/>
                    <a:pt x="67" y="62"/>
                    <a:pt x="68" y="59"/>
                  </a:cubicBezTo>
                  <a:cubicBezTo>
                    <a:pt x="67" y="60"/>
                    <a:pt x="65" y="58"/>
                    <a:pt x="65" y="59"/>
                  </a:cubicBezTo>
                  <a:cubicBezTo>
                    <a:pt x="64" y="58"/>
                    <a:pt x="62" y="58"/>
                    <a:pt x="61" y="58"/>
                  </a:cubicBezTo>
                  <a:cubicBezTo>
                    <a:pt x="61" y="59"/>
                    <a:pt x="62" y="59"/>
                    <a:pt x="63" y="60"/>
                  </a:cubicBezTo>
                  <a:cubicBezTo>
                    <a:pt x="62" y="61"/>
                    <a:pt x="62" y="63"/>
                    <a:pt x="62" y="65"/>
                  </a:cubicBezTo>
                  <a:cubicBezTo>
                    <a:pt x="60" y="66"/>
                    <a:pt x="59" y="66"/>
                    <a:pt x="56" y="67"/>
                  </a:cubicBezTo>
                  <a:cubicBezTo>
                    <a:pt x="56" y="68"/>
                    <a:pt x="56" y="68"/>
                    <a:pt x="56" y="69"/>
                  </a:cubicBezTo>
                  <a:cubicBezTo>
                    <a:pt x="54" y="69"/>
                    <a:pt x="53" y="71"/>
                    <a:pt x="52" y="73"/>
                  </a:cubicBezTo>
                  <a:cubicBezTo>
                    <a:pt x="51" y="74"/>
                    <a:pt x="50" y="76"/>
                    <a:pt x="49" y="77"/>
                  </a:cubicBezTo>
                  <a:cubicBezTo>
                    <a:pt x="49" y="78"/>
                    <a:pt x="49" y="79"/>
                    <a:pt x="48" y="79"/>
                  </a:cubicBezTo>
                  <a:cubicBezTo>
                    <a:pt x="47" y="81"/>
                    <a:pt x="50" y="80"/>
                    <a:pt x="49" y="82"/>
                  </a:cubicBezTo>
                  <a:cubicBezTo>
                    <a:pt x="51" y="83"/>
                    <a:pt x="53" y="84"/>
                    <a:pt x="54" y="86"/>
                  </a:cubicBezTo>
                  <a:cubicBezTo>
                    <a:pt x="55" y="86"/>
                    <a:pt x="55" y="85"/>
                    <a:pt x="56" y="86"/>
                  </a:cubicBezTo>
                  <a:cubicBezTo>
                    <a:pt x="57" y="86"/>
                    <a:pt x="57" y="85"/>
                    <a:pt x="57" y="86"/>
                  </a:cubicBezTo>
                  <a:cubicBezTo>
                    <a:pt x="58" y="88"/>
                    <a:pt x="58" y="90"/>
                    <a:pt x="59" y="92"/>
                  </a:cubicBezTo>
                  <a:cubicBezTo>
                    <a:pt x="60" y="90"/>
                    <a:pt x="60" y="87"/>
                    <a:pt x="61" y="86"/>
                  </a:cubicBezTo>
                  <a:cubicBezTo>
                    <a:pt x="61" y="85"/>
                    <a:pt x="60" y="86"/>
                    <a:pt x="60" y="85"/>
                  </a:cubicBezTo>
                  <a:cubicBezTo>
                    <a:pt x="60" y="83"/>
                    <a:pt x="62" y="85"/>
                    <a:pt x="62" y="85"/>
                  </a:cubicBezTo>
                  <a:cubicBezTo>
                    <a:pt x="62" y="81"/>
                    <a:pt x="63" y="78"/>
                    <a:pt x="63" y="73"/>
                  </a:cubicBezTo>
                  <a:cubicBezTo>
                    <a:pt x="64" y="73"/>
                    <a:pt x="64" y="72"/>
                    <a:pt x="65" y="72"/>
                  </a:cubicBezTo>
                  <a:cubicBezTo>
                    <a:pt x="66" y="72"/>
                    <a:pt x="66" y="74"/>
                    <a:pt x="67" y="73"/>
                  </a:cubicBezTo>
                  <a:cubicBezTo>
                    <a:pt x="69" y="73"/>
                    <a:pt x="69" y="76"/>
                    <a:pt x="71" y="74"/>
                  </a:cubicBezTo>
                  <a:cubicBezTo>
                    <a:pt x="71" y="76"/>
                    <a:pt x="71" y="78"/>
                    <a:pt x="71" y="80"/>
                  </a:cubicBezTo>
                  <a:cubicBezTo>
                    <a:pt x="71" y="81"/>
                    <a:pt x="73" y="80"/>
                    <a:pt x="74" y="80"/>
                  </a:cubicBezTo>
                  <a:cubicBezTo>
                    <a:pt x="75" y="80"/>
                    <a:pt x="75" y="78"/>
                    <a:pt x="75" y="77"/>
                  </a:cubicBezTo>
                  <a:cubicBezTo>
                    <a:pt x="77" y="78"/>
                    <a:pt x="77" y="82"/>
                    <a:pt x="78" y="83"/>
                  </a:cubicBezTo>
                  <a:cubicBezTo>
                    <a:pt x="78" y="84"/>
                    <a:pt x="78" y="84"/>
                    <a:pt x="78" y="85"/>
                  </a:cubicBezTo>
                  <a:cubicBezTo>
                    <a:pt x="78" y="87"/>
                    <a:pt x="80" y="87"/>
                    <a:pt x="80" y="89"/>
                  </a:cubicBezTo>
                  <a:cubicBezTo>
                    <a:pt x="81" y="89"/>
                    <a:pt x="82" y="88"/>
                    <a:pt x="82" y="89"/>
                  </a:cubicBezTo>
                  <a:cubicBezTo>
                    <a:pt x="82" y="93"/>
                    <a:pt x="82" y="93"/>
                    <a:pt x="82" y="96"/>
                  </a:cubicBezTo>
                  <a:cubicBezTo>
                    <a:pt x="83" y="98"/>
                    <a:pt x="83" y="99"/>
                    <a:pt x="85" y="99"/>
                  </a:cubicBezTo>
                  <a:cubicBezTo>
                    <a:pt x="84" y="100"/>
                    <a:pt x="85" y="102"/>
                    <a:pt x="85" y="103"/>
                  </a:cubicBezTo>
                  <a:cubicBezTo>
                    <a:pt x="84" y="104"/>
                    <a:pt x="82" y="102"/>
                    <a:pt x="82" y="103"/>
                  </a:cubicBezTo>
                  <a:cubicBezTo>
                    <a:pt x="81" y="103"/>
                    <a:pt x="82" y="102"/>
                    <a:pt x="81" y="101"/>
                  </a:cubicBezTo>
                  <a:cubicBezTo>
                    <a:pt x="80" y="100"/>
                    <a:pt x="80" y="102"/>
                    <a:pt x="78" y="101"/>
                  </a:cubicBezTo>
                  <a:cubicBezTo>
                    <a:pt x="79" y="98"/>
                    <a:pt x="81" y="97"/>
                    <a:pt x="82" y="94"/>
                  </a:cubicBezTo>
                  <a:cubicBezTo>
                    <a:pt x="80" y="93"/>
                    <a:pt x="78" y="97"/>
                    <a:pt x="76" y="96"/>
                  </a:cubicBezTo>
                  <a:cubicBezTo>
                    <a:pt x="75" y="97"/>
                    <a:pt x="76" y="97"/>
                    <a:pt x="76" y="98"/>
                  </a:cubicBezTo>
                  <a:cubicBezTo>
                    <a:pt x="75" y="99"/>
                    <a:pt x="74" y="99"/>
                    <a:pt x="73" y="100"/>
                  </a:cubicBezTo>
                  <a:cubicBezTo>
                    <a:pt x="73" y="103"/>
                    <a:pt x="76" y="102"/>
                    <a:pt x="77" y="103"/>
                  </a:cubicBezTo>
                  <a:cubicBezTo>
                    <a:pt x="75" y="104"/>
                    <a:pt x="73" y="105"/>
                    <a:pt x="72" y="106"/>
                  </a:cubicBezTo>
                  <a:cubicBezTo>
                    <a:pt x="72" y="105"/>
                    <a:pt x="73" y="105"/>
                    <a:pt x="73" y="104"/>
                  </a:cubicBezTo>
                  <a:cubicBezTo>
                    <a:pt x="70" y="105"/>
                    <a:pt x="68" y="106"/>
                    <a:pt x="66" y="107"/>
                  </a:cubicBezTo>
                  <a:cubicBezTo>
                    <a:pt x="66" y="109"/>
                    <a:pt x="67" y="109"/>
                    <a:pt x="67" y="110"/>
                  </a:cubicBezTo>
                  <a:cubicBezTo>
                    <a:pt x="66" y="111"/>
                    <a:pt x="64" y="112"/>
                    <a:pt x="63" y="112"/>
                  </a:cubicBezTo>
                  <a:cubicBezTo>
                    <a:pt x="63" y="116"/>
                    <a:pt x="61" y="115"/>
                    <a:pt x="62" y="118"/>
                  </a:cubicBezTo>
                  <a:cubicBezTo>
                    <a:pt x="61" y="118"/>
                    <a:pt x="61" y="119"/>
                    <a:pt x="60" y="119"/>
                  </a:cubicBezTo>
                  <a:cubicBezTo>
                    <a:pt x="60" y="120"/>
                    <a:pt x="60" y="120"/>
                    <a:pt x="60" y="122"/>
                  </a:cubicBezTo>
                  <a:cubicBezTo>
                    <a:pt x="57" y="122"/>
                    <a:pt x="55" y="124"/>
                    <a:pt x="54" y="128"/>
                  </a:cubicBezTo>
                  <a:cubicBezTo>
                    <a:pt x="54" y="129"/>
                    <a:pt x="55" y="130"/>
                    <a:pt x="55" y="131"/>
                  </a:cubicBezTo>
                  <a:cubicBezTo>
                    <a:pt x="55" y="132"/>
                    <a:pt x="55" y="133"/>
                    <a:pt x="55" y="136"/>
                  </a:cubicBezTo>
                  <a:cubicBezTo>
                    <a:pt x="53" y="135"/>
                    <a:pt x="52" y="134"/>
                    <a:pt x="52" y="131"/>
                  </a:cubicBezTo>
                  <a:cubicBezTo>
                    <a:pt x="52" y="129"/>
                    <a:pt x="49" y="130"/>
                    <a:pt x="47" y="129"/>
                  </a:cubicBezTo>
                  <a:cubicBezTo>
                    <a:pt x="46" y="130"/>
                    <a:pt x="46" y="130"/>
                    <a:pt x="46" y="131"/>
                  </a:cubicBezTo>
                  <a:cubicBezTo>
                    <a:pt x="44" y="131"/>
                    <a:pt x="43" y="129"/>
                    <a:pt x="41" y="129"/>
                  </a:cubicBezTo>
                  <a:cubicBezTo>
                    <a:pt x="40" y="130"/>
                    <a:pt x="39" y="131"/>
                    <a:pt x="37" y="132"/>
                  </a:cubicBezTo>
                  <a:cubicBezTo>
                    <a:pt x="38" y="136"/>
                    <a:pt x="35" y="145"/>
                    <a:pt x="41" y="145"/>
                  </a:cubicBezTo>
                  <a:cubicBezTo>
                    <a:pt x="42" y="144"/>
                    <a:pt x="42" y="141"/>
                    <a:pt x="42" y="140"/>
                  </a:cubicBezTo>
                  <a:cubicBezTo>
                    <a:pt x="45" y="141"/>
                    <a:pt x="45" y="141"/>
                    <a:pt x="47" y="140"/>
                  </a:cubicBezTo>
                  <a:cubicBezTo>
                    <a:pt x="47" y="144"/>
                    <a:pt x="46" y="145"/>
                    <a:pt x="45" y="147"/>
                  </a:cubicBezTo>
                  <a:cubicBezTo>
                    <a:pt x="47" y="148"/>
                    <a:pt x="50" y="147"/>
                    <a:pt x="51" y="149"/>
                  </a:cubicBezTo>
                  <a:cubicBezTo>
                    <a:pt x="51" y="153"/>
                    <a:pt x="50" y="155"/>
                    <a:pt x="51" y="158"/>
                  </a:cubicBezTo>
                  <a:cubicBezTo>
                    <a:pt x="52" y="157"/>
                    <a:pt x="53" y="156"/>
                    <a:pt x="54" y="155"/>
                  </a:cubicBezTo>
                  <a:cubicBezTo>
                    <a:pt x="55" y="156"/>
                    <a:pt x="56" y="156"/>
                    <a:pt x="56" y="158"/>
                  </a:cubicBezTo>
                  <a:cubicBezTo>
                    <a:pt x="57" y="156"/>
                    <a:pt x="59" y="156"/>
                    <a:pt x="59" y="153"/>
                  </a:cubicBezTo>
                  <a:cubicBezTo>
                    <a:pt x="61" y="154"/>
                    <a:pt x="61" y="153"/>
                    <a:pt x="61" y="152"/>
                  </a:cubicBezTo>
                  <a:cubicBezTo>
                    <a:pt x="63" y="152"/>
                    <a:pt x="63" y="154"/>
                    <a:pt x="64" y="154"/>
                  </a:cubicBezTo>
                  <a:cubicBezTo>
                    <a:pt x="65" y="154"/>
                    <a:pt x="64" y="152"/>
                    <a:pt x="65" y="152"/>
                  </a:cubicBezTo>
                  <a:cubicBezTo>
                    <a:pt x="66" y="155"/>
                    <a:pt x="68" y="155"/>
                    <a:pt x="69" y="156"/>
                  </a:cubicBezTo>
                  <a:cubicBezTo>
                    <a:pt x="69" y="156"/>
                    <a:pt x="69" y="156"/>
                    <a:pt x="70" y="155"/>
                  </a:cubicBezTo>
                  <a:cubicBezTo>
                    <a:pt x="72" y="156"/>
                    <a:pt x="74" y="158"/>
                    <a:pt x="76" y="159"/>
                  </a:cubicBezTo>
                  <a:cubicBezTo>
                    <a:pt x="76" y="161"/>
                    <a:pt x="77" y="162"/>
                    <a:pt x="79" y="163"/>
                  </a:cubicBezTo>
                  <a:cubicBezTo>
                    <a:pt x="83" y="161"/>
                    <a:pt x="85" y="168"/>
                    <a:pt x="84" y="170"/>
                  </a:cubicBezTo>
                  <a:cubicBezTo>
                    <a:pt x="84" y="171"/>
                    <a:pt x="86" y="171"/>
                    <a:pt x="87" y="171"/>
                  </a:cubicBezTo>
                  <a:cubicBezTo>
                    <a:pt x="87" y="173"/>
                    <a:pt x="90" y="172"/>
                    <a:pt x="91" y="174"/>
                  </a:cubicBezTo>
                  <a:cubicBezTo>
                    <a:pt x="92" y="174"/>
                    <a:pt x="93" y="174"/>
                    <a:pt x="94" y="174"/>
                  </a:cubicBezTo>
                  <a:cubicBezTo>
                    <a:pt x="96" y="174"/>
                    <a:pt x="97" y="175"/>
                    <a:pt x="98" y="177"/>
                  </a:cubicBezTo>
                  <a:cubicBezTo>
                    <a:pt x="99" y="176"/>
                    <a:pt x="99" y="175"/>
                    <a:pt x="100" y="176"/>
                  </a:cubicBezTo>
                  <a:cubicBezTo>
                    <a:pt x="101" y="178"/>
                    <a:pt x="101" y="179"/>
                    <a:pt x="101" y="181"/>
                  </a:cubicBezTo>
                  <a:cubicBezTo>
                    <a:pt x="101" y="182"/>
                    <a:pt x="100" y="182"/>
                    <a:pt x="101" y="184"/>
                  </a:cubicBezTo>
                  <a:cubicBezTo>
                    <a:pt x="99" y="185"/>
                    <a:pt x="100" y="186"/>
                    <a:pt x="99" y="187"/>
                  </a:cubicBezTo>
                  <a:cubicBezTo>
                    <a:pt x="99" y="188"/>
                    <a:pt x="98" y="189"/>
                    <a:pt x="97" y="191"/>
                  </a:cubicBezTo>
                  <a:cubicBezTo>
                    <a:pt x="97" y="191"/>
                    <a:pt x="97" y="191"/>
                    <a:pt x="96" y="191"/>
                  </a:cubicBezTo>
                  <a:cubicBezTo>
                    <a:pt x="96" y="193"/>
                    <a:pt x="96" y="193"/>
                    <a:pt x="95" y="194"/>
                  </a:cubicBezTo>
                  <a:cubicBezTo>
                    <a:pt x="97" y="198"/>
                    <a:pt x="95" y="200"/>
                    <a:pt x="94" y="204"/>
                  </a:cubicBezTo>
                  <a:cubicBezTo>
                    <a:pt x="92" y="205"/>
                    <a:pt x="92" y="205"/>
                    <a:pt x="90" y="205"/>
                  </a:cubicBezTo>
                  <a:cubicBezTo>
                    <a:pt x="90" y="206"/>
                    <a:pt x="89" y="208"/>
                    <a:pt x="88" y="208"/>
                  </a:cubicBezTo>
                  <a:cubicBezTo>
                    <a:pt x="88" y="210"/>
                    <a:pt x="88" y="211"/>
                    <a:pt x="88" y="212"/>
                  </a:cubicBezTo>
                  <a:cubicBezTo>
                    <a:pt x="87" y="214"/>
                    <a:pt x="85" y="214"/>
                    <a:pt x="85" y="217"/>
                  </a:cubicBezTo>
                  <a:cubicBezTo>
                    <a:pt x="84" y="217"/>
                    <a:pt x="84" y="219"/>
                    <a:pt x="84" y="220"/>
                  </a:cubicBezTo>
                  <a:cubicBezTo>
                    <a:pt x="83" y="220"/>
                    <a:pt x="83" y="220"/>
                    <a:pt x="83" y="220"/>
                  </a:cubicBezTo>
                  <a:cubicBezTo>
                    <a:pt x="82" y="220"/>
                    <a:pt x="80" y="220"/>
                    <a:pt x="79" y="220"/>
                  </a:cubicBezTo>
                  <a:cubicBezTo>
                    <a:pt x="79" y="222"/>
                    <a:pt x="80" y="223"/>
                    <a:pt x="80" y="226"/>
                  </a:cubicBezTo>
                  <a:cubicBezTo>
                    <a:pt x="78" y="226"/>
                    <a:pt x="78" y="228"/>
                    <a:pt x="75" y="228"/>
                  </a:cubicBezTo>
                  <a:cubicBezTo>
                    <a:pt x="75" y="229"/>
                    <a:pt x="75" y="232"/>
                    <a:pt x="72" y="231"/>
                  </a:cubicBezTo>
                  <a:cubicBezTo>
                    <a:pt x="75" y="232"/>
                    <a:pt x="73" y="237"/>
                    <a:pt x="72" y="239"/>
                  </a:cubicBezTo>
                  <a:cubicBezTo>
                    <a:pt x="71" y="240"/>
                    <a:pt x="73" y="240"/>
                    <a:pt x="73" y="242"/>
                  </a:cubicBezTo>
                  <a:cubicBezTo>
                    <a:pt x="73" y="243"/>
                    <a:pt x="72" y="244"/>
                    <a:pt x="71" y="244"/>
                  </a:cubicBezTo>
                  <a:cubicBezTo>
                    <a:pt x="71" y="246"/>
                    <a:pt x="70" y="246"/>
                    <a:pt x="70" y="248"/>
                  </a:cubicBezTo>
                  <a:cubicBezTo>
                    <a:pt x="69" y="250"/>
                    <a:pt x="72" y="249"/>
                    <a:pt x="71" y="251"/>
                  </a:cubicBezTo>
                  <a:cubicBezTo>
                    <a:pt x="72" y="252"/>
                    <a:pt x="73" y="253"/>
                    <a:pt x="74" y="253"/>
                  </a:cubicBezTo>
                  <a:cubicBezTo>
                    <a:pt x="74" y="255"/>
                    <a:pt x="71" y="254"/>
                    <a:pt x="69" y="254"/>
                  </a:cubicBezTo>
                  <a:cubicBezTo>
                    <a:pt x="68" y="254"/>
                    <a:pt x="67" y="253"/>
                    <a:pt x="66" y="253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2"/>
                    <a:pt x="66" y="252"/>
                    <a:pt x="66" y="251"/>
                  </a:cubicBezTo>
                  <a:cubicBezTo>
                    <a:pt x="64" y="250"/>
                    <a:pt x="65" y="247"/>
                    <a:pt x="63" y="245"/>
                  </a:cubicBezTo>
                  <a:cubicBezTo>
                    <a:pt x="64" y="242"/>
                    <a:pt x="63" y="241"/>
                    <a:pt x="62" y="237"/>
                  </a:cubicBezTo>
                  <a:cubicBezTo>
                    <a:pt x="63" y="235"/>
                    <a:pt x="62" y="234"/>
                    <a:pt x="63" y="233"/>
                  </a:cubicBezTo>
                  <a:cubicBezTo>
                    <a:pt x="63" y="231"/>
                    <a:pt x="61" y="233"/>
                    <a:pt x="62" y="231"/>
                  </a:cubicBezTo>
                  <a:cubicBezTo>
                    <a:pt x="63" y="230"/>
                    <a:pt x="65" y="230"/>
                    <a:pt x="64" y="227"/>
                  </a:cubicBezTo>
                  <a:cubicBezTo>
                    <a:pt x="64" y="226"/>
                    <a:pt x="63" y="228"/>
                    <a:pt x="62" y="227"/>
                  </a:cubicBezTo>
                  <a:cubicBezTo>
                    <a:pt x="63" y="223"/>
                    <a:pt x="62" y="217"/>
                    <a:pt x="64" y="216"/>
                  </a:cubicBezTo>
                  <a:cubicBezTo>
                    <a:pt x="65" y="212"/>
                    <a:pt x="63" y="210"/>
                    <a:pt x="64" y="207"/>
                  </a:cubicBezTo>
                  <a:cubicBezTo>
                    <a:pt x="64" y="206"/>
                    <a:pt x="64" y="206"/>
                    <a:pt x="63" y="205"/>
                  </a:cubicBezTo>
                  <a:cubicBezTo>
                    <a:pt x="64" y="205"/>
                    <a:pt x="64" y="203"/>
                    <a:pt x="64" y="203"/>
                  </a:cubicBezTo>
                  <a:cubicBezTo>
                    <a:pt x="64" y="199"/>
                    <a:pt x="63" y="198"/>
                    <a:pt x="62" y="195"/>
                  </a:cubicBezTo>
                  <a:cubicBezTo>
                    <a:pt x="59" y="195"/>
                    <a:pt x="59" y="192"/>
                    <a:pt x="57" y="191"/>
                  </a:cubicBezTo>
                  <a:cubicBezTo>
                    <a:pt x="57" y="189"/>
                    <a:pt x="58" y="189"/>
                    <a:pt x="57" y="188"/>
                  </a:cubicBezTo>
                  <a:cubicBezTo>
                    <a:pt x="55" y="187"/>
                    <a:pt x="53" y="186"/>
                    <a:pt x="53" y="181"/>
                  </a:cubicBezTo>
                  <a:cubicBezTo>
                    <a:pt x="54" y="181"/>
                    <a:pt x="55" y="181"/>
                    <a:pt x="56" y="180"/>
                  </a:cubicBezTo>
                  <a:cubicBezTo>
                    <a:pt x="55" y="180"/>
                    <a:pt x="53" y="179"/>
                    <a:pt x="53" y="178"/>
                  </a:cubicBezTo>
                  <a:cubicBezTo>
                    <a:pt x="54" y="177"/>
                    <a:pt x="52" y="175"/>
                    <a:pt x="53" y="171"/>
                  </a:cubicBezTo>
                  <a:cubicBezTo>
                    <a:pt x="53" y="169"/>
                    <a:pt x="55" y="169"/>
                    <a:pt x="54" y="166"/>
                  </a:cubicBezTo>
                  <a:cubicBezTo>
                    <a:pt x="54" y="164"/>
                    <a:pt x="55" y="165"/>
                    <a:pt x="55" y="164"/>
                  </a:cubicBezTo>
                  <a:cubicBezTo>
                    <a:pt x="55" y="162"/>
                    <a:pt x="54" y="161"/>
                    <a:pt x="54" y="159"/>
                  </a:cubicBezTo>
                  <a:cubicBezTo>
                    <a:pt x="53" y="159"/>
                    <a:pt x="53" y="160"/>
                    <a:pt x="53" y="161"/>
                  </a:cubicBezTo>
                  <a:cubicBezTo>
                    <a:pt x="50" y="160"/>
                    <a:pt x="50" y="158"/>
                    <a:pt x="47" y="158"/>
                  </a:cubicBezTo>
                  <a:cubicBezTo>
                    <a:pt x="47" y="157"/>
                    <a:pt x="47" y="156"/>
                    <a:pt x="47" y="156"/>
                  </a:cubicBezTo>
                  <a:cubicBezTo>
                    <a:pt x="46" y="155"/>
                    <a:pt x="45" y="155"/>
                    <a:pt x="45" y="153"/>
                  </a:cubicBezTo>
                  <a:cubicBezTo>
                    <a:pt x="44" y="153"/>
                    <a:pt x="43" y="152"/>
                    <a:pt x="41" y="153"/>
                  </a:cubicBezTo>
                  <a:cubicBezTo>
                    <a:pt x="41" y="152"/>
                    <a:pt x="40" y="151"/>
                    <a:pt x="40" y="149"/>
                  </a:cubicBezTo>
                  <a:cubicBezTo>
                    <a:pt x="35" y="150"/>
                    <a:pt x="33" y="148"/>
                    <a:pt x="29" y="147"/>
                  </a:cubicBezTo>
                  <a:cubicBezTo>
                    <a:pt x="29" y="144"/>
                    <a:pt x="27" y="143"/>
                    <a:pt x="28" y="139"/>
                  </a:cubicBezTo>
                  <a:cubicBezTo>
                    <a:pt x="27" y="137"/>
                    <a:pt x="26" y="136"/>
                    <a:pt x="24" y="135"/>
                  </a:cubicBezTo>
                  <a:cubicBezTo>
                    <a:pt x="24" y="134"/>
                    <a:pt x="24" y="133"/>
                    <a:pt x="23" y="133"/>
                  </a:cubicBezTo>
                  <a:cubicBezTo>
                    <a:pt x="23" y="136"/>
                    <a:pt x="24" y="136"/>
                    <a:pt x="24" y="138"/>
                  </a:cubicBezTo>
                  <a:cubicBezTo>
                    <a:pt x="23" y="138"/>
                    <a:pt x="23" y="137"/>
                    <a:pt x="21" y="137"/>
                  </a:cubicBezTo>
                  <a:cubicBezTo>
                    <a:pt x="21" y="135"/>
                    <a:pt x="20" y="133"/>
                    <a:pt x="18" y="132"/>
                  </a:cubicBezTo>
                  <a:cubicBezTo>
                    <a:pt x="18" y="131"/>
                    <a:pt x="18" y="131"/>
                    <a:pt x="19" y="131"/>
                  </a:cubicBezTo>
                  <a:cubicBezTo>
                    <a:pt x="17" y="129"/>
                    <a:pt x="17" y="125"/>
                    <a:pt x="16" y="123"/>
                  </a:cubicBezTo>
                  <a:cubicBezTo>
                    <a:pt x="16" y="123"/>
                    <a:pt x="15" y="123"/>
                    <a:pt x="15" y="122"/>
                  </a:cubicBezTo>
                  <a:cubicBezTo>
                    <a:pt x="19" y="99"/>
                    <a:pt x="29" y="78"/>
                    <a:pt x="44" y="61"/>
                  </a:cubicBezTo>
                  <a:close/>
                  <a:moveTo>
                    <a:pt x="60" y="44"/>
                  </a:moveTo>
                  <a:cubicBezTo>
                    <a:pt x="67" y="38"/>
                    <a:pt x="76" y="33"/>
                    <a:pt x="84" y="28"/>
                  </a:cubicBezTo>
                  <a:cubicBezTo>
                    <a:pt x="84" y="29"/>
                    <a:pt x="85" y="28"/>
                    <a:pt x="85" y="29"/>
                  </a:cubicBezTo>
                  <a:cubicBezTo>
                    <a:pt x="85" y="32"/>
                    <a:pt x="82" y="31"/>
                    <a:pt x="80" y="32"/>
                  </a:cubicBezTo>
                  <a:cubicBezTo>
                    <a:pt x="79" y="32"/>
                    <a:pt x="81" y="33"/>
                    <a:pt x="80" y="34"/>
                  </a:cubicBezTo>
                  <a:cubicBezTo>
                    <a:pt x="78" y="34"/>
                    <a:pt x="78" y="35"/>
                    <a:pt x="77" y="36"/>
                  </a:cubicBezTo>
                  <a:cubicBezTo>
                    <a:pt x="74" y="36"/>
                    <a:pt x="74" y="38"/>
                    <a:pt x="72" y="38"/>
                  </a:cubicBezTo>
                  <a:cubicBezTo>
                    <a:pt x="72" y="42"/>
                    <a:pt x="69" y="41"/>
                    <a:pt x="69" y="44"/>
                  </a:cubicBezTo>
                  <a:cubicBezTo>
                    <a:pt x="68" y="44"/>
                    <a:pt x="67" y="44"/>
                    <a:pt x="66" y="44"/>
                  </a:cubicBezTo>
                  <a:cubicBezTo>
                    <a:pt x="66" y="46"/>
                    <a:pt x="68" y="44"/>
                    <a:pt x="68" y="45"/>
                  </a:cubicBezTo>
                  <a:cubicBezTo>
                    <a:pt x="68" y="47"/>
                    <a:pt x="68" y="47"/>
                    <a:pt x="66" y="47"/>
                  </a:cubicBezTo>
                  <a:cubicBezTo>
                    <a:pt x="65" y="51"/>
                    <a:pt x="61" y="48"/>
                    <a:pt x="57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60" y="46"/>
                    <a:pt x="61" y="47"/>
                    <a:pt x="63" y="46"/>
                  </a:cubicBezTo>
                  <a:cubicBezTo>
                    <a:pt x="62" y="45"/>
                    <a:pt x="61" y="45"/>
                    <a:pt x="60" y="44"/>
                  </a:cubicBezTo>
                  <a:close/>
                  <a:moveTo>
                    <a:pt x="264" y="84"/>
                  </a:moveTo>
                  <a:cubicBezTo>
                    <a:pt x="263" y="85"/>
                    <a:pt x="262" y="86"/>
                    <a:pt x="262" y="87"/>
                  </a:cubicBezTo>
                  <a:cubicBezTo>
                    <a:pt x="263" y="89"/>
                    <a:pt x="264" y="88"/>
                    <a:pt x="265" y="87"/>
                  </a:cubicBezTo>
                  <a:cubicBezTo>
                    <a:pt x="266" y="89"/>
                    <a:pt x="267" y="90"/>
                    <a:pt x="268" y="92"/>
                  </a:cubicBezTo>
                  <a:cubicBezTo>
                    <a:pt x="268" y="95"/>
                    <a:pt x="268" y="97"/>
                    <a:pt x="268" y="100"/>
                  </a:cubicBezTo>
                  <a:cubicBezTo>
                    <a:pt x="266" y="102"/>
                    <a:pt x="265" y="105"/>
                    <a:pt x="264" y="107"/>
                  </a:cubicBezTo>
                  <a:cubicBezTo>
                    <a:pt x="263" y="108"/>
                    <a:pt x="262" y="108"/>
                    <a:pt x="261" y="109"/>
                  </a:cubicBezTo>
                  <a:cubicBezTo>
                    <a:pt x="259" y="113"/>
                    <a:pt x="262" y="119"/>
                    <a:pt x="260" y="121"/>
                  </a:cubicBezTo>
                  <a:cubicBezTo>
                    <a:pt x="258" y="121"/>
                    <a:pt x="257" y="120"/>
                    <a:pt x="257" y="117"/>
                  </a:cubicBezTo>
                  <a:cubicBezTo>
                    <a:pt x="257" y="115"/>
                    <a:pt x="255" y="115"/>
                    <a:pt x="255" y="113"/>
                  </a:cubicBezTo>
                  <a:cubicBezTo>
                    <a:pt x="252" y="113"/>
                    <a:pt x="255" y="116"/>
                    <a:pt x="254" y="116"/>
                  </a:cubicBezTo>
                  <a:cubicBezTo>
                    <a:pt x="254" y="117"/>
                    <a:pt x="253" y="118"/>
                    <a:pt x="252" y="118"/>
                  </a:cubicBezTo>
                  <a:cubicBezTo>
                    <a:pt x="253" y="119"/>
                    <a:pt x="252" y="119"/>
                    <a:pt x="252" y="120"/>
                  </a:cubicBezTo>
                  <a:cubicBezTo>
                    <a:pt x="252" y="122"/>
                    <a:pt x="253" y="122"/>
                    <a:pt x="254" y="123"/>
                  </a:cubicBezTo>
                  <a:cubicBezTo>
                    <a:pt x="254" y="124"/>
                    <a:pt x="254" y="125"/>
                    <a:pt x="255" y="126"/>
                  </a:cubicBezTo>
                  <a:cubicBezTo>
                    <a:pt x="254" y="127"/>
                    <a:pt x="254" y="131"/>
                    <a:pt x="254" y="133"/>
                  </a:cubicBezTo>
                  <a:cubicBezTo>
                    <a:pt x="253" y="133"/>
                    <a:pt x="253" y="134"/>
                    <a:pt x="252" y="134"/>
                  </a:cubicBezTo>
                  <a:cubicBezTo>
                    <a:pt x="252" y="137"/>
                    <a:pt x="250" y="139"/>
                    <a:pt x="248" y="141"/>
                  </a:cubicBezTo>
                  <a:cubicBezTo>
                    <a:pt x="246" y="141"/>
                    <a:pt x="244" y="141"/>
                    <a:pt x="243" y="143"/>
                  </a:cubicBezTo>
                  <a:cubicBezTo>
                    <a:pt x="244" y="143"/>
                    <a:pt x="245" y="144"/>
                    <a:pt x="245" y="144"/>
                  </a:cubicBezTo>
                  <a:cubicBezTo>
                    <a:pt x="245" y="145"/>
                    <a:pt x="245" y="147"/>
                    <a:pt x="243" y="147"/>
                  </a:cubicBezTo>
                  <a:cubicBezTo>
                    <a:pt x="244" y="153"/>
                    <a:pt x="243" y="158"/>
                    <a:pt x="239" y="159"/>
                  </a:cubicBezTo>
                  <a:cubicBezTo>
                    <a:pt x="239" y="158"/>
                    <a:pt x="239" y="157"/>
                    <a:pt x="238" y="156"/>
                  </a:cubicBezTo>
                  <a:cubicBezTo>
                    <a:pt x="236" y="156"/>
                    <a:pt x="236" y="154"/>
                    <a:pt x="235" y="153"/>
                  </a:cubicBezTo>
                  <a:cubicBezTo>
                    <a:pt x="233" y="153"/>
                    <a:pt x="234" y="156"/>
                    <a:pt x="234" y="158"/>
                  </a:cubicBezTo>
                  <a:cubicBezTo>
                    <a:pt x="234" y="159"/>
                    <a:pt x="236" y="160"/>
                    <a:pt x="237" y="161"/>
                  </a:cubicBezTo>
                  <a:cubicBezTo>
                    <a:pt x="237" y="164"/>
                    <a:pt x="239" y="165"/>
                    <a:pt x="239" y="168"/>
                  </a:cubicBezTo>
                  <a:cubicBezTo>
                    <a:pt x="237" y="167"/>
                    <a:pt x="235" y="164"/>
                    <a:pt x="232" y="162"/>
                  </a:cubicBezTo>
                  <a:cubicBezTo>
                    <a:pt x="233" y="160"/>
                    <a:pt x="232" y="160"/>
                    <a:pt x="232" y="158"/>
                  </a:cubicBezTo>
                  <a:cubicBezTo>
                    <a:pt x="231" y="156"/>
                    <a:pt x="232" y="156"/>
                    <a:pt x="232" y="155"/>
                  </a:cubicBezTo>
                  <a:cubicBezTo>
                    <a:pt x="232" y="154"/>
                    <a:pt x="231" y="153"/>
                    <a:pt x="230" y="152"/>
                  </a:cubicBezTo>
                  <a:cubicBezTo>
                    <a:pt x="231" y="151"/>
                    <a:pt x="230" y="150"/>
                    <a:pt x="231" y="149"/>
                  </a:cubicBezTo>
                  <a:cubicBezTo>
                    <a:pt x="230" y="148"/>
                    <a:pt x="227" y="149"/>
                    <a:pt x="226" y="148"/>
                  </a:cubicBezTo>
                  <a:cubicBezTo>
                    <a:pt x="226" y="146"/>
                    <a:pt x="227" y="146"/>
                    <a:pt x="227" y="145"/>
                  </a:cubicBezTo>
                  <a:cubicBezTo>
                    <a:pt x="225" y="144"/>
                    <a:pt x="225" y="142"/>
                    <a:pt x="224" y="140"/>
                  </a:cubicBezTo>
                  <a:cubicBezTo>
                    <a:pt x="222" y="141"/>
                    <a:pt x="221" y="141"/>
                    <a:pt x="220" y="142"/>
                  </a:cubicBezTo>
                  <a:cubicBezTo>
                    <a:pt x="219" y="144"/>
                    <a:pt x="218" y="144"/>
                    <a:pt x="218" y="147"/>
                  </a:cubicBezTo>
                  <a:cubicBezTo>
                    <a:pt x="216" y="146"/>
                    <a:pt x="217" y="148"/>
                    <a:pt x="215" y="148"/>
                  </a:cubicBezTo>
                  <a:cubicBezTo>
                    <a:pt x="215" y="148"/>
                    <a:pt x="215" y="149"/>
                    <a:pt x="215" y="150"/>
                  </a:cubicBezTo>
                  <a:cubicBezTo>
                    <a:pt x="215" y="150"/>
                    <a:pt x="214" y="150"/>
                    <a:pt x="214" y="150"/>
                  </a:cubicBezTo>
                  <a:cubicBezTo>
                    <a:pt x="214" y="154"/>
                    <a:pt x="213" y="156"/>
                    <a:pt x="212" y="160"/>
                  </a:cubicBezTo>
                  <a:cubicBezTo>
                    <a:pt x="211" y="160"/>
                    <a:pt x="209" y="160"/>
                    <a:pt x="209" y="159"/>
                  </a:cubicBezTo>
                  <a:cubicBezTo>
                    <a:pt x="209" y="158"/>
                    <a:pt x="209" y="157"/>
                    <a:pt x="209" y="156"/>
                  </a:cubicBezTo>
                  <a:cubicBezTo>
                    <a:pt x="208" y="154"/>
                    <a:pt x="208" y="153"/>
                    <a:pt x="207" y="152"/>
                  </a:cubicBezTo>
                  <a:cubicBezTo>
                    <a:pt x="206" y="150"/>
                    <a:pt x="205" y="147"/>
                    <a:pt x="204" y="146"/>
                  </a:cubicBezTo>
                  <a:cubicBezTo>
                    <a:pt x="204" y="144"/>
                    <a:pt x="203" y="144"/>
                    <a:pt x="204" y="142"/>
                  </a:cubicBezTo>
                  <a:cubicBezTo>
                    <a:pt x="203" y="141"/>
                    <a:pt x="201" y="141"/>
                    <a:pt x="201" y="140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00" y="138"/>
                    <a:pt x="199" y="136"/>
                    <a:pt x="196" y="137"/>
                  </a:cubicBezTo>
                  <a:cubicBezTo>
                    <a:pt x="195" y="137"/>
                    <a:pt x="195" y="136"/>
                    <a:pt x="195" y="136"/>
                  </a:cubicBezTo>
                  <a:cubicBezTo>
                    <a:pt x="193" y="136"/>
                    <a:pt x="192" y="138"/>
                    <a:pt x="190" y="137"/>
                  </a:cubicBezTo>
                  <a:cubicBezTo>
                    <a:pt x="191" y="136"/>
                    <a:pt x="189" y="136"/>
                    <a:pt x="189" y="135"/>
                  </a:cubicBezTo>
                  <a:cubicBezTo>
                    <a:pt x="185" y="135"/>
                    <a:pt x="186" y="130"/>
                    <a:pt x="183" y="128"/>
                  </a:cubicBezTo>
                  <a:cubicBezTo>
                    <a:pt x="182" y="128"/>
                    <a:pt x="182" y="129"/>
                    <a:pt x="181" y="129"/>
                  </a:cubicBezTo>
                  <a:cubicBezTo>
                    <a:pt x="182" y="129"/>
                    <a:pt x="182" y="131"/>
                    <a:pt x="183" y="131"/>
                  </a:cubicBezTo>
                  <a:cubicBezTo>
                    <a:pt x="183" y="134"/>
                    <a:pt x="185" y="134"/>
                    <a:pt x="185" y="136"/>
                  </a:cubicBezTo>
                  <a:cubicBezTo>
                    <a:pt x="186" y="135"/>
                    <a:pt x="187" y="135"/>
                    <a:pt x="189" y="135"/>
                  </a:cubicBezTo>
                  <a:cubicBezTo>
                    <a:pt x="188" y="138"/>
                    <a:pt x="191" y="139"/>
                    <a:pt x="192" y="140"/>
                  </a:cubicBezTo>
                  <a:cubicBezTo>
                    <a:pt x="191" y="142"/>
                    <a:pt x="190" y="142"/>
                    <a:pt x="190" y="145"/>
                  </a:cubicBezTo>
                  <a:cubicBezTo>
                    <a:pt x="188" y="145"/>
                    <a:pt x="188" y="147"/>
                    <a:pt x="186" y="147"/>
                  </a:cubicBezTo>
                  <a:cubicBezTo>
                    <a:pt x="185" y="147"/>
                    <a:pt x="185" y="149"/>
                    <a:pt x="185" y="149"/>
                  </a:cubicBezTo>
                  <a:cubicBezTo>
                    <a:pt x="181" y="150"/>
                    <a:pt x="179" y="152"/>
                    <a:pt x="176" y="153"/>
                  </a:cubicBezTo>
                  <a:cubicBezTo>
                    <a:pt x="174" y="152"/>
                    <a:pt x="174" y="148"/>
                    <a:pt x="173" y="146"/>
                  </a:cubicBezTo>
                  <a:cubicBezTo>
                    <a:pt x="171" y="144"/>
                    <a:pt x="170" y="141"/>
                    <a:pt x="168" y="139"/>
                  </a:cubicBezTo>
                  <a:cubicBezTo>
                    <a:pt x="168" y="138"/>
                    <a:pt x="167" y="135"/>
                    <a:pt x="166" y="134"/>
                  </a:cubicBezTo>
                  <a:cubicBezTo>
                    <a:pt x="166" y="134"/>
                    <a:pt x="167" y="137"/>
                    <a:pt x="166" y="138"/>
                  </a:cubicBezTo>
                  <a:cubicBezTo>
                    <a:pt x="167" y="140"/>
                    <a:pt x="168" y="140"/>
                    <a:pt x="169" y="141"/>
                  </a:cubicBezTo>
                  <a:cubicBezTo>
                    <a:pt x="168" y="145"/>
                    <a:pt x="171" y="145"/>
                    <a:pt x="171" y="148"/>
                  </a:cubicBezTo>
                  <a:cubicBezTo>
                    <a:pt x="172" y="150"/>
                    <a:pt x="174" y="151"/>
                    <a:pt x="175" y="155"/>
                  </a:cubicBezTo>
                  <a:cubicBezTo>
                    <a:pt x="176" y="155"/>
                    <a:pt x="177" y="155"/>
                    <a:pt x="179" y="155"/>
                  </a:cubicBezTo>
                  <a:cubicBezTo>
                    <a:pt x="180" y="155"/>
                    <a:pt x="180" y="153"/>
                    <a:pt x="182" y="153"/>
                  </a:cubicBezTo>
                  <a:cubicBezTo>
                    <a:pt x="184" y="154"/>
                    <a:pt x="183" y="157"/>
                    <a:pt x="183" y="159"/>
                  </a:cubicBezTo>
                  <a:cubicBezTo>
                    <a:pt x="180" y="163"/>
                    <a:pt x="178" y="166"/>
                    <a:pt x="176" y="170"/>
                  </a:cubicBezTo>
                  <a:cubicBezTo>
                    <a:pt x="175" y="171"/>
                    <a:pt x="174" y="172"/>
                    <a:pt x="173" y="173"/>
                  </a:cubicBezTo>
                  <a:cubicBezTo>
                    <a:pt x="173" y="175"/>
                    <a:pt x="172" y="177"/>
                    <a:pt x="171" y="179"/>
                  </a:cubicBezTo>
                  <a:cubicBezTo>
                    <a:pt x="172" y="184"/>
                    <a:pt x="172" y="190"/>
                    <a:pt x="171" y="194"/>
                  </a:cubicBezTo>
                  <a:cubicBezTo>
                    <a:pt x="168" y="196"/>
                    <a:pt x="166" y="200"/>
                    <a:pt x="166" y="206"/>
                  </a:cubicBezTo>
                  <a:cubicBezTo>
                    <a:pt x="164" y="205"/>
                    <a:pt x="164" y="206"/>
                    <a:pt x="163" y="207"/>
                  </a:cubicBezTo>
                  <a:cubicBezTo>
                    <a:pt x="163" y="209"/>
                    <a:pt x="162" y="210"/>
                    <a:pt x="163" y="212"/>
                  </a:cubicBezTo>
                  <a:cubicBezTo>
                    <a:pt x="161" y="213"/>
                    <a:pt x="159" y="215"/>
                    <a:pt x="159" y="218"/>
                  </a:cubicBezTo>
                  <a:cubicBezTo>
                    <a:pt x="155" y="219"/>
                    <a:pt x="153" y="222"/>
                    <a:pt x="148" y="222"/>
                  </a:cubicBezTo>
                  <a:cubicBezTo>
                    <a:pt x="146" y="219"/>
                    <a:pt x="146" y="214"/>
                    <a:pt x="144" y="212"/>
                  </a:cubicBezTo>
                  <a:cubicBezTo>
                    <a:pt x="144" y="210"/>
                    <a:pt x="144" y="208"/>
                    <a:pt x="144" y="207"/>
                  </a:cubicBezTo>
                  <a:cubicBezTo>
                    <a:pt x="144" y="203"/>
                    <a:pt x="142" y="201"/>
                    <a:pt x="140" y="199"/>
                  </a:cubicBezTo>
                  <a:cubicBezTo>
                    <a:pt x="141" y="196"/>
                    <a:pt x="141" y="192"/>
                    <a:pt x="142" y="190"/>
                  </a:cubicBezTo>
                  <a:cubicBezTo>
                    <a:pt x="142" y="187"/>
                    <a:pt x="142" y="184"/>
                    <a:pt x="140" y="182"/>
                  </a:cubicBezTo>
                  <a:cubicBezTo>
                    <a:pt x="141" y="179"/>
                    <a:pt x="139" y="177"/>
                    <a:pt x="138" y="174"/>
                  </a:cubicBezTo>
                  <a:cubicBezTo>
                    <a:pt x="138" y="171"/>
                    <a:pt x="139" y="169"/>
                    <a:pt x="139" y="165"/>
                  </a:cubicBezTo>
                  <a:cubicBezTo>
                    <a:pt x="137" y="164"/>
                    <a:pt x="137" y="165"/>
                    <a:pt x="136" y="166"/>
                  </a:cubicBezTo>
                  <a:cubicBezTo>
                    <a:pt x="134" y="166"/>
                    <a:pt x="134" y="164"/>
                    <a:pt x="131" y="165"/>
                  </a:cubicBezTo>
                  <a:cubicBezTo>
                    <a:pt x="131" y="164"/>
                    <a:pt x="131" y="163"/>
                    <a:pt x="131" y="163"/>
                  </a:cubicBezTo>
                  <a:cubicBezTo>
                    <a:pt x="129" y="163"/>
                    <a:pt x="129" y="164"/>
                    <a:pt x="128" y="165"/>
                  </a:cubicBezTo>
                  <a:cubicBezTo>
                    <a:pt x="126" y="165"/>
                    <a:pt x="123" y="165"/>
                    <a:pt x="122" y="166"/>
                  </a:cubicBezTo>
                  <a:cubicBezTo>
                    <a:pt x="119" y="165"/>
                    <a:pt x="118" y="163"/>
                    <a:pt x="116" y="162"/>
                  </a:cubicBezTo>
                  <a:cubicBezTo>
                    <a:pt x="115" y="159"/>
                    <a:pt x="113" y="156"/>
                    <a:pt x="112" y="154"/>
                  </a:cubicBezTo>
                  <a:cubicBezTo>
                    <a:pt x="112" y="150"/>
                    <a:pt x="112" y="145"/>
                    <a:pt x="112" y="141"/>
                  </a:cubicBezTo>
                  <a:cubicBezTo>
                    <a:pt x="113" y="139"/>
                    <a:pt x="114" y="137"/>
                    <a:pt x="114" y="134"/>
                  </a:cubicBezTo>
                  <a:cubicBezTo>
                    <a:pt x="115" y="133"/>
                    <a:pt x="118" y="131"/>
                    <a:pt x="118" y="130"/>
                  </a:cubicBezTo>
                  <a:cubicBezTo>
                    <a:pt x="119" y="128"/>
                    <a:pt x="119" y="125"/>
                    <a:pt x="120" y="122"/>
                  </a:cubicBezTo>
                  <a:cubicBezTo>
                    <a:pt x="121" y="121"/>
                    <a:pt x="123" y="121"/>
                    <a:pt x="123" y="119"/>
                  </a:cubicBezTo>
                  <a:cubicBezTo>
                    <a:pt x="124" y="119"/>
                    <a:pt x="125" y="120"/>
                    <a:pt x="126" y="121"/>
                  </a:cubicBezTo>
                  <a:cubicBezTo>
                    <a:pt x="127" y="119"/>
                    <a:pt x="131" y="118"/>
                    <a:pt x="134" y="119"/>
                  </a:cubicBezTo>
                  <a:cubicBezTo>
                    <a:pt x="136" y="118"/>
                    <a:pt x="138" y="117"/>
                    <a:pt x="141" y="117"/>
                  </a:cubicBezTo>
                  <a:cubicBezTo>
                    <a:pt x="141" y="118"/>
                    <a:pt x="141" y="119"/>
                    <a:pt x="140" y="119"/>
                  </a:cubicBezTo>
                  <a:cubicBezTo>
                    <a:pt x="141" y="120"/>
                    <a:pt x="142" y="120"/>
                    <a:pt x="141" y="122"/>
                  </a:cubicBezTo>
                  <a:cubicBezTo>
                    <a:pt x="143" y="125"/>
                    <a:pt x="147" y="125"/>
                    <a:pt x="149" y="127"/>
                  </a:cubicBezTo>
                  <a:cubicBezTo>
                    <a:pt x="150" y="127"/>
                    <a:pt x="150" y="125"/>
                    <a:pt x="152" y="124"/>
                  </a:cubicBezTo>
                  <a:cubicBezTo>
                    <a:pt x="156" y="124"/>
                    <a:pt x="160" y="125"/>
                    <a:pt x="163" y="126"/>
                  </a:cubicBezTo>
                  <a:cubicBezTo>
                    <a:pt x="165" y="126"/>
                    <a:pt x="164" y="123"/>
                    <a:pt x="165" y="122"/>
                  </a:cubicBezTo>
                  <a:cubicBezTo>
                    <a:pt x="165" y="121"/>
                    <a:pt x="165" y="120"/>
                    <a:pt x="165" y="119"/>
                  </a:cubicBezTo>
                  <a:cubicBezTo>
                    <a:pt x="163" y="118"/>
                    <a:pt x="165" y="122"/>
                    <a:pt x="163" y="121"/>
                  </a:cubicBezTo>
                  <a:cubicBezTo>
                    <a:pt x="161" y="121"/>
                    <a:pt x="163" y="119"/>
                    <a:pt x="162" y="119"/>
                  </a:cubicBezTo>
                  <a:cubicBezTo>
                    <a:pt x="161" y="119"/>
                    <a:pt x="158" y="120"/>
                    <a:pt x="156" y="119"/>
                  </a:cubicBezTo>
                  <a:cubicBezTo>
                    <a:pt x="156" y="118"/>
                    <a:pt x="156" y="116"/>
                    <a:pt x="155" y="116"/>
                  </a:cubicBezTo>
                  <a:cubicBezTo>
                    <a:pt x="155" y="114"/>
                    <a:pt x="155" y="114"/>
                    <a:pt x="155" y="112"/>
                  </a:cubicBezTo>
                  <a:cubicBezTo>
                    <a:pt x="155" y="112"/>
                    <a:pt x="155" y="112"/>
                    <a:pt x="154" y="112"/>
                  </a:cubicBezTo>
                  <a:cubicBezTo>
                    <a:pt x="153" y="114"/>
                    <a:pt x="154" y="117"/>
                    <a:pt x="154" y="119"/>
                  </a:cubicBezTo>
                  <a:cubicBezTo>
                    <a:pt x="155" y="118"/>
                    <a:pt x="156" y="119"/>
                    <a:pt x="156" y="121"/>
                  </a:cubicBezTo>
                  <a:cubicBezTo>
                    <a:pt x="155" y="119"/>
                    <a:pt x="153" y="121"/>
                    <a:pt x="153" y="119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9"/>
                    <a:pt x="151" y="119"/>
                    <a:pt x="151" y="118"/>
                  </a:cubicBezTo>
                  <a:cubicBezTo>
                    <a:pt x="151" y="117"/>
                    <a:pt x="151" y="116"/>
                    <a:pt x="151" y="115"/>
                  </a:cubicBezTo>
                  <a:cubicBezTo>
                    <a:pt x="151" y="114"/>
                    <a:pt x="150" y="113"/>
                    <a:pt x="150" y="113"/>
                  </a:cubicBezTo>
                  <a:cubicBezTo>
                    <a:pt x="149" y="112"/>
                    <a:pt x="149" y="111"/>
                    <a:pt x="149" y="111"/>
                  </a:cubicBezTo>
                  <a:cubicBezTo>
                    <a:pt x="147" y="109"/>
                    <a:pt x="145" y="107"/>
                    <a:pt x="144" y="105"/>
                  </a:cubicBezTo>
                  <a:cubicBezTo>
                    <a:pt x="142" y="109"/>
                    <a:pt x="148" y="110"/>
                    <a:pt x="149" y="112"/>
                  </a:cubicBezTo>
                  <a:cubicBezTo>
                    <a:pt x="148" y="114"/>
                    <a:pt x="147" y="111"/>
                    <a:pt x="147" y="112"/>
                  </a:cubicBezTo>
                  <a:cubicBezTo>
                    <a:pt x="147" y="113"/>
                    <a:pt x="148" y="113"/>
                    <a:pt x="148" y="114"/>
                  </a:cubicBezTo>
                  <a:cubicBezTo>
                    <a:pt x="146" y="115"/>
                    <a:pt x="145" y="115"/>
                    <a:pt x="145" y="118"/>
                  </a:cubicBezTo>
                  <a:cubicBezTo>
                    <a:pt x="145" y="117"/>
                    <a:pt x="143" y="117"/>
                    <a:pt x="143" y="115"/>
                  </a:cubicBezTo>
                  <a:cubicBezTo>
                    <a:pt x="144" y="115"/>
                    <a:pt x="145" y="115"/>
                    <a:pt x="145" y="114"/>
                  </a:cubicBezTo>
                  <a:cubicBezTo>
                    <a:pt x="145" y="112"/>
                    <a:pt x="143" y="111"/>
                    <a:pt x="141" y="111"/>
                  </a:cubicBezTo>
                  <a:cubicBezTo>
                    <a:pt x="141" y="110"/>
                    <a:pt x="141" y="109"/>
                    <a:pt x="140" y="109"/>
                  </a:cubicBezTo>
                  <a:cubicBezTo>
                    <a:pt x="140" y="111"/>
                    <a:pt x="141" y="114"/>
                    <a:pt x="139" y="114"/>
                  </a:cubicBezTo>
                  <a:cubicBezTo>
                    <a:pt x="138" y="112"/>
                    <a:pt x="137" y="109"/>
                    <a:pt x="139" y="107"/>
                  </a:cubicBezTo>
                  <a:cubicBezTo>
                    <a:pt x="137" y="107"/>
                    <a:pt x="136" y="108"/>
                    <a:pt x="134" y="107"/>
                  </a:cubicBezTo>
                  <a:cubicBezTo>
                    <a:pt x="132" y="107"/>
                    <a:pt x="132" y="111"/>
                    <a:pt x="130" y="111"/>
                  </a:cubicBezTo>
                  <a:cubicBezTo>
                    <a:pt x="130" y="115"/>
                    <a:pt x="129" y="116"/>
                    <a:pt x="128" y="119"/>
                  </a:cubicBezTo>
                  <a:cubicBezTo>
                    <a:pt x="126" y="118"/>
                    <a:pt x="126" y="118"/>
                    <a:pt x="124" y="119"/>
                  </a:cubicBezTo>
                  <a:cubicBezTo>
                    <a:pt x="123" y="118"/>
                    <a:pt x="122" y="117"/>
                    <a:pt x="120" y="118"/>
                  </a:cubicBezTo>
                  <a:cubicBezTo>
                    <a:pt x="121" y="115"/>
                    <a:pt x="120" y="114"/>
                    <a:pt x="119" y="113"/>
                  </a:cubicBezTo>
                  <a:cubicBezTo>
                    <a:pt x="121" y="113"/>
                    <a:pt x="120" y="109"/>
                    <a:pt x="120" y="107"/>
                  </a:cubicBezTo>
                  <a:cubicBezTo>
                    <a:pt x="123" y="108"/>
                    <a:pt x="125" y="106"/>
                    <a:pt x="127" y="107"/>
                  </a:cubicBezTo>
                  <a:cubicBezTo>
                    <a:pt x="128" y="107"/>
                    <a:pt x="128" y="106"/>
                    <a:pt x="128" y="105"/>
                  </a:cubicBezTo>
                  <a:cubicBezTo>
                    <a:pt x="129" y="103"/>
                    <a:pt x="126" y="103"/>
                    <a:pt x="127" y="101"/>
                  </a:cubicBezTo>
                  <a:cubicBezTo>
                    <a:pt x="125" y="101"/>
                    <a:pt x="124" y="101"/>
                    <a:pt x="123" y="100"/>
                  </a:cubicBezTo>
                  <a:cubicBezTo>
                    <a:pt x="123" y="99"/>
                    <a:pt x="125" y="99"/>
                    <a:pt x="126" y="98"/>
                  </a:cubicBezTo>
                  <a:cubicBezTo>
                    <a:pt x="127" y="98"/>
                    <a:pt x="127" y="96"/>
                    <a:pt x="129" y="96"/>
                  </a:cubicBezTo>
                  <a:cubicBezTo>
                    <a:pt x="130" y="96"/>
                    <a:pt x="130" y="96"/>
                    <a:pt x="130" y="95"/>
                  </a:cubicBezTo>
                  <a:cubicBezTo>
                    <a:pt x="127" y="95"/>
                    <a:pt x="125" y="95"/>
                    <a:pt x="123" y="96"/>
                  </a:cubicBezTo>
                  <a:cubicBezTo>
                    <a:pt x="122" y="94"/>
                    <a:pt x="124" y="95"/>
                    <a:pt x="125" y="94"/>
                  </a:cubicBezTo>
                  <a:cubicBezTo>
                    <a:pt x="124" y="93"/>
                    <a:pt x="124" y="92"/>
                    <a:pt x="124" y="89"/>
                  </a:cubicBezTo>
                  <a:cubicBezTo>
                    <a:pt x="125" y="90"/>
                    <a:pt x="126" y="89"/>
                    <a:pt x="126" y="87"/>
                  </a:cubicBezTo>
                  <a:cubicBezTo>
                    <a:pt x="126" y="87"/>
                    <a:pt x="125" y="87"/>
                    <a:pt x="124" y="86"/>
                  </a:cubicBezTo>
                  <a:cubicBezTo>
                    <a:pt x="124" y="84"/>
                    <a:pt x="125" y="82"/>
                    <a:pt x="124" y="80"/>
                  </a:cubicBezTo>
                  <a:cubicBezTo>
                    <a:pt x="125" y="79"/>
                    <a:pt x="126" y="78"/>
                    <a:pt x="128" y="79"/>
                  </a:cubicBezTo>
                  <a:cubicBezTo>
                    <a:pt x="128" y="80"/>
                    <a:pt x="127" y="80"/>
                    <a:pt x="127" y="81"/>
                  </a:cubicBezTo>
                  <a:cubicBezTo>
                    <a:pt x="127" y="81"/>
                    <a:pt x="128" y="82"/>
                    <a:pt x="128" y="82"/>
                  </a:cubicBezTo>
                  <a:cubicBezTo>
                    <a:pt x="127" y="85"/>
                    <a:pt x="130" y="85"/>
                    <a:pt x="130" y="88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1"/>
                    <a:pt x="130" y="93"/>
                    <a:pt x="130" y="95"/>
                  </a:cubicBezTo>
                  <a:cubicBezTo>
                    <a:pt x="132" y="96"/>
                    <a:pt x="130" y="92"/>
                    <a:pt x="133" y="93"/>
                  </a:cubicBezTo>
                  <a:cubicBezTo>
                    <a:pt x="132" y="91"/>
                    <a:pt x="133" y="90"/>
                    <a:pt x="134" y="89"/>
                  </a:cubicBezTo>
                  <a:cubicBezTo>
                    <a:pt x="135" y="89"/>
                    <a:pt x="136" y="88"/>
                    <a:pt x="138" y="88"/>
                  </a:cubicBezTo>
                  <a:cubicBezTo>
                    <a:pt x="138" y="88"/>
                    <a:pt x="138" y="87"/>
                    <a:pt x="137" y="87"/>
                  </a:cubicBezTo>
                  <a:cubicBezTo>
                    <a:pt x="137" y="85"/>
                    <a:pt x="138" y="85"/>
                    <a:pt x="139" y="83"/>
                  </a:cubicBezTo>
                  <a:cubicBezTo>
                    <a:pt x="138" y="82"/>
                    <a:pt x="136" y="83"/>
                    <a:pt x="135" y="82"/>
                  </a:cubicBezTo>
                  <a:cubicBezTo>
                    <a:pt x="135" y="79"/>
                    <a:pt x="135" y="77"/>
                    <a:pt x="134" y="76"/>
                  </a:cubicBezTo>
                  <a:cubicBezTo>
                    <a:pt x="135" y="74"/>
                    <a:pt x="135" y="70"/>
                    <a:pt x="138" y="70"/>
                  </a:cubicBezTo>
                  <a:cubicBezTo>
                    <a:pt x="138" y="69"/>
                    <a:pt x="138" y="69"/>
                    <a:pt x="138" y="68"/>
                  </a:cubicBezTo>
                  <a:cubicBezTo>
                    <a:pt x="139" y="68"/>
                    <a:pt x="139" y="68"/>
                    <a:pt x="139" y="69"/>
                  </a:cubicBezTo>
                  <a:cubicBezTo>
                    <a:pt x="141" y="67"/>
                    <a:pt x="142" y="65"/>
                    <a:pt x="142" y="63"/>
                  </a:cubicBezTo>
                  <a:cubicBezTo>
                    <a:pt x="144" y="61"/>
                    <a:pt x="146" y="60"/>
                    <a:pt x="148" y="58"/>
                  </a:cubicBezTo>
                  <a:cubicBezTo>
                    <a:pt x="148" y="58"/>
                    <a:pt x="149" y="57"/>
                    <a:pt x="149" y="58"/>
                  </a:cubicBezTo>
                  <a:cubicBezTo>
                    <a:pt x="150" y="57"/>
                    <a:pt x="151" y="56"/>
                    <a:pt x="152" y="55"/>
                  </a:cubicBezTo>
                  <a:cubicBezTo>
                    <a:pt x="154" y="55"/>
                    <a:pt x="155" y="55"/>
                    <a:pt x="156" y="55"/>
                  </a:cubicBezTo>
                  <a:cubicBezTo>
                    <a:pt x="157" y="55"/>
                    <a:pt x="158" y="57"/>
                    <a:pt x="159" y="58"/>
                  </a:cubicBezTo>
                  <a:cubicBezTo>
                    <a:pt x="160" y="58"/>
                    <a:pt x="161" y="59"/>
                    <a:pt x="162" y="60"/>
                  </a:cubicBezTo>
                  <a:cubicBezTo>
                    <a:pt x="165" y="60"/>
                    <a:pt x="169" y="62"/>
                    <a:pt x="168" y="65"/>
                  </a:cubicBezTo>
                  <a:cubicBezTo>
                    <a:pt x="170" y="65"/>
                    <a:pt x="170" y="63"/>
                    <a:pt x="170" y="60"/>
                  </a:cubicBezTo>
                  <a:cubicBezTo>
                    <a:pt x="171" y="60"/>
                    <a:pt x="172" y="60"/>
                    <a:pt x="173" y="60"/>
                  </a:cubicBezTo>
                  <a:cubicBezTo>
                    <a:pt x="173" y="61"/>
                    <a:pt x="173" y="62"/>
                    <a:pt x="173" y="63"/>
                  </a:cubicBezTo>
                  <a:cubicBezTo>
                    <a:pt x="175" y="63"/>
                    <a:pt x="176" y="61"/>
                    <a:pt x="178" y="60"/>
                  </a:cubicBezTo>
                  <a:cubicBezTo>
                    <a:pt x="181" y="60"/>
                    <a:pt x="183" y="59"/>
                    <a:pt x="185" y="60"/>
                  </a:cubicBezTo>
                  <a:cubicBezTo>
                    <a:pt x="185" y="57"/>
                    <a:pt x="182" y="59"/>
                    <a:pt x="183" y="57"/>
                  </a:cubicBezTo>
                  <a:cubicBezTo>
                    <a:pt x="186" y="57"/>
                    <a:pt x="186" y="58"/>
                    <a:pt x="189" y="58"/>
                  </a:cubicBezTo>
                  <a:cubicBezTo>
                    <a:pt x="190" y="56"/>
                    <a:pt x="192" y="54"/>
                    <a:pt x="193" y="52"/>
                  </a:cubicBezTo>
                  <a:cubicBezTo>
                    <a:pt x="195" y="51"/>
                    <a:pt x="195" y="53"/>
                    <a:pt x="196" y="54"/>
                  </a:cubicBezTo>
                  <a:cubicBezTo>
                    <a:pt x="198" y="55"/>
                    <a:pt x="197" y="52"/>
                    <a:pt x="199" y="53"/>
                  </a:cubicBezTo>
                  <a:cubicBezTo>
                    <a:pt x="199" y="54"/>
                    <a:pt x="199" y="55"/>
                    <a:pt x="199" y="56"/>
                  </a:cubicBezTo>
                  <a:cubicBezTo>
                    <a:pt x="200" y="56"/>
                    <a:pt x="200" y="54"/>
                    <a:pt x="200" y="53"/>
                  </a:cubicBezTo>
                  <a:cubicBezTo>
                    <a:pt x="202" y="52"/>
                    <a:pt x="203" y="54"/>
                    <a:pt x="204" y="55"/>
                  </a:cubicBezTo>
                  <a:cubicBezTo>
                    <a:pt x="205" y="52"/>
                    <a:pt x="202" y="53"/>
                    <a:pt x="202" y="51"/>
                  </a:cubicBezTo>
                  <a:cubicBezTo>
                    <a:pt x="202" y="50"/>
                    <a:pt x="204" y="51"/>
                    <a:pt x="205" y="50"/>
                  </a:cubicBezTo>
                  <a:cubicBezTo>
                    <a:pt x="206" y="50"/>
                    <a:pt x="206" y="49"/>
                    <a:pt x="206" y="48"/>
                  </a:cubicBezTo>
                  <a:cubicBezTo>
                    <a:pt x="208" y="48"/>
                    <a:pt x="208" y="47"/>
                    <a:pt x="209" y="46"/>
                  </a:cubicBezTo>
                  <a:cubicBezTo>
                    <a:pt x="211" y="47"/>
                    <a:pt x="213" y="46"/>
                    <a:pt x="214" y="44"/>
                  </a:cubicBezTo>
                  <a:cubicBezTo>
                    <a:pt x="216" y="44"/>
                    <a:pt x="215" y="46"/>
                    <a:pt x="216" y="46"/>
                  </a:cubicBezTo>
                  <a:cubicBezTo>
                    <a:pt x="218" y="46"/>
                    <a:pt x="217" y="43"/>
                    <a:pt x="219" y="44"/>
                  </a:cubicBezTo>
                  <a:cubicBezTo>
                    <a:pt x="219" y="42"/>
                    <a:pt x="219" y="41"/>
                    <a:pt x="220" y="41"/>
                  </a:cubicBezTo>
                  <a:cubicBezTo>
                    <a:pt x="222" y="40"/>
                    <a:pt x="222" y="42"/>
                    <a:pt x="223" y="43"/>
                  </a:cubicBezTo>
                  <a:cubicBezTo>
                    <a:pt x="225" y="43"/>
                    <a:pt x="227" y="43"/>
                    <a:pt x="228" y="42"/>
                  </a:cubicBezTo>
                  <a:cubicBezTo>
                    <a:pt x="229" y="44"/>
                    <a:pt x="230" y="44"/>
                    <a:pt x="231" y="46"/>
                  </a:cubicBezTo>
                  <a:cubicBezTo>
                    <a:pt x="231" y="47"/>
                    <a:pt x="230" y="48"/>
                    <a:pt x="230" y="49"/>
                  </a:cubicBezTo>
                  <a:cubicBezTo>
                    <a:pt x="232" y="48"/>
                    <a:pt x="233" y="50"/>
                    <a:pt x="234" y="50"/>
                  </a:cubicBezTo>
                  <a:cubicBezTo>
                    <a:pt x="235" y="50"/>
                    <a:pt x="235" y="50"/>
                    <a:pt x="236" y="50"/>
                  </a:cubicBezTo>
                  <a:cubicBezTo>
                    <a:pt x="237" y="50"/>
                    <a:pt x="238" y="51"/>
                    <a:pt x="239" y="51"/>
                  </a:cubicBezTo>
                  <a:cubicBezTo>
                    <a:pt x="249" y="61"/>
                    <a:pt x="257" y="72"/>
                    <a:pt x="264" y="84"/>
                  </a:cubicBezTo>
                  <a:close/>
                  <a:moveTo>
                    <a:pt x="274" y="108"/>
                  </a:moveTo>
                  <a:cubicBezTo>
                    <a:pt x="273" y="108"/>
                    <a:pt x="273" y="108"/>
                    <a:pt x="273" y="109"/>
                  </a:cubicBezTo>
                  <a:cubicBezTo>
                    <a:pt x="272" y="109"/>
                    <a:pt x="273" y="107"/>
                    <a:pt x="272" y="107"/>
                  </a:cubicBezTo>
                  <a:cubicBezTo>
                    <a:pt x="270" y="107"/>
                    <a:pt x="270" y="110"/>
                    <a:pt x="269" y="108"/>
                  </a:cubicBezTo>
                  <a:cubicBezTo>
                    <a:pt x="269" y="106"/>
                    <a:pt x="270" y="105"/>
                    <a:pt x="270" y="102"/>
                  </a:cubicBezTo>
                  <a:cubicBezTo>
                    <a:pt x="271" y="103"/>
                    <a:pt x="271" y="103"/>
                    <a:pt x="272" y="103"/>
                  </a:cubicBezTo>
                  <a:cubicBezTo>
                    <a:pt x="273" y="105"/>
                    <a:pt x="273" y="106"/>
                    <a:pt x="274" y="108"/>
                  </a:cubicBezTo>
                  <a:close/>
                  <a:moveTo>
                    <a:pt x="258" y="155"/>
                  </a:moveTo>
                  <a:cubicBezTo>
                    <a:pt x="258" y="154"/>
                    <a:pt x="259" y="152"/>
                    <a:pt x="260" y="153"/>
                  </a:cubicBezTo>
                  <a:cubicBezTo>
                    <a:pt x="260" y="152"/>
                    <a:pt x="260" y="150"/>
                    <a:pt x="261" y="150"/>
                  </a:cubicBezTo>
                  <a:cubicBezTo>
                    <a:pt x="262" y="150"/>
                    <a:pt x="263" y="151"/>
                    <a:pt x="263" y="152"/>
                  </a:cubicBezTo>
                  <a:cubicBezTo>
                    <a:pt x="263" y="153"/>
                    <a:pt x="265" y="153"/>
                    <a:pt x="265" y="155"/>
                  </a:cubicBezTo>
                  <a:cubicBezTo>
                    <a:pt x="263" y="155"/>
                    <a:pt x="261" y="156"/>
                    <a:pt x="261" y="158"/>
                  </a:cubicBezTo>
                  <a:cubicBezTo>
                    <a:pt x="259" y="157"/>
                    <a:pt x="260" y="156"/>
                    <a:pt x="260" y="155"/>
                  </a:cubicBezTo>
                  <a:cubicBezTo>
                    <a:pt x="259" y="155"/>
                    <a:pt x="259" y="156"/>
                    <a:pt x="258" y="155"/>
                  </a:cubicBezTo>
                  <a:close/>
                  <a:moveTo>
                    <a:pt x="259" y="176"/>
                  </a:moveTo>
                  <a:cubicBezTo>
                    <a:pt x="257" y="177"/>
                    <a:pt x="257" y="176"/>
                    <a:pt x="256" y="175"/>
                  </a:cubicBezTo>
                  <a:cubicBezTo>
                    <a:pt x="256" y="175"/>
                    <a:pt x="255" y="176"/>
                    <a:pt x="255" y="178"/>
                  </a:cubicBezTo>
                  <a:cubicBezTo>
                    <a:pt x="252" y="176"/>
                    <a:pt x="254" y="170"/>
                    <a:pt x="256" y="168"/>
                  </a:cubicBezTo>
                  <a:cubicBezTo>
                    <a:pt x="257" y="169"/>
                    <a:pt x="259" y="169"/>
                    <a:pt x="260" y="171"/>
                  </a:cubicBezTo>
                  <a:cubicBezTo>
                    <a:pt x="259" y="172"/>
                    <a:pt x="258" y="172"/>
                    <a:pt x="257" y="171"/>
                  </a:cubicBezTo>
                  <a:cubicBezTo>
                    <a:pt x="257" y="173"/>
                    <a:pt x="259" y="174"/>
                    <a:pt x="259" y="176"/>
                  </a:cubicBezTo>
                  <a:close/>
                  <a:moveTo>
                    <a:pt x="253" y="171"/>
                  </a:moveTo>
                  <a:cubicBezTo>
                    <a:pt x="252" y="171"/>
                    <a:pt x="252" y="174"/>
                    <a:pt x="251" y="175"/>
                  </a:cubicBezTo>
                  <a:cubicBezTo>
                    <a:pt x="251" y="176"/>
                    <a:pt x="252" y="176"/>
                    <a:pt x="252" y="176"/>
                  </a:cubicBezTo>
                  <a:cubicBezTo>
                    <a:pt x="252" y="177"/>
                    <a:pt x="250" y="176"/>
                    <a:pt x="251" y="177"/>
                  </a:cubicBezTo>
                  <a:cubicBezTo>
                    <a:pt x="248" y="178"/>
                    <a:pt x="248" y="175"/>
                    <a:pt x="245" y="176"/>
                  </a:cubicBezTo>
                  <a:cubicBezTo>
                    <a:pt x="245" y="173"/>
                    <a:pt x="243" y="173"/>
                    <a:pt x="243" y="171"/>
                  </a:cubicBezTo>
                  <a:cubicBezTo>
                    <a:pt x="244" y="166"/>
                    <a:pt x="250" y="167"/>
                    <a:pt x="250" y="161"/>
                  </a:cubicBezTo>
                  <a:cubicBezTo>
                    <a:pt x="252" y="161"/>
                    <a:pt x="253" y="162"/>
                    <a:pt x="254" y="163"/>
                  </a:cubicBezTo>
                  <a:cubicBezTo>
                    <a:pt x="254" y="165"/>
                    <a:pt x="254" y="165"/>
                    <a:pt x="253" y="166"/>
                  </a:cubicBezTo>
                  <a:cubicBezTo>
                    <a:pt x="254" y="167"/>
                    <a:pt x="252" y="169"/>
                    <a:pt x="253" y="171"/>
                  </a:cubicBezTo>
                  <a:close/>
                  <a:moveTo>
                    <a:pt x="251" y="183"/>
                  </a:moveTo>
                  <a:cubicBezTo>
                    <a:pt x="246" y="184"/>
                    <a:pt x="244" y="181"/>
                    <a:pt x="239" y="181"/>
                  </a:cubicBezTo>
                  <a:cubicBezTo>
                    <a:pt x="239" y="179"/>
                    <a:pt x="240" y="179"/>
                    <a:pt x="240" y="178"/>
                  </a:cubicBezTo>
                  <a:cubicBezTo>
                    <a:pt x="243" y="179"/>
                    <a:pt x="246" y="180"/>
                    <a:pt x="249" y="180"/>
                  </a:cubicBezTo>
                  <a:cubicBezTo>
                    <a:pt x="249" y="182"/>
                    <a:pt x="251" y="181"/>
                    <a:pt x="251" y="183"/>
                  </a:cubicBezTo>
                  <a:close/>
                  <a:moveTo>
                    <a:pt x="254" y="140"/>
                  </a:moveTo>
                  <a:cubicBezTo>
                    <a:pt x="254" y="139"/>
                    <a:pt x="253" y="137"/>
                    <a:pt x="252" y="137"/>
                  </a:cubicBezTo>
                  <a:cubicBezTo>
                    <a:pt x="253" y="136"/>
                    <a:pt x="254" y="134"/>
                    <a:pt x="255" y="135"/>
                  </a:cubicBezTo>
                  <a:cubicBezTo>
                    <a:pt x="255" y="137"/>
                    <a:pt x="256" y="140"/>
                    <a:pt x="254" y="140"/>
                  </a:cubicBezTo>
                  <a:close/>
                  <a:moveTo>
                    <a:pt x="259" y="144"/>
                  </a:moveTo>
                  <a:cubicBezTo>
                    <a:pt x="259" y="147"/>
                    <a:pt x="257" y="147"/>
                    <a:pt x="257" y="149"/>
                  </a:cubicBezTo>
                  <a:cubicBezTo>
                    <a:pt x="256" y="148"/>
                    <a:pt x="255" y="147"/>
                    <a:pt x="254" y="146"/>
                  </a:cubicBezTo>
                  <a:cubicBezTo>
                    <a:pt x="254" y="143"/>
                    <a:pt x="257" y="142"/>
                    <a:pt x="259" y="144"/>
                  </a:cubicBezTo>
                  <a:close/>
                  <a:moveTo>
                    <a:pt x="269" y="169"/>
                  </a:moveTo>
                  <a:cubicBezTo>
                    <a:pt x="269" y="171"/>
                    <a:pt x="266" y="172"/>
                    <a:pt x="264" y="171"/>
                  </a:cubicBezTo>
                  <a:cubicBezTo>
                    <a:pt x="264" y="168"/>
                    <a:pt x="268" y="168"/>
                    <a:pt x="269" y="169"/>
                  </a:cubicBezTo>
                  <a:close/>
                  <a:moveTo>
                    <a:pt x="268" y="123"/>
                  </a:moveTo>
                  <a:cubicBezTo>
                    <a:pt x="267" y="123"/>
                    <a:pt x="267" y="123"/>
                    <a:pt x="266" y="123"/>
                  </a:cubicBezTo>
                  <a:cubicBezTo>
                    <a:pt x="265" y="123"/>
                    <a:pt x="264" y="124"/>
                    <a:pt x="263" y="126"/>
                  </a:cubicBezTo>
                  <a:cubicBezTo>
                    <a:pt x="263" y="125"/>
                    <a:pt x="262" y="125"/>
                    <a:pt x="262" y="123"/>
                  </a:cubicBezTo>
                  <a:cubicBezTo>
                    <a:pt x="263" y="123"/>
                    <a:pt x="263" y="123"/>
                    <a:pt x="264" y="123"/>
                  </a:cubicBezTo>
                  <a:cubicBezTo>
                    <a:pt x="265" y="122"/>
                    <a:pt x="262" y="124"/>
                    <a:pt x="262" y="122"/>
                  </a:cubicBezTo>
                  <a:cubicBezTo>
                    <a:pt x="262" y="119"/>
                    <a:pt x="265" y="120"/>
                    <a:pt x="267" y="119"/>
                  </a:cubicBezTo>
                  <a:cubicBezTo>
                    <a:pt x="268" y="117"/>
                    <a:pt x="269" y="117"/>
                    <a:pt x="271" y="116"/>
                  </a:cubicBezTo>
                  <a:cubicBezTo>
                    <a:pt x="271" y="115"/>
                    <a:pt x="271" y="115"/>
                    <a:pt x="271" y="115"/>
                  </a:cubicBezTo>
                  <a:cubicBezTo>
                    <a:pt x="270" y="112"/>
                    <a:pt x="271" y="111"/>
                    <a:pt x="271" y="109"/>
                  </a:cubicBezTo>
                  <a:cubicBezTo>
                    <a:pt x="271" y="109"/>
                    <a:pt x="272" y="109"/>
                    <a:pt x="272" y="109"/>
                  </a:cubicBezTo>
                  <a:cubicBezTo>
                    <a:pt x="272" y="113"/>
                    <a:pt x="273" y="115"/>
                    <a:pt x="273" y="119"/>
                  </a:cubicBezTo>
                  <a:cubicBezTo>
                    <a:pt x="272" y="121"/>
                    <a:pt x="269" y="121"/>
                    <a:pt x="268" y="123"/>
                  </a:cubicBezTo>
                  <a:close/>
                  <a:moveTo>
                    <a:pt x="269" y="96"/>
                  </a:moveTo>
                  <a:cubicBezTo>
                    <a:pt x="270" y="98"/>
                    <a:pt x="271" y="99"/>
                    <a:pt x="271" y="101"/>
                  </a:cubicBezTo>
                  <a:cubicBezTo>
                    <a:pt x="270" y="100"/>
                    <a:pt x="269" y="98"/>
                    <a:pt x="269" y="96"/>
                  </a:cubicBezTo>
                  <a:close/>
                  <a:moveTo>
                    <a:pt x="229" y="163"/>
                  </a:moveTo>
                  <a:cubicBezTo>
                    <a:pt x="230" y="162"/>
                    <a:pt x="231" y="164"/>
                    <a:pt x="231" y="162"/>
                  </a:cubicBezTo>
                  <a:cubicBezTo>
                    <a:pt x="232" y="162"/>
                    <a:pt x="232" y="164"/>
                    <a:pt x="233" y="163"/>
                  </a:cubicBezTo>
                  <a:cubicBezTo>
                    <a:pt x="233" y="165"/>
                    <a:pt x="234" y="166"/>
                    <a:pt x="235" y="167"/>
                  </a:cubicBezTo>
                  <a:cubicBezTo>
                    <a:pt x="235" y="168"/>
                    <a:pt x="237" y="169"/>
                    <a:pt x="238" y="171"/>
                  </a:cubicBezTo>
                  <a:cubicBezTo>
                    <a:pt x="238" y="173"/>
                    <a:pt x="240" y="175"/>
                    <a:pt x="239" y="177"/>
                  </a:cubicBezTo>
                  <a:cubicBezTo>
                    <a:pt x="237" y="178"/>
                    <a:pt x="236" y="175"/>
                    <a:pt x="234" y="175"/>
                  </a:cubicBezTo>
                  <a:cubicBezTo>
                    <a:pt x="235" y="168"/>
                    <a:pt x="229" y="169"/>
                    <a:pt x="229" y="163"/>
                  </a:cubicBezTo>
                  <a:close/>
                  <a:moveTo>
                    <a:pt x="214" y="156"/>
                  </a:moveTo>
                  <a:cubicBezTo>
                    <a:pt x="215" y="157"/>
                    <a:pt x="216" y="158"/>
                    <a:pt x="216" y="160"/>
                  </a:cubicBezTo>
                  <a:cubicBezTo>
                    <a:pt x="215" y="160"/>
                    <a:pt x="215" y="162"/>
                    <a:pt x="214" y="162"/>
                  </a:cubicBezTo>
                  <a:cubicBezTo>
                    <a:pt x="212" y="160"/>
                    <a:pt x="214" y="160"/>
                    <a:pt x="214" y="156"/>
                  </a:cubicBezTo>
                  <a:close/>
                  <a:moveTo>
                    <a:pt x="181" y="199"/>
                  </a:moveTo>
                  <a:cubicBezTo>
                    <a:pt x="180" y="199"/>
                    <a:pt x="180" y="199"/>
                    <a:pt x="180" y="200"/>
                  </a:cubicBezTo>
                  <a:cubicBezTo>
                    <a:pt x="180" y="200"/>
                    <a:pt x="180" y="201"/>
                    <a:pt x="180" y="202"/>
                  </a:cubicBezTo>
                  <a:cubicBezTo>
                    <a:pt x="179" y="205"/>
                    <a:pt x="179" y="206"/>
                    <a:pt x="178" y="208"/>
                  </a:cubicBezTo>
                  <a:cubicBezTo>
                    <a:pt x="176" y="208"/>
                    <a:pt x="176" y="209"/>
                    <a:pt x="175" y="208"/>
                  </a:cubicBezTo>
                  <a:cubicBezTo>
                    <a:pt x="173" y="207"/>
                    <a:pt x="174" y="205"/>
                    <a:pt x="173" y="202"/>
                  </a:cubicBezTo>
                  <a:cubicBezTo>
                    <a:pt x="174" y="201"/>
                    <a:pt x="174" y="200"/>
                    <a:pt x="175" y="199"/>
                  </a:cubicBezTo>
                  <a:cubicBezTo>
                    <a:pt x="175" y="197"/>
                    <a:pt x="174" y="197"/>
                    <a:pt x="174" y="195"/>
                  </a:cubicBezTo>
                  <a:cubicBezTo>
                    <a:pt x="175" y="194"/>
                    <a:pt x="176" y="192"/>
                    <a:pt x="178" y="192"/>
                  </a:cubicBezTo>
                  <a:cubicBezTo>
                    <a:pt x="178" y="190"/>
                    <a:pt x="179" y="188"/>
                    <a:pt x="180" y="187"/>
                  </a:cubicBezTo>
                  <a:cubicBezTo>
                    <a:pt x="182" y="186"/>
                    <a:pt x="180" y="190"/>
                    <a:pt x="182" y="190"/>
                  </a:cubicBezTo>
                  <a:cubicBezTo>
                    <a:pt x="182" y="194"/>
                    <a:pt x="180" y="196"/>
                    <a:pt x="181" y="199"/>
                  </a:cubicBezTo>
                  <a:close/>
                  <a:moveTo>
                    <a:pt x="81" y="246"/>
                  </a:moveTo>
                  <a:cubicBezTo>
                    <a:pt x="80" y="244"/>
                    <a:pt x="83" y="244"/>
                    <a:pt x="82" y="246"/>
                  </a:cubicBezTo>
                  <a:cubicBezTo>
                    <a:pt x="82" y="246"/>
                    <a:pt x="81" y="246"/>
                    <a:pt x="81" y="246"/>
                  </a:cubicBezTo>
                  <a:close/>
                  <a:moveTo>
                    <a:pt x="97" y="76"/>
                  </a:moveTo>
                  <a:cubicBezTo>
                    <a:pt x="96" y="77"/>
                    <a:pt x="96" y="78"/>
                    <a:pt x="96" y="79"/>
                  </a:cubicBezTo>
                  <a:cubicBezTo>
                    <a:pt x="94" y="79"/>
                    <a:pt x="95" y="77"/>
                    <a:pt x="93" y="77"/>
                  </a:cubicBezTo>
                  <a:cubicBezTo>
                    <a:pt x="92" y="77"/>
                    <a:pt x="91" y="77"/>
                    <a:pt x="90" y="77"/>
                  </a:cubicBezTo>
                  <a:cubicBezTo>
                    <a:pt x="88" y="73"/>
                    <a:pt x="90" y="68"/>
                    <a:pt x="87" y="65"/>
                  </a:cubicBezTo>
                  <a:cubicBezTo>
                    <a:pt x="87" y="64"/>
                    <a:pt x="89" y="63"/>
                    <a:pt x="88" y="62"/>
                  </a:cubicBezTo>
                  <a:cubicBezTo>
                    <a:pt x="89" y="61"/>
                    <a:pt x="90" y="61"/>
                    <a:pt x="91" y="60"/>
                  </a:cubicBezTo>
                  <a:cubicBezTo>
                    <a:pt x="91" y="58"/>
                    <a:pt x="88" y="59"/>
                    <a:pt x="87" y="56"/>
                  </a:cubicBezTo>
                  <a:cubicBezTo>
                    <a:pt x="89" y="56"/>
                    <a:pt x="90" y="56"/>
                    <a:pt x="90" y="55"/>
                  </a:cubicBezTo>
                  <a:cubicBezTo>
                    <a:pt x="89" y="53"/>
                    <a:pt x="89" y="56"/>
                    <a:pt x="87" y="55"/>
                  </a:cubicBezTo>
                  <a:cubicBezTo>
                    <a:pt x="87" y="53"/>
                    <a:pt x="87" y="53"/>
                    <a:pt x="87" y="51"/>
                  </a:cubicBezTo>
                  <a:cubicBezTo>
                    <a:pt x="87" y="50"/>
                    <a:pt x="86" y="49"/>
                    <a:pt x="86" y="47"/>
                  </a:cubicBezTo>
                  <a:cubicBezTo>
                    <a:pt x="84" y="47"/>
                    <a:pt x="82" y="46"/>
                    <a:pt x="81" y="45"/>
                  </a:cubicBezTo>
                  <a:cubicBezTo>
                    <a:pt x="80" y="45"/>
                    <a:pt x="80" y="47"/>
                    <a:pt x="79" y="46"/>
                  </a:cubicBezTo>
                  <a:cubicBezTo>
                    <a:pt x="77" y="46"/>
                    <a:pt x="76" y="45"/>
                    <a:pt x="75" y="43"/>
                  </a:cubicBezTo>
                  <a:cubicBezTo>
                    <a:pt x="76" y="42"/>
                    <a:pt x="79" y="43"/>
                    <a:pt x="81" y="43"/>
                  </a:cubicBezTo>
                  <a:cubicBezTo>
                    <a:pt x="81" y="40"/>
                    <a:pt x="79" y="42"/>
                    <a:pt x="78" y="42"/>
                  </a:cubicBezTo>
                  <a:cubicBezTo>
                    <a:pt x="78" y="41"/>
                    <a:pt x="76" y="41"/>
                    <a:pt x="76" y="42"/>
                  </a:cubicBezTo>
                  <a:cubicBezTo>
                    <a:pt x="75" y="42"/>
                    <a:pt x="75" y="41"/>
                    <a:pt x="73" y="41"/>
                  </a:cubicBezTo>
                  <a:cubicBezTo>
                    <a:pt x="74" y="39"/>
                    <a:pt x="76" y="39"/>
                    <a:pt x="77" y="40"/>
                  </a:cubicBezTo>
                  <a:cubicBezTo>
                    <a:pt x="78" y="38"/>
                    <a:pt x="80" y="38"/>
                    <a:pt x="81" y="37"/>
                  </a:cubicBezTo>
                  <a:cubicBezTo>
                    <a:pt x="82" y="35"/>
                    <a:pt x="79" y="37"/>
                    <a:pt x="80" y="35"/>
                  </a:cubicBezTo>
                  <a:cubicBezTo>
                    <a:pt x="84" y="34"/>
                    <a:pt x="86" y="31"/>
                    <a:pt x="91" y="30"/>
                  </a:cubicBezTo>
                  <a:cubicBezTo>
                    <a:pt x="94" y="31"/>
                    <a:pt x="96" y="30"/>
                    <a:pt x="99" y="31"/>
                  </a:cubicBezTo>
                  <a:cubicBezTo>
                    <a:pt x="100" y="30"/>
                    <a:pt x="98" y="28"/>
                    <a:pt x="98" y="27"/>
                  </a:cubicBezTo>
                  <a:cubicBezTo>
                    <a:pt x="99" y="26"/>
                    <a:pt x="102" y="26"/>
                    <a:pt x="104" y="26"/>
                  </a:cubicBezTo>
                  <a:cubicBezTo>
                    <a:pt x="106" y="25"/>
                    <a:pt x="110" y="26"/>
                    <a:pt x="112" y="25"/>
                  </a:cubicBezTo>
                  <a:cubicBezTo>
                    <a:pt x="112" y="25"/>
                    <a:pt x="114" y="25"/>
                    <a:pt x="114" y="26"/>
                  </a:cubicBezTo>
                  <a:cubicBezTo>
                    <a:pt x="115" y="25"/>
                    <a:pt x="116" y="25"/>
                    <a:pt x="118" y="26"/>
                  </a:cubicBezTo>
                  <a:cubicBezTo>
                    <a:pt x="120" y="26"/>
                    <a:pt x="122" y="26"/>
                    <a:pt x="123" y="28"/>
                  </a:cubicBezTo>
                  <a:cubicBezTo>
                    <a:pt x="123" y="30"/>
                    <a:pt x="119" y="29"/>
                    <a:pt x="119" y="31"/>
                  </a:cubicBezTo>
                  <a:cubicBezTo>
                    <a:pt x="120" y="32"/>
                    <a:pt x="122" y="30"/>
                    <a:pt x="124" y="30"/>
                  </a:cubicBezTo>
                  <a:cubicBezTo>
                    <a:pt x="125" y="30"/>
                    <a:pt x="125" y="32"/>
                    <a:pt x="126" y="32"/>
                  </a:cubicBezTo>
                  <a:cubicBezTo>
                    <a:pt x="126" y="33"/>
                    <a:pt x="129" y="31"/>
                    <a:pt x="128" y="33"/>
                  </a:cubicBezTo>
                  <a:cubicBezTo>
                    <a:pt x="128" y="35"/>
                    <a:pt x="126" y="34"/>
                    <a:pt x="125" y="34"/>
                  </a:cubicBezTo>
                  <a:cubicBezTo>
                    <a:pt x="123" y="34"/>
                    <a:pt x="123" y="36"/>
                    <a:pt x="122" y="36"/>
                  </a:cubicBezTo>
                  <a:cubicBezTo>
                    <a:pt x="122" y="38"/>
                    <a:pt x="123" y="37"/>
                    <a:pt x="122" y="39"/>
                  </a:cubicBezTo>
                  <a:cubicBezTo>
                    <a:pt x="121" y="38"/>
                    <a:pt x="121" y="40"/>
                    <a:pt x="120" y="40"/>
                  </a:cubicBezTo>
                  <a:cubicBezTo>
                    <a:pt x="121" y="41"/>
                    <a:pt x="123" y="41"/>
                    <a:pt x="123" y="43"/>
                  </a:cubicBezTo>
                  <a:cubicBezTo>
                    <a:pt x="122" y="43"/>
                    <a:pt x="120" y="43"/>
                    <a:pt x="119" y="44"/>
                  </a:cubicBezTo>
                  <a:cubicBezTo>
                    <a:pt x="120" y="47"/>
                    <a:pt x="121" y="52"/>
                    <a:pt x="117" y="52"/>
                  </a:cubicBezTo>
                  <a:cubicBezTo>
                    <a:pt x="118" y="53"/>
                    <a:pt x="119" y="53"/>
                    <a:pt x="118" y="55"/>
                  </a:cubicBezTo>
                  <a:cubicBezTo>
                    <a:pt x="118" y="55"/>
                    <a:pt x="117" y="54"/>
                    <a:pt x="117" y="54"/>
                  </a:cubicBezTo>
                  <a:cubicBezTo>
                    <a:pt x="115" y="55"/>
                    <a:pt x="119" y="56"/>
                    <a:pt x="117" y="57"/>
                  </a:cubicBezTo>
                  <a:cubicBezTo>
                    <a:pt x="115" y="57"/>
                    <a:pt x="114" y="56"/>
                    <a:pt x="113" y="55"/>
                  </a:cubicBezTo>
                  <a:cubicBezTo>
                    <a:pt x="111" y="55"/>
                    <a:pt x="112" y="56"/>
                    <a:pt x="111" y="56"/>
                  </a:cubicBezTo>
                  <a:cubicBezTo>
                    <a:pt x="112" y="56"/>
                    <a:pt x="114" y="58"/>
                    <a:pt x="115" y="57"/>
                  </a:cubicBezTo>
                  <a:cubicBezTo>
                    <a:pt x="116" y="59"/>
                    <a:pt x="112" y="59"/>
                    <a:pt x="112" y="61"/>
                  </a:cubicBezTo>
                  <a:cubicBezTo>
                    <a:pt x="110" y="62"/>
                    <a:pt x="109" y="64"/>
                    <a:pt x="107" y="64"/>
                  </a:cubicBezTo>
                  <a:cubicBezTo>
                    <a:pt x="106" y="65"/>
                    <a:pt x="105" y="66"/>
                    <a:pt x="105" y="67"/>
                  </a:cubicBezTo>
                  <a:cubicBezTo>
                    <a:pt x="103" y="65"/>
                    <a:pt x="103" y="68"/>
                    <a:pt x="101" y="67"/>
                  </a:cubicBezTo>
                  <a:cubicBezTo>
                    <a:pt x="100" y="67"/>
                    <a:pt x="100" y="69"/>
                    <a:pt x="99" y="69"/>
                  </a:cubicBezTo>
                  <a:cubicBezTo>
                    <a:pt x="100" y="72"/>
                    <a:pt x="97" y="73"/>
                    <a:pt x="97" y="76"/>
                  </a:cubicBezTo>
                  <a:close/>
                  <a:moveTo>
                    <a:pt x="147" y="36"/>
                  </a:moveTo>
                  <a:cubicBezTo>
                    <a:pt x="147" y="36"/>
                    <a:pt x="148" y="38"/>
                    <a:pt x="148" y="37"/>
                  </a:cubicBezTo>
                  <a:cubicBezTo>
                    <a:pt x="150" y="39"/>
                    <a:pt x="152" y="39"/>
                    <a:pt x="152" y="43"/>
                  </a:cubicBezTo>
                  <a:cubicBezTo>
                    <a:pt x="149" y="44"/>
                    <a:pt x="148" y="42"/>
                    <a:pt x="147" y="41"/>
                  </a:cubicBezTo>
                  <a:cubicBezTo>
                    <a:pt x="147" y="42"/>
                    <a:pt x="146" y="44"/>
                    <a:pt x="146" y="46"/>
                  </a:cubicBezTo>
                  <a:cubicBezTo>
                    <a:pt x="144" y="46"/>
                    <a:pt x="143" y="46"/>
                    <a:pt x="144" y="45"/>
                  </a:cubicBezTo>
                  <a:cubicBezTo>
                    <a:pt x="142" y="45"/>
                    <a:pt x="141" y="44"/>
                    <a:pt x="140" y="44"/>
                  </a:cubicBezTo>
                  <a:cubicBezTo>
                    <a:pt x="140" y="41"/>
                    <a:pt x="143" y="41"/>
                    <a:pt x="143" y="39"/>
                  </a:cubicBezTo>
                  <a:cubicBezTo>
                    <a:pt x="141" y="39"/>
                    <a:pt x="140" y="41"/>
                    <a:pt x="139" y="41"/>
                  </a:cubicBezTo>
                  <a:cubicBezTo>
                    <a:pt x="138" y="40"/>
                    <a:pt x="139" y="40"/>
                    <a:pt x="139" y="38"/>
                  </a:cubicBezTo>
                  <a:cubicBezTo>
                    <a:pt x="138" y="37"/>
                    <a:pt x="137" y="37"/>
                    <a:pt x="136" y="36"/>
                  </a:cubicBezTo>
                  <a:cubicBezTo>
                    <a:pt x="137" y="31"/>
                    <a:pt x="141" y="33"/>
                    <a:pt x="142" y="36"/>
                  </a:cubicBezTo>
                  <a:cubicBezTo>
                    <a:pt x="143" y="35"/>
                    <a:pt x="141" y="34"/>
                    <a:pt x="142" y="33"/>
                  </a:cubicBezTo>
                  <a:cubicBezTo>
                    <a:pt x="144" y="32"/>
                    <a:pt x="145" y="34"/>
                    <a:pt x="144" y="35"/>
                  </a:cubicBezTo>
                  <a:cubicBezTo>
                    <a:pt x="145" y="36"/>
                    <a:pt x="146" y="36"/>
                    <a:pt x="147" y="36"/>
                  </a:cubicBezTo>
                  <a:close/>
                  <a:moveTo>
                    <a:pt x="146" y="32"/>
                  </a:moveTo>
                  <a:cubicBezTo>
                    <a:pt x="150" y="32"/>
                    <a:pt x="154" y="32"/>
                    <a:pt x="158" y="33"/>
                  </a:cubicBezTo>
                  <a:cubicBezTo>
                    <a:pt x="158" y="35"/>
                    <a:pt x="156" y="34"/>
                    <a:pt x="156" y="36"/>
                  </a:cubicBezTo>
                  <a:cubicBezTo>
                    <a:pt x="152" y="37"/>
                    <a:pt x="149" y="35"/>
                    <a:pt x="147" y="34"/>
                  </a:cubicBezTo>
                  <a:cubicBezTo>
                    <a:pt x="146" y="33"/>
                    <a:pt x="146" y="33"/>
                    <a:pt x="146" y="32"/>
                  </a:cubicBezTo>
                  <a:close/>
                  <a:moveTo>
                    <a:pt x="123" y="91"/>
                  </a:moveTo>
                  <a:cubicBezTo>
                    <a:pt x="122" y="92"/>
                    <a:pt x="120" y="91"/>
                    <a:pt x="119" y="92"/>
                  </a:cubicBezTo>
                  <a:cubicBezTo>
                    <a:pt x="119" y="91"/>
                    <a:pt x="119" y="89"/>
                    <a:pt x="119" y="88"/>
                  </a:cubicBezTo>
                  <a:cubicBezTo>
                    <a:pt x="120" y="87"/>
                    <a:pt x="121" y="89"/>
                    <a:pt x="121" y="86"/>
                  </a:cubicBezTo>
                  <a:cubicBezTo>
                    <a:pt x="122" y="86"/>
                    <a:pt x="122" y="86"/>
                    <a:pt x="123" y="86"/>
                  </a:cubicBezTo>
                  <a:cubicBezTo>
                    <a:pt x="123" y="89"/>
                    <a:pt x="123" y="89"/>
                    <a:pt x="123" y="91"/>
                  </a:cubicBezTo>
                  <a:close/>
                  <a:moveTo>
                    <a:pt x="120" y="71"/>
                  </a:moveTo>
                  <a:cubicBezTo>
                    <a:pt x="118" y="71"/>
                    <a:pt x="119" y="68"/>
                    <a:pt x="117" y="69"/>
                  </a:cubicBezTo>
                  <a:cubicBezTo>
                    <a:pt x="116" y="67"/>
                    <a:pt x="118" y="67"/>
                    <a:pt x="118" y="66"/>
                  </a:cubicBezTo>
                  <a:cubicBezTo>
                    <a:pt x="117" y="66"/>
                    <a:pt x="117" y="67"/>
                    <a:pt x="116" y="67"/>
                  </a:cubicBezTo>
                  <a:cubicBezTo>
                    <a:pt x="116" y="65"/>
                    <a:pt x="118" y="65"/>
                    <a:pt x="117" y="63"/>
                  </a:cubicBezTo>
                  <a:cubicBezTo>
                    <a:pt x="119" y="63"/>
                    <a:pt x="119" y="65"/>
                    <a:pt x="120" y="65"/>
                  </a:cubicBezTo>
                  <a:cubicBezTo>
                    <a:pt x="122" y="64"/>
                    <a:pt x="123" y="65"/>
                    <a:pt x="125" y="64"/>
                  </a:cubicBezTo>
                  <a:cubicBezTo>
                    <a:pt x="124" y="67"/>
                    <a:pt x="126" y="67"/>
                    <a:pt x="125" y="70"/>
                  </a:cubicBezTo>
                  <a:cubicBezTo>
                    <a:pt x="125" y="70"/>
                    <a:pt x="123" y="70"/>
                    <a:pt x="123" y="71"/>
                  </a:cubicBezTo>
                  <a:cubicBezTo>
                    <a:pt x="123" y="71"/>
                    <a:pt x="120" y="70"/>
                    <a:pt x="120" y="71"/>
                  </a:cubicBezTo>
                  <a:close/>
                  <a:moveTo>
                    <a:pt x="180" y="47"/>
                  </a:moveTo>
                  <a:cubicBezTo>
                    <a:pt x="182" y="46"/>
                    <a:pt x="185" y="44"/>
                    <a:pt x="188" y="44"/>
                  </a:cubicBezTo>
                  <a:cubicBezTo>
                    <a:pt x="188" y="44"/>
                    <a:pt x="188" y="43"/>
                    <a:pt x="188" y="43"/>
                  </a:cubicBezTo>
                  <a:cubicBezTo>
                    <a:pt x="189" y="43"/>
                    <a:pt x="190" y="43"/>
                    <a:pt x="191" y="43"/>
                  </a:cubicBezTo>
                  <a:cubicBezTo>
                    <a:pt x="190" y="45"/>
                    <a:pt x="189" y="47"/>
                    <a:pt x="186" y="46"/>
                  </a:cubicBezTo>
                  <a:cubicBezTo>
                    <a:pt x="184" y="48"/>
                    <a:pt x="183" y="50"/>
                    <a:pt x="180" y="50"/>
                  </a:cubicBezTo>
                  <a:cubicBezTo>
                    <a:pt x="179" y="54"/>
                    <a:pt x="181" y="55"/>
                    <a:pt x="182" y="57"/>
                  </a:cubicBezTo>
                  <a:cubicBezTo>
                    <a:pt x="181" y="57"/>
                    <a:pt x="181" y="58"/>
                    <a:pt x="180" y="58"/>
                  </a:cubicBezTo>
                  <a:cubicBezTo>
                    <a:pt x="179" y="57"/>
                    <a:pt x="177" y="56"/>
                    <a:pt x="176" y="55"/>
                  </a:cubicBezTo>
                  <a:cubicBezTo>
                    <a:pt x="176" y="54"/>
                    <a:pt x="177" y="53"/>
                    <a:pt x="178" y="52"/>
                  </a:cubicBezTo>
                  <a:cubicBezTo>
                    <a:pt x="177" y="49"/>
                    <a:pt x="180" y="49"/>
                    <a:pt x="180" y="47"/>
                  </a:cubicBezTo>
                  <a:close/>
                  <a:moveTo>
                    <a:pt x="180" y="35"/>
                  </a:moveTo>
                  <a:cubicBezTo>
                    <a:pt x="179" y="33"/>
                    <a:pt x="183" y="32"/>
                    <a:pt x="183" y="35"/>
                  </a:cubicBezTo>
                  <a:cubicBezTo>
                    <a:pt x="182" y="35"/>
                    <a:pt x="181" y="37"/>
                    <a:pt x="180" y="35"/>
                  </a:cubicBezTo>
                  <a:close/>
                  <a:moveTo>
                    <a:pt x="209" y="35"/>
                  </a:moveTo>
                  <a:cubicBezTo>
                    <a:pt x="211" y="34"/>
                    <a:pt x="215" y="34"/>
                    <a:pt x="216" y="36"/>
                  </a:cubicBezTo>
                  <a:cubicBezTo>
                    <a:pt x="216" y="40"/>
                    <a:pt x="212" y="37"/>
                    <a:pt x="208" y="38"/>
                  </a:cubicBezTo>
                  <a:cubicBezTo>
                    <a:pt x="209" y="37"/>
                    <a:pt x="208" y="35"/>
                    <a:pt x="209" y="35"/>
                  </a:cubicBezTo>
                  <a:close/>
                  <a:moveTo>
                    <a:pt x="62" y="71"/>
                  </a:moveTo>
                  <a:cubicBezTo>
                    <a:pt x="62" y="75"/>
                    <a:pt x="59" y="69"/>
                    <a:pt x="59" y="73"/>
                  </a:cubicBezTo>
                  <a:cubicBezTo>
                    <a:pt x="57" y="73"/>
                    <a:pt x="56" y="73"/>
                    <a:pt x="56" y="71"/>
                  </a:cubicBezTo>
                  <a:cubicBezTo>
                    <a:pt x="58" y="71"/>
                    <a:pt x="57" y="69"/>
                    <a:pt x="58" y="68"/>
                  </a:cubicBezTo>
                  <a:cubicBezTo>
                    <a:pt x="59" y="68"/>
                    <a:pt x="59" y="69"/>
                    <a:pt x="61" y="69"/>
                  </a:cubicBezTo>
                  <a:cubicBezTo>
                    <a:pt x="62" y="70"/>
                    <a:pt x="61" y="71"/>
                    <a:pt x="62" y="71"/>
                  </a:cubicBezTo>
                  <a:close/>
                  <a:moveTo>
                    <a:pt x="70" y="145"/>
                  </a:moveTo>
                  <a:cubicBezTo>
                    <a:pt x="70" y="147"/>
                    <a:pt x="69" y="147"/>
                    <a:pt x="67" y="147"/>
                  </a:cubicBezTo>
                  <a:cubicBezTo>
                    <a:pt x="67" y="146"/>
                    <a:pt x="67" y="145"/>
                    <a:pt x="67" y="145"/>
                  </a:cubicBezTo>
                  <a:cubicBezTo>
                    <a:pt x="68" y="145"/>
                    <a:pt x="69" y="145"/>
                    <a:pt x="70" y="145"/>
                  </a:cubicBezTo>
                  <a:close/>
                  <a:moveTo>
                    <a:pt x="57" y="143"/>
                  </a:moveTo>
                  <a:cubicBezTo>
                    <a:pt x="56" y="143"/>
                    <a:pt x="55" y="140"/>
                    <a:pt x="53" y="140"/>
                  </a:cubicBezTo>
                  <a:cubicBezTo>
                    <a:pt x="51" y="139"/>
                    <a:pt x="51" y="141"/>
                    <a:pt x="49" y="141"/>
                  </a:cubicBezTo>
                  <a:cubicBezTo>
                    <a:pt x="49" y="140"/>
                    <a:pt x="50" y="139"/>
                    <a:pt x="50" y="138"/>
                  </a:cubicBezTo>
                  <a:cubicBezTo>
                    <a:pt x="53" y="138"/>
                    <a:pt x="55" y="138"/>
                    <a:pt x="57" y="138"/>
                  </a:cubicBezTo>
                  <a:cubicBezTo>
                    <a:pt x="57" y="140"/>
                    <a:pt x="59" y="140"/>
                    <a:pt x="60" y="140"/>
                  </a:cubicBezTo>
                  <a:cubicBezTo>
                    <a:pt x="60" y="141"/>
                    <a:pt x="61" y="141"/>
                    <a:pt x="61" y="142"/>
                  </a:cubicBezTo>
                  <a:cubicBezTo>
                    <a:pt x="63" y="143"/>
                    <a:pt x="66" y="142"/>
                    <a:pt x="66" y="146"/>
                  </a:cubicBezTo>
                  <a:cubicBezTo>
                    <a:pt x="65" y="146"/>
                    <a:pt x="63" y="145"/>
                    <a:pt x="63" y="147"/>
                  </a:cubicBezTo>
                  <a:cubicBezTo>
                    <a:pt x="62" y="146"/>
                    <a:pt x="62" y="145"/>
                    <a:pt x="60" y="146"/>
                  </a:cubicBezTo>
                  <a:cubicBezTo>
                    <a:pt x="60" y="144"/>
                    <a:pt x="59" y="144"/>
                    <a:pt x="61" y="143"/>
                  </a:cubicBezTo>
                  <a:cubicBezTo>
                    <a:pt x="61" y="142"/>
                    <a:pt x="59" y="143"/>
                    <a:pt x="57" y="143"/>
                  </a:cubicBezTo>
                  <a:close/>
                  <a:moveTo>
                    <a:pt x="58" y="146"/>
                  </a:moveTo>
                  <a:cubicBezTo>
                    <a:pt x="57" y="147"/>
                    <a:pt x="57" y="146"/>
                    <a:pt x="55" y="147"/>
                  </a:cubicBezTo>
                  <a:cubicBezTo>
                    <a:pt x="55" y="146"/>
                    <a:pt x="55" y="145"/>
                    <a:pt x="55" y="145"/>
                  </a:cubicBezTo>
                  <a:cubicBezTo>
                    <a:pt x="57" y="145"/>
                    <a:pt x="59" y="144"/>
                    <a:pt x="58" y="146"/>
                  </a:cubicBezTo>
                  <a:close/>
                  <a:moveTo>
                    <a:pt x="56" y="137"/>
                  </a:moveTo>
                  <a:cubicBezTo>
                    <a:pt x="56" y="137"/>
                    <a:pt x="56" y="136"/>
                    <a:pt x="56" y="135"/>
                  </a:cubicBezTo>
                  <a:cubicBezTo>
                    <a:pt x="57" y="135"/>
                    <a:pt x="57" y="136"/>
                    <a:pt x="57" y="137"/>
                  </a:cubicBezTo>
                  <a:cubicBezTo>
                    <a:pt x="57" y="137"/>
                    <a:pt x="56" y="137"/>
                    <a:pt x="56" y="137"/>
                  </a:cubicBezTo>
                  <a:close/>
                  <a:moveTo>
                    <a:pt x="59" y="135"/>
                  </a:moveTo>
                  <a:cubicBezTo>
                    <a:pt x="59" y="135"/>
                    <a:pt x="60" y="135"/>
                    <a:pt x="60" y="135"/>
                  </a:cubicBezTo>
                  <a:cubicBezTo>
                    <a:pt x="61" y="136"/>
                    <a:pt x="61" y="137"/>
                    <a:pt x="61" y="138"/>
                  </a:cubicBezTo>
                  <a:cubicBezTo>
                    <a:pt x="59" y="138"/>
                    <a:pt x="59" y="137"/>
                    <a:pt x="59" y="135"/>
                  </a:cubicBezTo>
                  <a:close/>
                  <a:moveTo>
                    <a:pt x="61" y="140"/>
                  </a:moveTo>
                  <a:cubicBezTo>
                    <a:pt x="61" y="139"/>
                    <a:pt x="61" y="138"/>
                    <a:pt x="61" y="137"/>
                  </a:cubicBezTo>
                  <a:cubicBezTo>
                    <a:pt x="62" y="137"/>
                    <a:pt x="63" y="138"/>
                    <a:pt x="63" y="139"/>
                  </a:cubicBezTo>
                  <a:cubicBezTo>
                    <a:pt x="63" y="139"/>
                    <a:pt x="64" y="139"/>
                    <a:pt x="65" y="140"/>
                  </a:cubicBezTo>
                  <a:cubicBezTo>
                    <a:pt x="65" y="142"/>
                    <a:pt x="62" y="141"/>
                    <a:pt x="63" y="139"/>
                  </a:cubicBezTo>
                  <a:cubicBezTo>
                    <a:pt x="62" y="140"/>
                    <a:pt x="62" y="140"/>
                    <a:pt x="61" y="140"/>
                  </a:cubicBezTo>
                  <a:close/>
                  <a:moveTo>
                    <a:pt x="274" y="182"/>
                  </a:moveTo>
                  <a:cubicBezTo>
                    <a:pt x="274" y="181"/>
                    <a:pt x="274" y="180"/>
                    <a:pt x="274" y="179"/>
                  </a:cubicBezTo>
                  <a:cubicBezTo>
                    <a:pt x="273" y="177"/>
                    <a:pt x="270" y="175"/>
                    <a:pt x="268" y="174"/>
                  </a:cubicBezTo>
                  <a:cubicBezTo>
                    <a:pt x="267" y="173"/>
                    <a:pt x="266" y="175"/>
                    <a:pt x="266" y="174"/>
                  </a:cubicBezTo>
                  <a:cubicBezTo>
                    <a:pt x="265" y="172"/>
                    <a:pt x="267" y="173"/>
                    <a:pt x="267" y="172"/>
                  </a:cubicBezTo>
                  <a:cubicBezTo>
                    <a:pt x="268" y="171"/>
                    <a:pt x="268" y="173"/>
                    <a:pt x="269" y="173"/>
                  </a:cubicBezTo>
                  <a:cubicBezTo>
                    <a:pt x="270" y="173"/>
                    <a:pt x="271" y="172"/>
                    <a:pt x="271" y="171"/>
                  </a:cubicBezTo>
                  <a:cubicBezTo>
                    <a:pt x="272" y="171"/>
                    <a:pt x="273" y="171"/>
                    <a:pt x="274" y="171"/>
                  </a:cubicBezTo>
                  <a:cubicBezTo>
                    <a:pt x="275" y="171"/>
                    <a:pt x="276" y="172"/>
                    <a:pt x="276" y="172"/>
                  </a:cubicBezTo>
                  <a:cubicBezTo>
                    <a:pt x="276" y="176"/>
                    <a:pt x="275" y="179"/>
                    <a:pt x="274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88"/>
            <p:cNvSpPr>
              <a:spLocks/>
            </p:cNvSpPr>
            <p:nvPr/>
          </p:nvSpPr>
          <p:spPr bwMode="auto">
            <a:xfrm>
              <a:off x="6562725" y="396081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89"/>
            <p:cNvSpPr>
              <a:spLocks/>
            </p:cNvSpPr>
            <p:nvPr/>
          </p:nvSpPr>
          <p:spPr bwMode="auto">
            <a:xfrm>
              <a:off x="7256463" y="4213225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90"/>
            <p:cNvSpPr>
              <a:spLocks/>
            </p:cNvSpPr>
            <p:nvPr/>
          </p:nvSpPr>
          <p:spPr bwMode="auto">
            <a:xfrm>
              <a:off x="7170738" y="39766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91"/>
            <p:cNvSpPr>
              <a:spLocks/>
            </p:cNvSpPr>
            <p:nvPr/>
          </p:nvSpPr>
          <p:spPr bwMode="auto">
            <a:xfrm>
              <a:off x="7173913" y="39766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92"/>
            <p:cNvSpPr>
              <a:spLocks/>
            </p:cNvSpPr>
            <p:nvPr/>
          </p:nvSpPr>
          <p:spPr bwMode="auto">
            <a:xfrm>
              <a:off x="7061200" y="4010025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93"/>
            <p:cNvSpPr>
              <a:spLocks/>
            </p:cNvSpPr>
            <p:nvPr/>
          </p:nvSpPr>
          <p:spPr bwMode="auto">
            <a:xfrm>
              <a:off x="6408738" y="4287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94"/>
            <p:cNvSpPr>
              <a:spLocks/>
            </p:cNvSpPr>
            <p:nvPr/>
          </p:nvSpPr>
          <p:spPr bwMode="auto">
            <a:xfrm>
              <a:off x="6843713" y="41941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95"/>
            <p:cNvSpPr>
              <a:spLocks/>
            </p:cNvSpPr>
            <p:nvPr/>
          </p:nvSpPr>
          <p:spPr bwMode="auto">
            <a:xfrm>
              <a:off x="6843713" y="4037013"/>
              <a:ext cx="52388" cy="80963"/>
            </a:xfrm>
            <a:custGeom>
              <a:avLst/>
              <a:gdLst>
                <a:gd name="T0" fmla="*/ 13 w 14"/>
                <a:gd name="T1" fmla="*/ 1 h 22"/>
                <a:gd name="T2" fmla="*/ 8 w 14"/>
                <a:gd name="T3" fmla="*/ 10 h 22"/>
                <a:gd name="T4" fmla="*/ 9 w 14"/>
                <a:gd name="T5" fmla="*/ 14 h 22"/>
                <a:gd name="T6" fmla="*/ 6 w 14"/>
                <a:gd name="T7" fmla="*/ 20 h 22"/>
                <a:gd name="T8" fmla="*/ 0 w 14"/>
                <a:gd name="T9" fmla="*/ 15 h 22"/>
                <a:gd name="T10" fmla="*/ 2 w 14"/>
                <a:gd name="T11" fmla="*/ 20 h 22"/>
                <a:gd name="T12" fmla="*/ 2 w 14"/>
                <a:gd name="T13" fmla="*/ 22 h 22"/>
                <a:gd name="T14" fmla="*/ 4 w 14"/>
                <a:gd name="T15" fmla="*/ 22 h 22"/>
                <a:gd name="T16" fmla="*/ 6 w 14"/>
                <a:gd name="T17" fmla="*/ 21 h 22"/>
                <a:gd name="T18" fmla="*/ 10 w 14"/>
                <a:gd name="T19" fmla="*/ 21 h 22"/>
                <a:gd name="T20" fmla="*/ 12 w 14"/>
                <a:gd name="T21" fmla="*/ 14 h 22"/>
                <a:gd name="T22" fmla="*/ 13 w 14"/>
                <a:gd name="T23" fmla="*/ 16 h 22"/>
                <a:gd name="T24" fmla="*/ 13 w 14"/>
                <a:gd name="T25" fmla="*/ 11 h 22"/>
                <a:gd name="T26" fmla="*/ 10 w 14"/>
                <a:gd name="T27" fmla="*/ 9 h 22"/>
                <a:gd name="T28" fmla="*/ 13 w 14"/>
                <a:gd name="T29" fmla="*/ 1 h 22"/>
                <a:gd name="T30" fmla="*/ 13 w 14"/>
                <a:gd name="T3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2">
                  <a:moveTo>
                    <a:pt x="13" y="1"/>
                  </a:moveTo>
                  <a:cubicBezTo>
                    <a:pt x="11" y="4"/>
                    <a:pt x="8" y="6"/>
                    <a:pt x="8" y="10"/>
                  </a:cubicBezTo>
                  <a:cubicBezTo>
                    <a:pt x="8" y="11"/>
                    <a:pt x="8" y="12"/>
                    <a:pt x="9" y="14"/>
                  </a:cubicBezTo>
                  <a:cubicBezTo>
                    <a:pt x="8" y="16"/>
                    <a:pt x="7" y="18"/>
                    <a:pt x="6" y="20"/>
                  </a:cubicBezTo>
                  <a:cubicBezTo>
                    <a:pt x="2" y="22"/>
                    <a:pt x="3" y="15"/>
                    <a:pt x="0" y="15"/>
                  </a:cubicBezTo>
                  <a:cubicBezTo>
                    <a:pt x="1" y="17"/>
                    <a:pt x="1" y="19"/>
                    <a:pt x="2" y="20"/>
                  </a:cubicBezTo>
                  <a:cubicBezTo>
                    <a:pt x="1" y="20"/>
                    <a:pt x="1" y="22"/>
                    <a:pt x="2" y="22"/>
                  </a:cubicBezTo>
                  <a:cubicBezTo>
                    <a:pt x="2" y="21"/>
                    <a:pt x="4" y="22"/>
                    <a:pt x="4" y="22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7" y="21"/>
                    <a:pt x="8" y="21"/>
                    <a:pt x="10" y="21"/>
                  </a:cubicBezTo>
                  <a:cubicBezTo>
                    <a:pt x="11" y="20"/>
                    <a:pt x="11" y="16"/>
                    <a:pt x="12" y="14"/>
                  </a:cubicBezTo>
                  <a:cubicBezTo>
                    <a:pt x="14" y="13"/>
                    <a:pt x="12" y="16"/>
                    <a:pt x="13" y="16"/>
                  </a:cubicBezTo>
                  <a:cubicBezTo>
                    <a:pt x="13" y="14"/>
                    <a:pt x="13" y="13"/>
                    <a:pt x="13" y="11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9" y="4"/>
                    <a:pt x="13" y="5"/>
                    <a:pt x="13" y="1"/>
                  </a:cubicBezTo>
                  <a:cubicBezTo>
                    <a:pt x="13" y="1"/>
                    <a:pt x="13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96"/>
            <p:cNvSpPr>
              <a:spLocks/>
            </p:cNvSpPr>
            <p:nvPr/>
          </p:nvSpPr>
          <p:spPr bwMode="auto">
            <a:xfrm>
              <a:off x="6618288" y="412591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97"/>
            <p:cNvSpPr>
              <a:spLocks/>
            </p:cNvSpPr>
            <p:nvPr/>
          </p:nvSpPr>
          <p:spPr bwMode="auto">
            <a:xfrm>
              <a:off x="7218363" y="4318000"/>
              <a:ext cx="15875" cy="22225"/>
            </a:xfrm>
            <a:custGeom>
              <a:avLst/>
              <a:gdLst>
                <a:gd name="T0" fmla="*/ 1 w 4"/>
                <a:gd name="T1" fmla="*/ 1 h 6"/>
                <a:gd name="T2" fmla="*/ 2 w 4"/>
                <a:gd name="T3" fmla="*/ 5 h 6"/>
                <a:gd name="T4" fmla="*/ 4 w 4"/>
                <a:gd name="T5" fmla="*/ 6 h 6"/>
                <a:gd name="T6" fmla="*/ 4 w 4"/>
                <a:gd name="T7" fmla="*/ 2 h 6"/>
                <a:gd name="T8" fmla="*/ 1 w 4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1"/>
                  </a:moveTo>
                  <a:cubicBezTo>
                    <a:pt x="0" y="3"/>
                    <a:pt x="3" y="3"/>
                    <a:pt x="2" y="5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3"/>
                    <a:pt x="4" y="4"/>
                    <a:pt x="4" y="2"/>
                  </a:cubicBezTo>
                  <a:cubicBezTo>
                    <a:pt x="3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98"/>
            <p:cNvSpPr>
              <a:spLocks/>
            </p:cNvSpPr>
            <p:nvPr/>
          </p:nvSpPr>
          <p:spPr bwMode="auto">
            <a:xfrm>
              <a:off x="6931025" y="4029075"/>
              <a:ext cx="22225" cy="22225"/>
            </a:xfrm>
            <a:custGeom>
              <a:avLst/>
              <a:gdLst>
                <a:gd name="T0" fmla="*/ 0 w 6"/>
                <a:gd name="T1" fmla="*/ 0 h 6"/>
                <a:gd name="T2" fmla="*/ 2 w 6"/>
                <a:gd name="T3" fmla="*/ 5 h 6"/>
                <a:gd name="T4" fmla="*/ 3 w 6"/>
                <a:gd name="T5" fmla="*/ 3 h 6"/>
                <a:gd name="T6" fmla="*/ 6 w 6"/>
                <a:gd name="T7" fmla="*/ 1 h 6"/>
                <a:gd name="T8" fmla="*/ 0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0" y="1"/>
                    <a:pt x="0" y="6"/>
                    <a:pt x="2" y="5"/>
                  </a:cubicBezTo>
                  <a:cubicBezTo>
                    <a:pt x="4" y="5"/>
                    <a:pt x="2" y="4"/>
                    <a:pt x="3" y="3"/>
                  </a:cubicBezTo>
                  <a:cubicBezTo>
                    <a:pt x="4" y="3"/>
                    <a:pt x="6" y="3"/>
                    <a:pt x="6" y="1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99"/>
            <p:cNvSpPr>
              <a:spLocks/>
            </p:cNvSpPr>
            <p:nvPr/>
          </p:nvSpPr>
          <p:spPr bwMode="auto">
            <a:xfrm>
              <a:off x="6911975" y="400685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00"/>
            <p:cNvSpPr>
              <a:spLocks/>
            </p:cNvSpPr>
            <p:nvPr/>
          </p:nvSpPr>
          <p:spPr bwMode="auto">
            <a:xfrm>
              <a:off x="6942138" y="4283075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01"/>
            <p:cNvSpPr>
              <a:spLocks/>
            </p:cNvSpPr>
            <p:nvPr/>
          </p:nvSpPr>
          <p:spPr bwMode="auto">
            <a:xfrm>
              <a:off x="6942138" y="40433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02"/>
            <p:cNvSpPr>
              <a:spLocks/>
            </p:cNvSpPr>
            <p:nvPr/>
          </p:nvSpPr>
          <p:spPr bwMode="auto">
            <a:xfrm>
              <a:off x="7058025" y="4002088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03"/>
            <p:cNvSpPr>
              <a:spLocks/>
            </p:cNvSpPr>
            <p:nvPr/>
          </p:nvSpPr>
          <p:spPr bwMode="auto">
            <a:xfrm>
              <a:off x="6900863" y="4076700"/>
              <a:ext cx="6350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04"/>
            <p:cNvSpPr>
              <a:spLocks/>
            </p:cNvSpPr>
            <p:nvPr/>
          </p:nvSpPr>
          <p:spPr bwMode="auto">
            <a:xfrm>
              <a:off x="7181850" y="3971925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05"/>
            <p:cNvSpPr>
              <a:spLocks/>
            </p:cNvSpPr>
            <p:nvPr/>
          </p:nvSpPr>
          <p:spPr bwMode="auto">
            <a:xfrm>
              <a:off x="6738938" y="3897313"/>
              <a:ext cx="26988" cy="11113"/>
            </a:xfrm>
            <a:custGeom>
              <a:avLst/>
              <a:gdLst>
                <a:gd name="T0" fmla="*/ 6 w 7"/>
                <a:gd name="T1" fmla="*/ 3 h 3"/>
                <a:gd name="T2" fmla="*/ 7 w 7"/>
                <a:gd name="T3" fmla="*/ 0 h 3"/>
                <a:gd name="T4" fmla="*/ 0 w 7"/>
                <a:gd name="T5" fmla="*/ 2 h 3"/>
                <a:gd name="T6" fmla="*/ 6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6" y="3"/>
                  </a:moveTo>
                  <a:cubicBezTo>
                    <a:pt x="6" y="2"/>
                    <a:pt x="7" y="2"/>
                    <a:pt x="7" y="0"/>
                  </a:cubicBezTo>
                  <a:cubicBezTo>
                    <a:pt x="5" y="0"/>
                    <a:pt x="1" y="0"/>
                    <a:pt x="0" y="2"/>
                  </a:cubicBezTo>
                  <a:cubicBezTo>
                    <a:pt x="2" y="1"/>
                    <a:pt x="4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06"/>
            <p:cNvSpPr>
              <a:spLocks/>
            </p:cNvSpPr>
            <p:nvPr/>
          </p:nvSpPr>
          <p:spPr bwMode="auto">
            <a:xfrm>
              <a:off x="6750050" y="3979863"/>
              <a:ext cx="11113" cy="11113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0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07"/>
            <p:cNvSpPr>
              <a:spLocks/>
            </p:cNvSpPr>
            <p:nvPr/>
          </p:nvSpPr>
          <p:spPr bwMode="auto">
            <a:xfrm>
              <a:off x="6400800" y="42719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2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2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08"/>
            <p:cNvSpPr>
              <a:spLocks/>
            </p:cNvSpPr>
            <p:nvPr/>
          </p:nvSpPr>
          <p:spPr bwMode="auto">
            <a:xfrm>
              <a:off x="6400800" y="42656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09"/>
            <p:cNvSpPr>
              <a:spLocks/>
            </p:cNvSpPr>
            <p:nvPr/>
          </p:nvSpPr>
          <p:spPr bwMode="auto">
            <a:xfrm>
              <a:off x="5902325" y="4141788"/>
              <a:ext cx="244475" cy="388938"/>
            </a:xfrm>
            <a:custGeom>
              <a:avLst/>
              <a:gdLst>
                <a:gd name="T0" fmla="*/ 0 w 154"/>
                <a:gd name="T1" fmla="*/ 122 h 245"/>
                <a:gd name="T2" fmla="*/ 154 w 154"/>
                <a:gd name="T3" fmla="*/ 245 h 245"/>
                <a:gd name="T4" fmla="*/ 154 w 154"/>
                <a:gd name="T5" fmla="*/ 0 h 245"/>
                <a:gd name="T6" fmla="*/ 0 w 154"/>
                <a:gd name="T7" fmla="*/ 12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45">
                  <a:moveTo>
                    <a:pt x="0" y="122"/>
                  </a:moveTo>
                  <a:lnTo>
                    <a:pt x="154" y="245"/>
                  </a:lnTo>
                  <a:lnTo>
                    <a:pt x="154" y="0"/>
                  </a:ln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10"/>
            <p:cNvSpPr>
              <a:spLocks/>
            </p:cNvSpPr>
            <p:nvPr/>
          </p:nvSpPr>
          <p:spPr bwMode="auto">
            <a:xfrm>
              <a:off x="6119813" y="4254500"/>
              <a:ext cx="150813" cy="163513"/>
            </a:xfrm>
            <a:custGeom>
              <a:avLst/>
              <a:gdLst>
                <a:gd name="T0" fmla="*/ 95 w 95"/>
                <a:gd name="T1" fmla="*/ 103 h 103"/>
                <a:gd name="T2" fmla="*/ 0 w 95"/>
                <a:gd name="T3" fmla="*/ 103 h 103"/>
                <a:gd name="T4" fmla="*/ 0 w 95"/>
                <a:gd name="T5" fmla="*/ 0 h 103"/>
                <a:gd name="T6" fmla="*/ 95 w 95"/>
                <a:gd name="T7" fmla="*/ 0 h 103"/>
                <a:gd name="T8" fmla="*/ 95 w 95"/>
                <a:gd name="T9" fmla="*/ 103 h 103"/>
                <a:gd name="T10" fmla="*/ 95 w 95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3">
                  <a:moveTo>
                    <a:pt x="95" y="103"/>
                  </a:moveTo>
                  <a:lnTo>
                    <a:pt x="0" y="103"/>
                  </a:lnTo>
                  <a:lnTo>
                    <a:pt x="0" y="0"/>
                  </a:lnTo>
                  <a:lnTo>
                    <a:pt x="95" y="0"/>
                  </a:lnTo>
                  <a:lnTo>
                    <a:pt x="95" y="103"/>
                  </a:lnTo>
                  <a:lnTo>
                    <a:pt x="95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11"/>
            <p:cNvSpPr>
              <a:spLocks/>
            </p:cNvSpPr>
            <p:nvPr/>
          </p:nvSpPr>
          <p:spPr bwMode="auto">
            <a:xfrm>
              <a:off x="7594600" y="4141788"/>
              <a:ext cx="239713" cy="388938"/>
            </a:xfrm>
            <a:custGeom>
              <a:avLst/>
              <a:gdLst>
                <a:gd name="T0" fmla="*/ 151 w 151"/>
                <a:gd name="T1" fmla="*/ 122 h 245"/>
                <a:gd name="T2" fmla="*/ 0 w 151"/>
                <a:gd name="T3" fmla="*/ 245 h 245"/>
                <a:gd name="T4" fmla="*/ 0 w 151"/>
                <a:gd name="T5" fmla="*/ 0 h 245"/>
                <a:gd name="T6" fmla="*/ 151 w 151"/>
                <a:gd name="T7" fmla="*/ 12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45">
                  <a:moveTo>
                    <a:pt x="151" y="122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5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12"/>
            <p:cNvSpPr>
              <a:spLocks/>
            </p:cNvSpPr>
            <p:nvPr/>
          </p:nvSpPr>
          <p:spPr bwMode="auto">
            <a:xfrm>
              <a:off x="7470775" y="4254500"/>
              <a:ext cx="146050" cy="163513"/>
            </a:xfrm>
            <a:custGeom>
              <a:avLst/>
              <a:gdLst>
                <a:gd name="T0" fmla="*/ 92 w 92"/>
                <a:gd name="T1" fmla="*/ 103 h 103"/>
                <a:gd name="T2" fmla="*/ 0 w 92"/>
                <a:gd name="T3" fmla="*/ 103 h 103"/>
                <a:gd name="T4" fmla="*/ 0 w 92"/>
                <a:gd name="T5" fmla="*/ 0 h 103"/>
                <a:gd name="T6" fmla="*/ 92 w 92"/>
                <a:gd name="T7" fmla="*/ 0 h 103"/>
                <a:gd name="T8" fmla="*/ 92 w 92"/>
                <a:gd name="T9" fmla="*/ 103 h 103"/>
                <a:gd name="T10" fmla="*/ 92 w 9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03">
                  <a:moveTo>
                    <a:pt x="92" y="103"/>
                  </a:moveTo>
                  <a:lnTo>
                    <a:pt x="0" y="103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103"/>
                  </a:lnTo>
                  <a:lnTo>
                    <a:pt x="92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13"/>
            <p:cNvSpPr>
              <a:spLocks/>
            </p:cNvSpPr>
            <p:nvPr/>
          </p:nvSpPr>
          <p:spPr bwMode="auto">
            <a:xfrm>
              <a:off x="6675438" y="3371850"/>
              <a:ext cx="385763" cy="241300"/>
            </a:xfrm>
            <a:custGeom>
              <a:avLst/>
              <a:gdLst>
                <a:gd name="T0" fmla="*/ 123 w 243"/>
                <a:gd name="T1" fmla="*/ 0 h 152"/>
                <a:gd name="T2" fmla="*/ 0 w 243"/>
                <a:gd name="T3" fmla="*/ 152 h 152"/>
                <a:gd name="T4" fmla="*/ 243 w 243"/>
                <a:gd name="T5" fmla="*/ 152 h 152"/>
                <a:gd name="T6" fmla="*/ 123 w 243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52">
                  <a:moveTo>
                    <a:pt x="123" y="0"/>
                  </a:moveTo>
                  <a:lnTo>
                    <a:pt x="0" y="152"/>
                  </a:lnTo>
                  <a:lnTo>
                    <a:pt x="243" y="15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14"/>
            <p:cNvSpPr>
              <a:spLocks/>
            </p:cNvSpPr>
            <p:nvPr/>
          </p:nvSpPr>
          <p:spPr bwMode="auto">
            <a:xfrm>
              <a:off x="6788150" y="3589338"/>
              <a:ext cx="160338" cy="147638"/>
            </a:xfrm>
            <a:custGeom>
              <a:avLst/>
              <a:gdLst>
                <a:gd name="T0" fmla="*/ 101 w 101"/>
                <a:gd name="T1" fmla="*/ 93 h 93"/>
                <a:gd name="T2" fmla="*/ 0 w 101"/>
                <a:gd name="T3" fmla="*/ 93 h 93"/>
                <a:gd name="T4" fmla="*/ 0 w 101"/>
                <a:gd name="T5" fmla="*/ 0 h 93"/>
                <a:gd name="T6" fmla="*/ 101 w 101"/>
                <a:gd name="T7" fmla="*/ 0 h 93"/>
                <a:gd name="T8" fmla="*/ 101 w 101"/>
                <a:gd name="T9" fmla="*/ 93 h 93"/>
                <a:gd name="T10" fmla="*/ 101 w 101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93">
                  <a:moveTo>
                    <a:pt x="101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93"/>
                  </a:lnTo>
                  <a:lnTo>
                    <a:pt x="101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15"/>
            <p:cNvSpPr>
              <a:spLocks/>
            </p:cNvSpPr>
            <p:nvPr/>
          </p:nvSpPr>
          <p:spPr bwMode="auto">
            <a:xfrm>
              <a:off x="6675438" y="5059363"/>
              <a:ext cx="385763" cy="241300"/>
            </a:xfrm>
            <a:custGeom>
              <a:avLst/>
              <a:gdLst>
                <a:gd name="T0" fmla="*/ 123 w 243"/>
                <a:gd name="T1" fmla="*/ 152 h 152"/>
                <a:gd name="T2" fmla="*/ 0 w 243"/>
                <a:gd name="T3" fmla="*/ 0 h 152"/>
                <a:gd name="T4" fmla="*/ 243 w 243"/>
                <a:gd name="T5" fmla="*/ 0 h 152"/>
                <a:gd name="T6" fmla="*/ 123 w 243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52">
                  <a:moveTo>
                    <a:pt x="123" y="152"/>
                  </a:moveTo>
                  <a:lnTo>
                    <a:pt x="0" y="0"/>
                  </a:lnTo>
                  <a:lnTo>
                    <a:pt x="243" y="0"/>
                  </a:lnTo>
                  <a:lnTo>
                    <a:pt x="123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16"/>
            <p:cNvSpPr>
              <a:spLocks/>
            </p:cNvSpPr>
            <p:nvPr/>
          </p:nvSpPr>
          <p:spPr bwMode="auto">
            <a:xfrm>
              <a:off x="6788150" y="4935538"/>
              <a:ext cx="160338" cy="147638"/>
            </a:xfrm>
            <a:custGeom>
              <a:avLst/>
              <a:gdLst>
                <a:gd name="T0" fmla="*/ 101 w 101"/>
                <a:gd name="T1" fmla="*/ 93 h 93"/>
                <a:gd name="T2" fmla="*/ 0 w 101"/>
                <a:gd name="T3" fmla="*/ 93 h 93"/>
                <a:gd name="T4" fmla="*/ 0 w 101"/>
                <a:gd name="T5" fmla="*/ 0 h 93"/>
                <a:gd name="T6" fmla="*/ 101 w 101"/>
                <a:gd name="T7" fmla="*/ 0 h 93"/>
                <a:gd name="T8" fmla="*/ 101 w 101"/>
                <a:gd name="T9" fmla="*/ 93 h 93"/>
                <a:gd name="T10" fmla="*/ 101 w 101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93">
                  <a:moveTo>
                    <a:pt x="101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93"/>
                  </a:lnTo>
                  <a:lnTo>
                    <a:pt x="101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7"/>
            <p:cNvSpPr>
              <a:spLocks/>
            </p:cNvSpPr>
            <p:nvPr/>
          </p:nvSpPr>
          <p:spPr bwMode="auto">
            <a:xfrm>
              <a:off x="6188075" y="3654425"/>
              <a:ext cx="307975" cy="306388"/>
            </a:xfrm>
            <a:custGeom>
              <a:avLst/>
              <a:gdLst>
                <a:gd name="T0" fmla="*/ 0 w 194"/>
                <a:gd name="T1" fmla="*/ 0 h 193"/>
                <a:gd name="T2" fmla="*/ 21 w 194"/>
                <a:gd name="T3" fmla="*/ 193 h 193"/>
                <a:gd name="T4" fmla="*/ 194 w 194"/>
                <a:gd name="T5" fmla="*/ 21 h 193"/>
                <a:gd name="T6" fmla="*/ 0 w 19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3">
                  <a:moveTo>
                    <a:pt x="0" y="0"/>
                  </a:moveTo>
                  <a:lnTo>
                    <a:pt x="21" y="193"/>
                  </a:lnTo>
                  <a:lnTo>
                    <a:pt x="194" y="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18"/>
            <p:cNvSpPr>
              <a:spLocks/>
            </p:cNvSpPr>
            <p:nvPr/>
          </p:nvSpPr>
          <p:spPr bwMode="auto">
            <a:xfrm>
              <a:off x="6281738" y="3751263"/>
              <a:ext cx="220663" cy="217488"/>
            </a:xfrm>
            <a:custGeom>
              <a:avLst/>
              <a:gdLst>
                <a:gd name="T0" fmla="*/ 66 w 139"/>
                <a:gd name="T1" fmla="*/ 137 h 137"/>
                <a:gd name="T2" fmla="*/ 0 w 139"/>
                <a:gd name="T3" fmla="*/ 71 h 137"/>
                <a:gd name="T4" fmla="*/ 73 w 139"/>
                <a:gd name="T5" fmla="*/ 0 h 137"/>
                <a:gd name="T6" fmla="*/ 139 w 139"/>
                <a:gd name="T7" fmla="*/ 66 h 137"/>
                <a:gd name="T8" fmla="*/ 66 w 139"/>
                <a:gd name="T9" fmla="*/ 137 h 137"/>
                <a:gd name="T10" fmla="*/ 66 w 139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7">
                  <a:moveTo>
                    <a:pt x="66" y="137"/>
                  </a:moveTo>
                  <a:lnTo>
                    <a:pt x="0" y="71"/>
                  </a:lnTo>
                  <a:lnTo>
                    <a:pt x="73" y="0"/>
                  </a:lnTo>
                  <a:lnTo>
                    <a:pt x="139" y="66"/>
                  </a:lnTo>
                  <a:lnTo>
                    <a:pt x="66" y="137"/>
                  </a:lnTo>
                  <a:lnTo>
                    <a:pt x="66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19"/>
            <p:cNvSpPr>
              <a:spLocks/>
            </p:cNvSpPr>
            <p:nvPr/>
          </p:nvSpPr>
          <p:spPr bwMode="auto">
            <a:xfrm>
              <a:off x="7245350" y="4711700"/>
              <a:ext cx="307975" cy="306388"/>
            </a:xfrm>
            <a:custGeom>
              <a:avLst/>
              <a:gdLst>
                <a:gd name="T0" fmla="*/ 194 w 194"/>
                <a:gd name="T1" fmla="*/ 193 h 193"/>
                <a:gd name="T2" fmla="*/ 0 w 194"/>
                <a:gd name="T3" fmla="*/ 172 h 193"/>
                <a:gd name="T4" fmla="*/ 172 w 194"/>
                <a:gd name="T5" fmla="*/ 0 h 193"/>
                <a:gd name="T6" fmla="*/ 194 w 194"/>
                <a:gd name="T7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3">
                  <a:moveTo>
                    <a:pt x="194" y="193"/>
                  </a:moveTo>
                  <a:lnTo>
                    <a:pt x="0" y="172"/>
                  </a:lnTo>
                  <a:lnTo>
                    <a:pt x="172" y="0"/>
                  </a:lnTo>
                  <a:lnTo>
                    <a:pt x="194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7234238" y="4703763"/>
              <a:ext cx="220663" cy="217488"/>
            </a:xfrm>
            <a:custGeom>
              <a:avLst/>
              <a:gdLst>
                <a:gd name="T0" fmla="*/ 66 w 139"/>
                <a:gd name="T1" fmla="*/ 137 h 137"/>
                <a:gd name="T2" fmla="*/ 0 w 139"/>
                <a:gd name="T3" fmla="*/ 71 h 137"/>
                <a:gd name="T4" fmla="*/ 73 w 139"/>
                <a:gd name="T5" fmla="*/ 0 h 137"/>
                <a:gd name="T6" fmla="*/ 139 w 139"/>
                <a:gd name="T7" fmla="*/ 66 h 137"/>
                <a:gd name="T8" fmla="*/ 66 w 139"/>
                <a:gd name="T9" fmla="*/ 137 h 137"/>
                <a:gd name="T10" fmla="*/ 66 w 139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7">
                  <a:moveTo>
                    <a:pt x="66" y="137"/>
                  </a:moveTo>
                  <a:lnTo>
                    <a:pt x="0" y="71"/>
                  </a:lnTo>
                  <a:lnTo>
                    <a:pt x="73" y="0"/>
                  </a:lnTo>
                  <a:lnTo>
                    <a:pt x="139" y="66"/>
                  </a:lnTo>
                  <a:lnTo>
                    <a:pt x="66" y="137"/>
                  </a:lnTo>
                  <a:lnTo>
                    <a:pt x="66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7245350" y="3654425"/>
              <a:ext cx="307975" cy="306388"/>
            </a:xfrm>
            <a:custGeom>
              <a:avLst/>
              <a:gdLst>
                <a:gd name="T0" fmla="*/ 194 w 194"/>
                <a:gd name="T1" fmla="*/ 0 h 193"/>
                <a:gd name="T2" fmla="*/ 0 w 194"/>
                <a:gd name="T3" fmla="*/ 21 h 193"/>
                <a:gd name="T4" fmla="*/ 172 w 194"/>
                <a:gd name="T5" fmla="*/ 193 h 193"/>
                <a:gd name="T6" fmla="*/ 194 w 19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3">
                  <a:moveTo>
                    <a:pt x="194" y="0"/>
                  </a:moveTo>
                  <a:lnTo>
                    <a:pt x="0" y="21"/>
                  </a:lnTo>
                  <a:lnTo>
                    <a:pt x="172" y="19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7234238" y="3751263"/>
              <a:ext cx="220663" cy="217488"/>
            </a:xfrm>
            <a:custGeom>
              <a:avLst/>
              <a:gdLst>
                <a:gd name="T0" fmla="*/ 73 w 139"/>
                <a:gd name="T1" fmla="*/ 137 h 137"/>
                <a:gd name="T2" fmla="*/ 0 w 139"/>
                <a:gd name="T3" fmla="*/ 66 h 137"/>
                <a:gd name="T4" fmla="*/ 66 w 139"/>
                <a:gd name="T5" fmla="*/ 0 h 137"/>
                <a:gd name="T6" fmla="*/ 139 w 139"/>
                <a:gd name="T7" fmla="*/ 71 h 137"/>
                <a:gd name="T8" fmla="*/ 73 w 139"/>
                <a:gd name="T9" fmla="*/ 137 h 137"/>
                <a:gd name="T10" fmla="*/ 73 w 139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7">
                  <a:moveTo>
                    <a:pt x="73" y="137"/>
                  </a:moveTo>
                  <a:lnTo>
                    <a:pt x="0" y="66"/>
                  </a:lnTo>
                  <a:lnTo>
                    <a:pt x="66" y="0"/>
                  </a:lnTo>
                  <a:lnTo>
                    <a:pt x="139" y="71"/>
                  </a:lnTo>
                  <a:lnTo>
                    <a:pt x="73" y="137"/>
                  </a:lnTo>
                  <a:lnTo>
                    <a:pt x="73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6188075" y="4711700"/>
              <a:ext cx="307975" cy="306388"/>
            </a:xfrm>
            <a:custGeom>
              <a:avLst/>
              <a:gdLst>
                <a:gd name="T0" fmla="*/ 0 w 194"/>
                <a:gd name="T1" fmla="*/ 193 h 193"/>
                <a:gd name="T2" fmla="*/ 21 w 194"/>
                <a:gd name="T3" fmla="*/ 0 h 193"/>
                <a:gd name="T4" fmla="*/ 194 w 194"/>
                <a:gd name="T5" fmla="*/ 172 h 193"/>
                <a:gd name="T6" fmla="*/ 0 w 194"/>
                <a:gd name="T7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lnTo>
                    <a:pt x="21" y="0"/>
                  </a:lnTo>
                  <a:lnTo>
                    <a:pt x="194" y="172"/>
                  </a:lnTo>
                  <a:lnTo>
                    <a:pt x="0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6281738" y="4703763"/>
              <a:ext cx="220663" cy="217488"/>
            </a:xfrm>
            <a:custGeom>
              <a:avLst/>
              <a:gdLst>
                <a:gd name="T0" fmla="*/ 73 w 139"/>
                <a:gd name="T1" fmla="*/ 137 h 137"/>
                <a:gd name="T2" fmla="*/ 0 w 139"/>
                <a:gd name="T3" fmla="*/ 66 h 137"/>
                <a:gd name="T4" fmla="*/ 66 w 139"/>
                <a:gd name="T5" fmla="*/ 0 h 137"/>
                <a:gd name="T6" fmla="*/ 139 w 139"/>
                <a:gd name="T7" fmla="*/ 71 h 137"/>
                <a:gd name="T8" fmla="*/ 73 w 139"/>
                <a:gd name="T9" fmla="*/ 137 h 137"/>
                <a:gd name="T10" fmla="*/ 73 w 139"/>
                <a:gd name="T11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7">
                  <a:moveTo>
                    <a:pt x="73" y="137"/>
                  </a:moveTo>
                  <a:lnTo>
                    <a:pt x="0" y="66"/>
                  </a:lnTo>
                  <a:lnTo>
                    <a:pt x="66" y="0"/>
                  </a:lnTo>
                  <a:lnTo>
                    <a:pt x="139" y="71"/>
                  </a:lnTo>
                  <a:lnTo>
                    <a:pt x="73" y="137"/>
                  </a:lnTo>
                  <a:lnTo>
                    <a:pt x="73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0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F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1373" y="1416450"/>
            <a:ext cx="10290627" cy="544154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0335" y="6301331"/>
            <a:ext cx="1702135" cy="39791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8595897" y="5051141"/>
            <a:ext cx="10845378" cy="710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800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1" y="-1"/>
            <a:ext cx="1901372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1542946" y="-4"/>
            <a:ext cx="10633598" cy="14164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60E1BEF7-67B1-694A-990B-9EDD7D947625}"/>
              </a:ext>
            </a:extLst>
          </p:cNvPr>
          <p:cNvSpPr txBox="1">
            <a:spLocks/>
          </p:cNvSpPr>
          <p:nvPr/>
        </p:nvSpPr>
        <p:spPr>
          <a:xfrm>
            <a:off x="540518" y="319980"/>
            <a:ext cx="10515600" cy="10174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US" sz="4800" dirty="0">
                <a:solidFill>
                  <a:schemeClr val="bg1"/>
                </a:solidFill>
              </a:rPr>
              <a:t>STRUCTURED BY CAPABILITIES </a:t>
            </a:r>
          </a:p>
        </p:txBody>
      </p:sp>
    </p:spTree>
    <p:extLst>
      <p:ext uri="{BB962C8B-B14F-4D97-AF65-F5344CB8AC3E}">
        <p14:creationId xmlns:p14="http://schemas.microsoft.com/office/powerpoint/2010/main" val="2487946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19082</TotalTime>
  <Words>133</Words>
  <Application>Microsoft Macintosh PowerPoint</Application>
  <PresentationFormat>Widescreen</PresentationFormat>
  <Paragraphs>68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Wingdings</vt:lpstr>
      <vt:lpstr>Office Theme</vt:lpstr>
      <vt:lpstr>ANALYTICS EVERYWHERE</vt:lpstr>
      <vt:lpstr>PowerPoint Presentation</vt:lpstr>
      <vt:lpstr>PowerPoint Presentation</vt:lpstr>
      <vt:lpstr>PowerPoint Presentation</vt:lpstr>
      <vt:lpstr>SINGLE SOURCE OF TRUTH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Monash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Sibyl Stafford</dc:creator>
  <cp:lastModifiedBy>Warren Fraser</cp:lastModifiedBy>
  <cp:revision>260</cp:revision>
  <cp:lastPrinted>2018-11-19T05:42:33Z</cp:lastPrinted>
  <dcterms:created xsi:type="dcterms:W3CDTF">2018-04-18T06:45:58Z</dcterms:created>
  <dcterms:modified xsi:type="dcterms:W3CDTF">2018-11-28T02:28:07Z</dcterms:modified>
</cp:coreProperties>
</file>