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5" r:id="rId2"/>
  </p:sldMasterIdLst>
  <p:notesMasterIdLst>
    <p:notesMasterId r:id="rId25"/>
  </p:notesMasterIdLst>
  <p:handoutMasterIdLst>
    <p:handoutMasterId r:id="rId26"/>
  </p:handoutMasterIdLst>
  <p:sldIdLst>
    <p:sldId id="298" r:id="rId3"/>
    <p:sldId id="309" r:id="rId4"/>
    <p:sldId id="323" r:id="rId5"/>
    <p:sldId id="301" r:id="rId6"/>
    <p:sldId id="302" r:id="rId7"/>
    <p:sldId id="319" r:id="rId8"/>
    <p:sldId id="303" r:id="rId9"/>
    <p:sldId id="304" r:id="rId10"/>
    <p:sldId id="305" r:id="rId11"/>
    <p:sldId id="310" r:id="rId12"/>
    <p:sldId id="306" r:id="rId13"/>
    <p:sldId id="320" r:id="rId14"/>
    <p:sldId id="311" r:id="rId15"/>
    <p:sldId id="322" r:id="rId16"/>
    <p:sldId id="314" r:id="rId17"/>
    <p:sldId id="317" r:id="rId18"/>
    <p:sldId id="291" r:id="rId19"/>
    <p:sldId id="316" r:id="rId20"/>
    <p:sldId id="318" r:id="rId21"/>
    <p:sldId id="315" r:id="rId22"/>
    <p:sldId id="321" r:id="rId23"/>
    <p:sldId id="313" r:id="rId24"/>
  </p:sldIdLst>
  <p:sldSz cx="12192000" cy="6858000"/>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emy Hodgson" initials="JH" lastIdx="4" clrIdx="0">
    <p:extLst>
      <p:ext uri="{19B8F6BF-5375-455C-9EA6-DF929625EA0E}">
        <p15:presenceInfo xmlns:p15="http://schemas.microsoft.com/office/powerpoint/2012/main" userId="2cae397b-0330-40d0-a49b-1c36a06a5994" providerId="Windows Live"/>
      </p:ext>
    </p:extLst>
  </p:cmAuthor>
  <p:cmAuthor id="2" name="Kate Whitford" initials="KW" lastIdx="4" clrIdx="1">
    <p:extLst>
      <p:ext uri="{19B8F6BF-5375-455C-9EA6-DF929625EA0E}">
        <p15:presenceInfo xmlns:p15="http://schemas.microsoft.com/office/powerpoint/2012/main" userId="S-1-5-21-3351612550-2793455294-108779702-37586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1803"/>
    <a:srgbClr val="EF89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745" autoAdjust="0"/>
    <p:restoredTop sz="62976" autoAdjust="0"/>
  </p:normalViewPr>
  <p:slideViewPr>
    <p:cSldViewPr snapToGrid="0">
      <p:cViewPr varScale="1">
        <p:scale>
          <a:sx n="56" d="100"/>
          <a:sy n="56" d="100"/>
        </p:scale>
        <p:origin x="2624" y="184"/>
      </p:cViewPr>
      <p:guideLst/>
    </p:cSldViewPr>
  </p:slideViewPr>
  <p:notesTextViewPr>
    <p:cViewPr>
      <p:scale>
        <a:sx n="1" d="1"/>
        <a:sy n="1" d="1"/>
      </p:scale>
      <p:origin x="0" y="0"/>
    </p:cViewPr>
  </p:notesTextViewPr>
  <p:notesViewPr>
    <p:cSldViewPr snapToGrid="0">
      <p:cViewPr varScale="1">
        <p:scale>
          <a:sx n="80" d="100"/>
          <a:sy n="80" d="100"/>
        </p:scale>
        <p:origin x="4064"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Users\e5031313\FYC\2018%20results%20and%20retention\Grade%20Distribution%202018%20total.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81825097949713E-2"/>
          <c:y val="0.12970724191063174"/>
          <c:w val="0.94368899539731443"/>
          <c:h val="0.74371837957851572"/>
        </c:manualLayout>
      </c:layout>
      <c:barChart>
        <c:barDir val="col"/>
        <c:grouping val="clustered"/>
        <c:varyColors val="0"/>
        <c:ser>
          <c:idx val="0"/>
          <c:order val="0"/>
          <c:tx>
            <c:strRef>
              <c:f>graphs!$A$3</c:f>
              <c:strCache>
                <c:ptCount val="1"/>
                <c:pt idx="0">
                  <c:v>2017 all</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graphs!$B$2:$H$2</c:f>
              <c:strCache>
                <c:ptCount val="7"/>
                <c:pt idx="0">
                  <c:v>HD</c:v>
                </c:pt>
                <c:pt idx="1">
                  <c:v>D</c:v>
                </c:pt>
                <c:pt idx="2">
                  <c:v>C</c:v>
                </c:pt>
                <c:pt idx="3">
                  <c:v>P</c:v>
                </c:pt>
                <c:pt idx="4">
                  <c:v>N</c:v>
                </c:pt>
                <c:pt idx="5">
                  <c:v>WD - LATE</c:v>
                </c:pt>
                <c:pt idx="6">
                  <c:v>L</c:v>
                </c:pt>
              </c:strCache>
            </c:strRef>
          </c:cat>
          <c:val>
            <c:numRef>
              <c:f>graphs!$B$3:$H$3</c:f>
              <c:numCache>
                <c:formatCode>General</c:formatCode>
                <c:ptCount val="7"/>
                <c:pt idx="0">
                  <c:v>15.6</c:v>
                </c:pt>
                <c:pt idx="1">
                  <c:v>19.899999999999999</c:v>
                </c:pt>
                <c:pt idx="2">
                  <c:v>21.5</c:v>
                </c:pt>
                <c:pt idx="3">
                  <c:v>16.8</c:v>
                </c:pt>
                <c:pt idx="4">
                  <c:v>22.2</c:v>
                </c:pt>
                <c:pt idx="5">
                  <c:v>1.8</c:v>
                </c:pt>
                <c:pt idx="6">
                  <c:v>0</c:v>
                </c:pt>
              </c:numCache>
            </c:numRef>
          </c:val>
          <c:extLst>
            <c:ext xmlns:c16="http://schemas.microsoft.com/office/drawing/2014/chart" uri="{C3380CC4-5D6E-409C-BE32-E72D297353CC}">
              <c16:uniqueId val="{00000000-FE88-114C-BA22-974C7C4625A9}"/>
            </c:ext>
          </c:extLst>
        </c:ser>
        <c:ser>
          <c:idx val="1"/>
          <c:order val="1"/>
          <c:tx>
            <c:strRef>
              <c:f>graphs!$A$4</c:f>
              <c:strCache>
                <c:ptCount val="1"/>
                <c:pt idx="0">
                  <c:v>2018 all</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graphs!$B$2:$H$2</c:f>
              <c:strCache>
                <c:ptCount val="7"/>
                <c:pt idx="0">
                  <c:v>HD</c:v>
                </c:pt>
                <c:pt idx="1">
                  <c:v>D</c:v>
                </c:pt>
                <c:pt idx="2">
                  <c:v>C</c:v>
                </c:pt>
                <c:pt idx="3">
                  <c:v>P</c:v>
                </c:pt>
                <c:pt idx="4">
                  <c:v>N</c:v>
                </c:pt>
                <c:pt idx="5">
                  <c:v>WD - LATE</c:v>
                </c:pt>
                <c:pt idx="6">
                  <c:v>L</c:v>
                </c:pt>
              </c:strCache>
            </c:strRef>
          </c:cat>
          <c:val>
            <c:numRef>
              <c:f>graphs!$B$4:$H$4</c:f>
              <c:numCache>
                <c:formatCode>General</c:formatCode>
                <c:ptCount val="7"/>
                <c:pt idx="0">
                  <c:v>22.2</c:v>
                </c:pt>
                <c:pt idx="1">
                  <c:v>26.7</c:v>
                </c:pt>
                <c:pt idx="2">
                  <c:v>21.2</c:v>
                </c:pt>
                <c:pt idx="3">
                  <c:v>11.6</c:v>
                </c:pt>
                <c:pt idx="4">
                  <c:v>13.6</c:v>
                </c:pt>
                <c:pt idx="5">
                  <c:v>1.1000000000000001</c:v>
                </c:pt>
                <c:pt idx="6">
                  <c:v>2.6</c:v>
                </c:pt>
              </c:numCache>
            </c:numRef>
          </c:val>
          <c:extLst>
            <c:ext xmlns:c16="http://schemas.microsoft.com/office/drawing/2014/chart" uri="{C3380CC4-5D6E-409C-BE32-E72D297353CC}">
              <c16:uniqueId val="{00000001-FE88-114C-BA22-974C7C4625A9}"/>
            </c:ext>
          </c:extLst>
        </c:ser>
        <c:dLbls>
          <c:showLegendKey val="0"/>
          <c:showVal val="0"/>
          <c:showCatName val="0"/>
          <c:showSerName val="0"/>
          <c:showPercent val="0"/>
          <c:showBubbleSize val="0"/>
        </c:dLbls>
        <c:gapWidth val="219"/>
        <c:overlap val="-27"/>
        <c:axId val="1765900495"/>
        <c:axId val="1766357631"/>
      </c:barChart>
      <c:catAx>
        <c:axId val="17659004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66357631"/>
        <c:crosses val="autoZero"/>
        <c:auto val="1"/>
        <c:lblAlgn val="ctr"/>
        <c:lblOffset val="100"/>
        <c:noMultiLvlLbl val="0"/>
      </c:catAx>
      <c:valAx>
        <c:axId val="176635763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6590049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855838" y="0"/>
            <a:ext cx="2949787" cy="498693"/>
          </a:xfrm>
          <a:prstGeom prst="rect">
            <a:avLst/>
          </a:prstGeom>
        </p:spPr>
        <p:txBody>
          <a:bodyPr vert="horz" lIns="91440" tIns="45720" rIns="91440" bIns="45720" rtlCol="0"/>
          <a:lstStyle>
            <a:lvl1pPr algn="r">
              <a:defRPr sz="1200"/>
            </a:lvl1pPr>
          </a:lstStyle>
          <a:p>
            <a:fld id="{60FDE78F-AEC7-45A7-9B5A-F6FE46364A7E}" type="datetimeFigureOut">
              <a:rPr lang="en-AU" smtClean="0"/>
              <a:t>29/11/18</a:t>
            </a:fld>
            <a:endParaRPr lang="en-AU" dirty="0"/>
          </a:p>
        </p:txBody>
      </p:sp>
      <p:sp>
        <p:nvSpPr>
          <p:cNvPr id="4" name="Footer Placeholder 3"/>
          <p:cNvSpPr>
            <a:spLocks noGrp="1"/>
          </p:cNvSpPr>
          <p:nvPr>
            <p:ph type="ftr" sz="quarter" idx="2"/>
          </p:nvPr>
        </p:nvSpPr>
        <p:spPr>
          <a:xfrm>
            <a:off x="0" y="9440647"/>
            <a:ext cx="2949787" cy="498692"/>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55838" y="9440647"/>
            <a:ext cx="2949787" cy="498692"/>
          </a:xfrm>
          <a:prstGeom prst="rect">
            <a:avLst/>
          </a:prstGeom>
        </p:spPr>
        <p:txBody>
          <a:bodyPr vert="horz" lIns="91440" tIns="45720" rIns="91440" bIns="45720" rtlCol="0" anchor="b"/>
          <a:lstStyle>
            <a:lvl1pPr algn="r">
              <a:defRPr sz="1200"/>
            </a:lvl1pPr>
          </a:lstStyle>
          <a:p>
            <a:fld id="{3BF1706D-2F2F-435C-8706-D5117E41FC77}" type="slidenum">
              <a:rPr lang="en-AU" smtClean="0"/>
              <a:t>‹#›</a:t>
            </a:fld>
            <a:endParaRPr lang="en-AU" dirty="0"/>
          </a:p>
        </p:txBody>
      </p:sp>
    </p:spTree>
    <p:extLst>
      <p:ext uri="{BB962C8B-B14F-4D97-AF65-F5344CB8AC3E}">
        <p14:creationId xmlns:p14="http://schemas.microsoft.com/office/powerpoint/2010/main" val="2856480855"/>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5D388155-17C0-4339-BE71-85E61B8432F2}" type="datetimeFigureOut">
              <a:rPr lang="en-AU" smtClean="0"/>
              <a:t>29/11/18</a:t>
            </a:fld>
            <a:endParaRPr lang="en-AU" dirty="0"/>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4FA645C3-8316-49FC-9848-651D865299B8}" type="slidenum">
              <a:rPr lang="en-AU" smtClean="0"/>
              <a:t>‹#›</a:t>
            </a:fld>
            <a:endParaRPr lang="en-AU" dirty="0"/>
          </a:p>
        </p:txBody>
      </p:sp>
    </p:spTree>
    <p:extLst>
      <p:ext uri="{BB962C8B-B14F-4D97-AF65-F5344CB8AC3E}">
        <p14:creationId xmlns:p14="http://schemas.microsoft.com/office/powerpoint/2010/main" val="1697348558"/>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73F1BB-4BDD-4780-8E00-F8E7DB18361D}"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88268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Hive</a:t>
            </a:r>
            <a:r>
              <a:rPr lang="en-AU" baseline="0" dirty="0"/>
              <a:t> which is the central Learning and Teaching centre became First Year Central and all planning and design activity occurred here with six multi-faceted teams working on clusters of units</a:t>
            </a:r>
            <a:endParaRPr lang="en-AU" dirty="0"/>
          </a:p>
        </p:txBody>
      </p:sp>
      <p:sp>
        <p:nvSpPr>
          <p:cNvPr id="4" name="Slide Number Placeholder 3"/>
          <p:cNvSpPr>
            <a:spLocks noGrp="1"/>
          </p:cNvSpPr>
          <p:nvPr>
            <p:ph type="sldNum" sz="quarter" idx="10"/>
          </p:nvPr>
        </p:nvSpPr>
        <p:spPr/>
        <p:txBody>
          <a:bodyPr/>
          <a:lstStyle/>
          <a:p>
            <a:fld id="{5273F1BB-4BDD-4780-8E00-F8E7DB18361D}" type="slidenum">
              <a:rPr lang="en-AU" smtClean="0"/>
              <a:t>12</a:t>
            </a:fld>
            <a:endParaRPr lang="en-AU"/>
          </a:p>
        </p:txBody>
      </p:sp>
    </p:spTree>
    <p:extLst>
      <p:ext uri="{BB962C8B-B14F-4D97-AF65-F5344CB8AC3E}">
        <p14:creationId xmlns:p14="http://schemas.microsoft.com/office/powerpoint/2010/main" val="2814836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endParaRPr lang="en-AU" dirty="0"/>
          </a:p>
        </p:txBody>
      </p:sp>
      <p:sp>
        <p:nvSpPr>
          <p:cNvPr id="5" name="Slide Number Placeholder 4"/>
          <p:cNvSpPr>
            <a:spLocks noGrp="1"/>
          </p:cNvSpPr>
          <p:nvPr>
            <p:ph type="sldNum" sz="quarter" idx="11"/>
          </p:nvPr>
        </p:nvSpPr>
        <p:spPr/>
        <p:txBody>
          <a:bodyPr/>
          <a:lstStyle/>
          <a:p>
            <a:fld id="{4FA645C3-8316-49FC-9848-651D865299B8}" type="slidenum">
              <a:rPr lang="en-AU" smtClean="0"/>
              <a:t>16</a:t>
            </a:fld>
            <a:endParaRPr lang="en-AU" dirty="0"/>
          </a:p>
        </p:txBody>
      </p:sp>
    </p:spTree>
    <p:extLst>
      <p:ext uri="{BB962C8B-B14F-4D97-AF65-F5344CB8AC3E}">
        <p14:creationId xmlns:p14="http://schemas.microsoft.com/office/powerpoint/2010/main" val="39574081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AU" sz="1200" kern="1200" dirty="0">
              <a:solidFill>
                <a:schemeClr val="tx1"/>
              </a:solidFill>
              <a:effectLst/>
              <a:latin typeface="+mn-lt"/>
              <a:ea typeface="+mn-ea"/>
              <a:cs typeface="+mn-cs"/>
            </a:endParaRPr>
          </a:p>
          <a:p>
            <a:endParaRPr lang="en-US" dirty="0"/>
          </a:p>
        </p:txBody>
      </p:sp>
      <p:sp>
        <p:nvSpPr>
          <p:cNvPr id="4" name="Header Placeholder 3"/>
          <p:cNvSpPr>
            <a:spLocks noGrp="1"/>
          </p:cNvSpPr>
          <p:nvPr>
            <p:ph type="hdr" sz="quarter"/>
          </p:nvPr>
        </p:nvSpPr>
        <p:spPr/>
        <p:txBody>
          <a:bodyPr/>
          <a:lstStyle/>
          <a:p>
            <a:endParaRPr lang="en-AU" dirty="0"/>
          </a:p>
        </p:txBody>
      </p:sp>
      <p:sp>
        <p:nvSpPr>
          <p:cNvPr id="5" name="Slide Number Placeholder 4"/>
          <p:cNvSpPr>
            <a:spLocks noGrp="1"/>
          </p:cNvSpPr>
          <p:nvPr>
            <p:ph type="sldNum" sz="quarter" idx="5"/>
          </p:nvPr>
        </p:nvSpPr>
        <p:spPr/>
        <p:txBody>
          <a:bodyPr/>
          <a:lstStyle/>
          <a:p>
            <a:fld id="{4FA645C3-8316-49FC-9848-651D865299B8}" type="slidenum">
              <a:rPr lang="en-AU" smtClean="0"/>
              <a:t>17</a:t>
            </a:fld>
            <a:endParaRPr lang="en-AU" dirty="0"/>
          </a:p>
        </p:txBody>
      </p:sp>
    </p:spTree>
    <p:extLst>
      <p:ext uri="{BB962C8B-B14F-4D97-AF65-F5344CB8AC3E}">
        <p14:creationId xmlns:p14="http://schemas.microsoft.com/office/powerpoint/2010/main" val="40849313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Header Placeholder 3"/>
          <p:cNvSpPr>
            <a:spLocks noGrp="1"/>
          </p:cNvSpPr>
          <p:nvPr>
            <p:ph type="hdr" sz="quarter" idx="10"/>
          </p:nvPr>
        </p:nvSpPr>
        <p:spPr/>
        <p:txBody>
          <a:bodyPr/>
          <a:lstStyle/>
          <a:p>
            <a:endParaRPr lang="en-AU" dirty="0"/>
          </a:p>
        </p:txBody>
      </p:sp>
      <p:sp>
        <p:nvSpPr>
          <p:cNvPr id="5" name="Slide Number Placeholder 4"/>
          <p:cNvSpPr>
            <a:spLocks noGrp="1"/>
          </p:cNvSpPr>
          <p:nvPr>
            <p:ph type="sldNum" sz="quarter" idx="11"/>
          </p:nvPr>
        </p:nvSpPr>
        <p:spPr/>
        <p:txBody>
          <a:bodyPr/>
          <a:lstStyle/>
          <a:p>
            <a:fld id="{4FA645C3-8316-49FC-9848-651D865299B8}" type="slidenum">
              <a:rPr lang="en-AU" smtClean="0"/>
              <a:t>18</a:t>
            </a:fld>
            <a:endParaRPr lang="en-AU" dirty="0"/>
          </a:p>
        </p:txBody>
      </p:sp>
    </p:spTree>
    <p:extLst>
      <p:ext uri="{BB962C8B-B14F-4D97-AF65-F5344CB8AC3E}">
        <p14:creationId xmlns:p14="http://schemas.microsoft.com/office/powerpoint/2010/main" val="683808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AU" sz="1200" kern="1200" dirty="0">
              <a:solidFill>
                <a:schemeClr val="tx1"/>
              </a:solidFill>
              <a:effectLst/>
              <a:latin typeface="+mn-lt"/>
              <a:ea typeface="+mn-ea"/>
              <a:cs typeface="+mn-cs"/>
            </a:endParaRPr>
          </a:p>
          <a:p>
            <a:endParaRPr lang="en-US" dirty="0"/>
          </a:p>
        </p:txBody>
      </p:sp>
      <p:sp>
        <p:nvSpPr>
          <p:cNvPr id="4" name="Header Placeholder 3"/>
          <p:cNvSpPr>
            <a:spLocks noGrp="1"/>
          </p:cNvSpPr>
          <p:nvPr>
            <p:ph type="hdr" sz="quarter"/>
          </p:nvPr>
        </p:nvSpPr>
        <p:spPr/>
        <p:txBody>
          <a:bodyPr/>
          <a:lstStyle/>
          <a:p>
            <a:endParaRPr lang="en-AU" dirty="0"/>
          </a:p>
        </p:txBody>
      </p:sp>
      <p:sp>
        <p:nvSpPr>
          <p:cNvPr id="5" name="Slide Number Placeholder 4"/>
          <p:cNvSpPr>
            <a:spLocks noGrp="1"/>
          </p:cNvSpPr>
          <p:nvPr>
            <p:ph type="sldNum" sz="quarter" idx="5"/>
          </p:nvPr>
        </p:nvSpPr>
        <p:spPr/>
        <p:txBody>
          <a:bodyPr/>
          <a:lstStyle/>
          <a:p>
            <a:fld id="{4FA645C3-8316-49FC-9848-651D865299B8}" type="slidenum">
              <a:rPr lang="en-AU" smtClean="0"/>
              <a:t>22</a:t>
            </a:fld>
            <a:endParaRPr lang="en-AU" dirty="0"/>
          </a:p>
        </p:txBody>
      </p:sp>
    </p:spTree>
    <p:extLst>
      <p:ext uri="{BB962C8B-B14F-4D97-AF65-F5344CB8AC3E}">
        <p14:creationId xmlns:p14="http://schemas.microsoft.com/office/powerpoint/2010/main" val="2434217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a:t>For those who have not heard about our Block model we have put together a 60 second video to explain it. (next slide)</a:t>
            </a:r>
          </a:p>
          <a:p>
            <a:r>
              <a:rPr lang="en-AU" sz="1200" kern="1200" dirty="0">
                <a:solidFill>
                  <a:schemeClr val="tx1"/>
                </a:solidFill>
                <a:effectLst/>
                <a:latin typeface="+mn-lt"/>
                <a:ea typeface="+mn-ea"/>
                <a:cs typeface="+mn-cs"/>
              </a:rPr>
              <a:t>The VU First Year Model or alternatively the Block Model</a:t>
            </a:r>
            <a:r>
              <a:rPr lang="en-AU" sz="1200" kern="1200" baseline="0" dirty="0">
                <a:solidFill>
                  <a:schemeClr val="tx1"/>
                </a:solidFill>
                <a:effectLst/>
                <a:latin typeface="+mn-lt"/>
                <a:ea typeface="+mn-ea"/>
                <a:cs typeface="+mn-cs"/>
              </a:rPr>
              <a:t> is an </a:t>
            </a:r>
            <a:r>
              <a:rPr lang="en-AU" sz="1200" kern="1200" dirty="0">
                <a:solidFill>
                  <a:schemeClr val="tx1"/>
                </a:solidFill>
                <a:effectLst/>
                <a:latin typeface="+mn-lt"/>
                <a:ea typeface="+mn-ea"/>
                <a:cs typeface="+mn-cs"/>
              </a:rPr>
              <a:t>innovative approach that is flexible, immersive, inclusive and is designed specifically to provide excellent educational outcomes for the 21st Century student. </a:t>
            </a:r>
            <a:endParaRPr lang="en-AU" dirty="0"/>
          </a:p>
        </p:txBody>
      </p:sp>
      <p:sp>
        <p:nvSpPr>
          <p:cNvPr id="4" name="Header Placeholder 3"/>
          <p:cNvSpPr>
            <a:spLocks noGrp="1"/>
          </p:cNvSpPr>
          <p:nvPr>
            <p:ph type="hdr" sz="quarter" idx="10"/>
          </p:nvPr>
        </p:nvSpPr>
        <p:spPr/>
        <p:txBody>
          <a:bodyPr/>
          <a:lstStyle/>
          <a:p>
            <a:endParaRPr lang="en-AU" dirty="0"/>
          </a:p>
        </p:txBody>
      </p:sp>
      <p:sp>
        <p:nvSpPr>
          <p:cNvPr id="5" name="Slide Number Placeholder 4"/>
          <p:cNvSpPr>
            <a:spLocks noGrp="1"/>
          </p:cNvSpPr>
          <p:nvPr>
            <p:ph type="sldNum" sz="quarter" idx="11"/>
          </p:nvPr>
        </p:nvSpPr>
        <p:spPr/>
        <p:txBody>
          <a:bodyPr/>
          <a:lstStyle/>
          <a:p>
            <a:fld id="{4FA645C3-8316-49FC-9848-651D865299B8}" type="slidenum">
              <a:rPr lang="en-AU" smtClean="0"/>
              <a:t>2</a:t>
            </a:fld>
            <a:endParaRPr lang="en-AU" dirty="0"/>
          </a:p>
        </p:txBody>
      </p:sp>
    </p:spTree>
    <p:extLst>
      <p:ext uri="{BB962C8B-B14F-4D97-AF65-F5344CB8AC3E}">
        <p14:creationId xmlns:p14="http://schemas.microsoft.com/office/powerpoint/2010/main" val="2188347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Burning platform with many issues</a:t>
            </a:r>
          </a:p>
          <a:p>
            <a:r>
              <a:rPr lang="en-AU" dirty="0"/>
              <a:t>High</a:t>
            </a:r>
            <a:r>
              <a:rPr lang="en-AU" baseline="0" dirty="0"/>
              <a:t> attrition, </a:t>
            </a:r>
          </a:p>
          <a:p>
            <a:r>
              <a:rPr lang="en-AU" baseline="0" dirty="0"/>
              <a:t>low pass rates, </a:t>
            </a:r>
          </a:p>
          <a:p>
            <a:r>
              <a:rPr lang="en-AU" baseline="0" dirty="0"/>
              <a:t>low SES, </a:t>
            </a:r>
          </a:p>
          <a:p>
            <a:r>
              <a:rPr lang="en-AU" baseline="0" dirty="0"/>
              <a:t>First in family students</a:t>
            </a:r>
          </a:p>
          <a:p>
            <a:r>
              <a:rPr lang="en-AU" baseline="0" dirty="0"/>
              <a:t>Financially unsustainable, </a:t>
            </a:r>
          </a:p>
          <a:p>
            <a:r>
              <a:rPr lang="en-AU" baseline="0" dirty="0"/>
              <a:t>low staff morale, </a:t>
            </a:r>
          </a:p>
          <a:p>
            <a:r>
              <a:rPr lang="en-AU" baseline="0" dirty="0"/>
              <a:t>most generous EBA in the country, </a:t>
            </a:r>
          </a:p>
          <a:p>
            <a:r>
              <a:rPr lang="en-AU" baseline="0" dirty="0"/>
              <a:t>change fatigue after multiple restructures </a:t>
            </a:r>
            <a:r>
              <a:rPr lang="en-AU" baseline="0" dirty="0" err="1"/>
              <a:t>etc</a:t>
            </a:r>
            <a:r>
              <a:rPr lang="en-AU" baseline="0" dirty="0"/>
              <a:t> </a:t>
            </a:r>
            <a:r>
              <a:rPr lang="en-AU" baseline="0" dirty="0" err="1"/>
              <a:t>etc</a:t>
            </a:r>
            <a:endParaRPr lang="en-AU" baseline="0" dirty="0"/>
          </a:p>
          <a:p>
            <a:r>
              <a:rPr lang="en-AU" baseline="0" dirty="0"/>
              <a:t>Basically we were going down the dunny…</a:t>
            </a:r>
          </a:p>
          <a:p>
            <a:r>
              <a:rPr lang="en-AU" baseline="0" dirty="0"/>
              <a:t>So drastic measures needed</a:t>
            </a:r>
            <a:endParaRPr lang="en-AU" dirty="0"/>
          </a:p>
          <a:p>
            <a:endParaRPr lang="en-AU" dirty="0"/>
          </a:p>
        </p:txBody>
      </p:sp>
      <p:sp>
        <p:nvSpPr>
          <p:cNvPr id="4" name="Slide Number Placeholder 3"/>
          <p:cNvSpPr>
            <a:spLocks noGrp="1"/>
          </p:cNvSpPr>
          <p:nvPr>
            <p:ph type="sldNum" sz="quarter" idx="10"/>
          </p:nvPr>
        </p:nvSpPr>
        <p:spPr/>
        <p:txBody>
          <a:bodyPr/>
          <a:lstStyle/>
          <a:p>
            <a:fld id="{5273F1BB-4BDD-4780-8E00-F8E7DB18361D}" type="slidenum">
              <a:rPr lang="en-AU" smtClean="0"/>
              <a:t>4</a:t>
            </a:fld>
            <a:endParaRPr lang="en-AU"/>
          </a:p>
        </p:txBody>
      </p:sp>
    </p:spTree>
    <p:extLst>
      <p:ext uri="{BB962C8B-B14F-4D97-AF65-F5344CB8AC3E}">
        <p14:creationId xmlns:p14="http://schemas.microsoft.com/office/powerpoint/2010/main" val="549240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There was a sense that we were still trying to catch up with pack but what we needed for</a:t>
            </a:r>
            <a:r>
              <a:rPr lang="en-AU" baseline="0" dirty="0"/>
              <a:t> our survival was to leapfrog ahead of the pack</a:t>
            </a:r>
            <a:endParaRPr lang="en-AU"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73F1BB-4BDD-4780-8E00-F8E7DB18361D}"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39823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Sally </a:t>
            </a:r>
            <a:r>
              <a:rPr lang="en-AU" dirty="0" err="1"/>
              <a:t>Kift</a:t>
            </a:r>
            <a:r>
              <a:rPr lang="en-AU" dirty="0"/>
              <a:t> was</a:t>
            </a:r>
            <a:r>
              <a:rPr lang="en-AU" baseline="0" dirty="0"/>
              <a:t> a major influence and critical friend during our planning.</a:t>
            </a:r>
            <a:endParaRPr lang="en-AU" dirty="0"/>
          </a:p>
        </p:txBody>
      </p:sp>
      <p:sp>
        <p:nvSpPr>
          <p:cNvPr id="4" name="Slide Number Placeholder 3"/>
          <p:cNvSpPr>
            <a:spLocks noGrp="1"/>
          </p:cNvSpPr>
          <p:nvPr>
            <p:ph type="sldNum" sz="quarter" idx="10"/>
          </p:nvPr>
        </p:nvSpPr>
        <p:spPr/>
        <p:txBody>
          <a:bodyPr/>
          <a:lstStyle/>
          <a:p>
            <a:fld id="{5273F1BB-4BDD-4780-8E00-F8E7DB18361D}" type="slidenum">
              <a:rPr lang="en-AU" smtClean="0"/>
              <a:t>6</a:t>
            </a:fld>
            <a:endParaRPr lang="en-AU"/>
          </a:p>
        </p:txBody>
      </p:sp>
    </p:spTree>
    <p:extLst>
      <p:ext uri="{BB962C8B-B14F-4D97-AF65-F5344CB8AC3E}">
        <p14:creationId xmlns:p14="http://schemas.microsoft.com/office/powerpoint/2010/main" val="1765747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effectLst/>
                <a:latin typeface="+mn-lt"/>
                <a:ea typeface="+mn-ea"/>
                <a:cs typeface="+mn-cs"/>
              </a:rPr>
              <a:t>What was required was an approach that, while incorporating these existing leadership initiatives, would also and more importantly, position the university as legitimately agile, innovative, open and ready to deliver an educational experience suited to the 21st Century student.</a:t>
            </a:r>
            <a:endParaRPr lang="en-AU" dirty="0"/>
          </a:p>
        </p:txBody>
      </p:sp>
      <p:sp>
        <p:nvSpPr>
          <p:cNvPr id="4" name="Slide Number Placeholder 3"/>
          <p:cNvSpPr>
            <a:spLocks noGrp="1"/>
          </p:cNvSpPr>
          <p:nvPr>
            <p:ph type="sldNum" sz="quarter" idx="10"/>
          </p:nvPr>
        </p:nvSpPr>
        <p:spPr/>
        <p:txBody>
          <a:bodyPr/>
          <a:lstStyle/>
          <a:p>
            <a:fld id="{5273F1BB-4BDD-4780-8E00-F8E7DB18361D}" type="slidenum">
              <a:rPr lang="en-AU" smtClean="0"/>
              <a:t>7</a:t>
            </a:fld>
            <a:endParaRPr lang="en-AU"/>
          </a:p>
        </p:txBody>
      </p:sp>
    </p:spTree>
    <p:extLst>
      <p:ext uri="{BB962C8B-B14F-4D97-AF65-F5344CB8AC3E}">
        <p14:creationId xmlns:p14="http://schemas.microsoft.com/office/powerpoint/2010/main" val="15972783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David </a:t>
            </a:r>
            <a:r>
              <a:rPr lang="en-AU" dirty="0" err="1"/>
              <a:t>Helfands</a:t>
            </a:r>
            <a:r>
              <a:rPr lang="en-AU" baseline="0" dirty="0"/>
              <a:t> </a:t>
            </a:r>
            <a:r>
              <a:rPr lang="en-AU" baseline="0" dirty="0" err="1"/>
              <a:t>TedtalkX</a:t>
            </a:r>
            <a:r>
              <a:rPr lang="en-AU" baseline="0" dirty="0"/>
              <a:t> Vancouver on Designing a University for the New </a:t>
            </a:r>
            <a:r>
              <a:rPr lang="en-AU" baseline="0" dirty="0" err="1"/>
              <a:t>Millenium</a:t>
            </a:r>
            <a:r>
              <a:rPr lang="en-AU" baseline="0" dirty="0"/>
              <a:t> was a pointer to something unique</a:t>
            </a:r>
            <a:endParaRPr lang="en-AU"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73F1BB-4BDD-4780-8E00-F8E7DB18361D}"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7684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Flipped classes</a:t>
            </a:r>
          </a:p>
          <a:p>
            <a:r>
              <a:rPr lang="en-AU" dirty="0"/>
              <a:t>Activity</a:t>
            </a:r>
            <a:r>
              <a:rPr lang="en-AU" baseline="0" dirty="0"/>
              <a:t> based</a:t>
            </a:r>
            <a:endParaRPr lang="en-AU" dirty="0"/>
          </a:p>
        </p:txBody>
      </p:sp>
      <p:sp>
        <p:nvSpPr>
          <p:cNvPr id="4" name="Slide Number Placeholder 3"/>
          <p:cNvSpPr>
            <a:spLocks noGrp="1"/>
          </p:cNvSpPr>
          <p:nvPr>
            <p:ph type="sldNum" sz="quarter" idx="10"/>
          </p:nvPr>
        </p:nvSpPr>
        <p:spPr/>
        <p:txBody>
          <a:bodyPr/>
          <a:lstStyle/>
          <a:p>
            <a:fld id="{5273F1BB-4BDD-4780-8E00-F8E7DB18361D}" type="slidenum">
              <a:rPr lang="en-AU" smtClean="0"/>
              <a:t>9</a:t>
            </a:fld>
            <a:endParaRPr lang="en-AU"/>
          </a:p>
        </p:txBody>
      </p:sp>
    </p:spTree>
    <p:extLst>
      <p:ext uri="{BB962C8B-B14F-4D97-AF65-F5344CB8AC3E}">
        <p14:creationId xmlns:p14="http://schemas.microsoft.com/office/powerpoint/2010/main" val="274234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Two 12-week semesters plus a four-week exam period are now effectively eight four-week semesters. This has required massive changes to established procedures by systems, administration and other support staff.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The traditional rhythms of sending out offers, enrolment periods, timetabling, reporting </a:t>
            </a:r>
            <a:r>
              <a:rPr lang="en-AU" sz="1200" kern="1200" dirty="0" err="1">
                <a:solidFill>
                  <a:schemeClr val="tx1"/>
                </a:solidFill>
                <a:effectLst/>
                <a:latin typeface="+mn-lt"/>
                <a:ea typeface="+mn-ea"/>
                <a:cs typeface="+mn-cs"/>
              </a:rPr>
              <a:t>etc</a:t>
            </a:r>
            <a:r>
              <a:rPr lang="en-AU" sz="1200" kern="1200" dirty="0">
                <a:solidFill>
                  <a:schemeClr val="tx1"/>
                </a:solidFill>
                <a:effectLst/>
                <a:latin typeface="+mn-lt"/>
                <a:ea typeface="+mn-ea"/>
                <a:cs typeface="+mn-cs"/>
              </a:rPr>
              <a:t> have had to be recast.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To facilitate this, the eight work-stream leaders have been meeting weekly to collaborate, share intelligence and synchronise their activity and planning.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solidFill>
                  <a:schemeClr val="tx1"/>
                </a:solidFill>
                <a:effectLst/>
                <a:latin typeface="+mn-lt"/>
                <a:ea typeface="+mn-ea"/>
                <a:cs typeface="+mn-cs"/>
              </a:rPr>
              <a:t>All project activity has been tracked, curated and reported on via a SharePoint platform with strict deliverables and risk framework considerations. </a:t>
            </a:r>
          </a:p>
          <a:p>
            <a:endParaRPr lang="en-AU" dirty="0"/>
          </a:p>
        </p:txBody>
      </p:sp>
      <p:sp>
        <p:nvSpPr>
          <p:cNvPr id="4" name="Slide Number Placeholder 3"/>
          <p:cNvSpPr>
            <a:spLocks noGrp="1"/>
          </p:cNvSpPr>
          <p:nvPr>
            <p:ph type="sldNum" sz="quarter" idx="10"/>
          </p:nvPr>
        </p:nvSpPr>
        <p:spPr/>
        <p:txBody>
          <a:bodyPr/>
          <a:lstStyle/>
          <a:p>
            <a:fld id="{5273F1BB-4BDD-4780-8E00-F8E7DB18361D}" type="slidenum">
              <a:rPr lang="en-AU" smtClean="0"/>
              <a:t>11</a:t>
            </a:fld>
            <a:endParaRPr lang="en-AU"/>
          </a:p>
        </p:txBody>
      </p:sp>
    </p:spTree>
    <p:extLst>
      <p:ext uri="{BB962C8B-B14F-4D97-AF65-F5344CB8AC3E}">
        <p14:creationId xmlns:p14="http://schemas.microsoft.com/office/powerpoint/2010/main" val="39766038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Board header">
    <p:spTree>
      <p:nvGrpSpPr>
        <p:cNvPr id="1" name=""/>
        <p:cNvGrpSpPr/>
        <p:nvPr/>
      </p:nvGrpSpPr>
      <p:grpSpPr>
        <a:xfrm>
          <a:off x="0" y="0"/>
          <a:ext cx="0" cy="0"/>
          <a:chOff x="0" y="0"/>
          <a:chExt cx="0" cy="0"/>
        </a:xfrm>
      </p:grpSpPr>
      <p:sp>
        <p:nvSpPr>
          <p:cNvPr id="17" name="bk object 17"/>
          <p:cNvSpPr/>
          <p:nvPr userDrawn="1"/>
        </p:nvSpPr>
        <p:spPr>
          <a:xfrm>
            <a:off x="8022473" y="2425092"/>
            <a:ext cx="4169527" cy="4432908"/>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54" dirty="0"/>
          </a:p>
        </p:txBody>
      </p:sp>
      <p:sp>
        <p:nvSpPr>
          <p:cNvPr id="18" name="bk object 18"/>
          <p:cNvSpPr/>
          <p:nvPr/>
        </p:nvSpPr>
        <p:spPr>
          <a:xfrm>
            <a:off x="1190250" y="5858125"/>
            <a:ext cx="232887" cy="171043"/>
          </a:xfrm>
          <a:custGeom>
            <a:avLst/>
            <a:gdLst/>
            <a:ahLst/>
            <a:cxnLst/>
            <a:rect l="l" t="t" r="r" b="b"/>
            <a:pathLst>
              <a:path w="288925" h="266700">
                <a:moveTo>
                  <a:pt x="186864" y="266551"/>
                </a:moveTo>
                <a:lnTo>
                  <a:pt x="102705" y="266551"/>
                </a:lnTo>
                <a:lnTo>
                  <a:pt x="0" y="0"/>
                </a:lnTo>
                <a:lnTo>
                  <a:pt x="100847" y="0"/>
                </a:lnTo>
                <a:lnTo>
                  <a:pt x="144596" y="147583"/>
                </a:lnTo>
                <a:lnTo>
                  <a:pt x="232373" y="147583"/>
                </a:lnTo>
                <a:lnTo>
                  <a:pt x="186864" y="266551"/>
                </a:lnTo>
                <a:close/>
              </a:path>
              <a:path w="288925" h="266700">
                <a:moveTo>
                  <a:pt x="232373" y="147583"/>
                </a:moveTo>
                <a:lnTo>
                  <a:pt x="144596" y="147583"/>
                </a:lnTo>
                <a:lnTo>
                  <a:pt x="187975" y="0"/>
                </a:lnTo>
                <a:lnTo>
                  <a:pt x="288828" y="0"/>
                </a:lnTo>
                <a:lnTo>
                  <a:pt x="232373" y="147583"/>
                </a:lnTo>
                <a:close/>
              </a:path>
            </a:pathLst>
          </a:custGeom>
          <a:solidFill>
            <a:srgbClr val="FFFFFF"/>
          </a:solidFill>
        </p:spPr>
        <p:txBody>
          <a:bodyPr wrap="square" lIns="0" tIns="0" rIns="0" bIns="0" rtlCol="0"/>
          <a:lstStyle/>
          <a:p>
            <a:endParaRPr sz="1154" dirty="0"/>
          </a:p>
        </p:txBody>
      </p:sp>
      <p:sp>
        <p:nvSpPr>
          <p:cNvPr id="19" name="bk object 19"/>
          <p:cNvSpPr/>
          <p:nvPr/>
        </p:nvSpPr>
        <p:spPr>
          <a:xfrm>
            <a:off x="1437768" y="5858126"/>
            <a:ext cx="77288" cy="171043"/>
          </a:xfrm>
          <a:custGeom>
            <a:avLst/>
            <a:gdLst/>
            <a:ahLst/>
            <a:cxnLst/>
            <a:rect l="l" t="t" r="r" b="b"/>
            <a:pathLst>
              <a:path w="95885" h="266700">
                <a:moveTo>
                  <a:pt x="0" y="0"/>
                </a:moveTo>
                <a:lnTo>
                  <a:pt x="95577" y="0"/>
                </a:lnTo>
                <a:lnTo>
                  <a:pt x="95577" y="266551"/>
                </a:lnTo>
                <a:lnTo>
                  <a:pt x="0" y="266551"/>
                </a:lnTo>
                <a:lnTo>
                  <a:pt x="0" y="0"/>
                </a:lnTo>
                <a:close/>
              </a:path>
            </a:pathLst>
          </a:custGeom>
          <a:solidFill>
            <a:srgbClr val="FFFFFF"/>
          </a:solidFill>
        </p:spPr>
        <p:txBody>
          <a:bodyPr wrap="square" lIns="0" tIns="0" rIns="0" bIns="0" rtlCol="0"/>
          <a:lstStyle/>
          <a:p>
            <a:endParaRPr sz="1154" dirty="0"/>
          </a:p>
        </p:txBody>
      </p:sp>
      <p:sp>
        <p:nvSpPr>
          <p:cNvPr id="20" name="bk object 20"/>
          <p:cNvSpPr/>
          <p:nvPr/>
        </p:nvSpPr>
        <p:spPr>
          <a:xfrm>
            <a:off x="1526103" y="5855675"/>
            <a:ext cx="161229" cy="176744"/>
          </a:xfrm>
          <a:custGeom>
            <a:avLst/>
            <a:gdLst/>
            <a:ahLst/>
            <a:cxnLst/>
            <a:rect l="l" t="t" r="r" b="b"/>
            <a:pathLst>
              <a:path w="200025" h="275590">
                <a:moveTo>
                  <a:pt x="147821" y="275466"/>
                </a:moveTo>
                <a:lnTo>
                  <a:pt x="100710" y="269553"/>
                </a:lnTo>
                <a:lnTo>
                  <a:pt x="61121" y="252642"/>
                </a:lnTo>
                <a:lnTo>
                  <a:pt x="30306" y="226359"/>
                </a:lnTo>
                <a:lnTo>
                  <a:pt x="9515" y="192336"/>
                </a:lnTo>
                <a:lnTo>
                  <a:pt x="0" y="152199"/>
                </a:lnTo>
                <a:lnTo>
                  <a:pt x="606" y="135901"/>
                </a:lnTo>
                <a:lnTo>
                  <a:pt x="10239" y="91266"/>
                </a:lnTo>
                <a:lnTo>
                  <a:pt x="30225" y="54045"/>
                </a:lnTo>
                <a:lnTo>
                  <a:pt x="58810" y="25551"/>
                </a:lnTo>
                <a:lnTo>
                  <a:pt x="94238" y="7098"/>
                </a:lnTo>
                <a:lnTo>
                  <a:pt x="134753" y="0"/>
                </a:lnTo>
                <a:lnTo>
                  <a:pt x="147918" y="385"/>
                </a:lnTo>
                <a:lnTo>
                  <a:pt x="187046" y="6236"/>
                </a:lnTo>
                <a:lnTo>
                  <a:pt x="199189" y="84781"/>
                </a:lnTo>
                <a:lnTo>
                  <a:pt x="152964" y="84781"/>
                </a:lnTo>
                <a:lnTo>
                  <a:pt x="137907" y="86622"/>
                </a:lnTo>
                <a:lnTo>
                  <a:pt x="124649" y="91851"/>
                </a:lnTo>
                <a:lnTo>
                  <a:pt x="113610" y="100013"/>
                </a:lnTo>
                <a:lnTo>
                  <a:pt x="105212" y="110652"/>
                </a:lnTo>
                <a:lnTo>
                  <a:pt x="99874" y="123310"/>
                </a:lnTo>
                <a:lnTo>
                  <a:pt x="100616" y="141288"/>
                </a:lnTo>
                <a:lnTo>
                  <a:pt x="118929" y="178206"/>
                </a:lnTo>
                <a:lnTo>
                  <a:pt x="141204" y="188509"/>
                </a:lnTo>
                <a:lnTo>
                  <a:pt x="192442" y="188509"/>
                </a:lnTo>
                <a:lnTo>
                  <a:pt x="199617" y="266480"/>
                </a:lnTo>
                <a:lnTo>
                  <a:pt x="184035" y="270101"/>
                </a:lnTo>
                <a:lnTo>
                  <a:pt x="170622" y="272753"/>
                </a:lnTo>
                <a:lnTo>
                  <a:pt x="158757" y="274515"/>
                </a:lnTo>
                <a:lnTo>
                  <a:pt x="147821" y="275466"/>
                </a:lnTo>
                <a:close/>
              </a:path>
              <a:path w="200025" h="275590">
                <a:moveTo>
                  <a:pt x="199617" y="105173"/>
                </a:moveTo>
                <a:lnTo>
                  <a:pt x="188236" y="96374"/>
                </a:lnTo>
                <a:lnTo>
                  <a:pt x="176796" y="90063"/>
                </a:lnTo>
                <a:lnTo>
                  <a:pt x="165104" y="86209"/>
                </a:lnTo>
                <a:lnTo>
                  <a:pt x="152964" y="84781"/>
                </a:lnTo>
                <a:lnTo>
                  <a:pt x="199189" y="84781"/>
                </a:lnTo>
                <a:lnTo>
                  <a:pt x="199617" y="105173"/>
                </a:lnTo>
                <a:close/>
              </a:path>
              <a:path w="200025" h="275590">
                <a:moveTo>
                  <a:pt x="192442" y="188509"/>
                </a:moveTo>
                <a:lnTo>
                  <a:pt x="141204" y="188509"/>
                </a:lnTo>
                <a:lnTo>
                  <a:pt x="156858" y="188232"/>
                </a:lnTo>
                <a:lnTo>
                  <a:pt x="169911" y="186311"/>
                </a:lnTo>
                <a:lnTo>
                  <a:pt x="181169" y="182772"/>
                </a:lnTo>
                <a:lnTo>
                  <a:pt x="191442" y="177641"/>
                </a:lnTo>
                <a:lnTo>
                  <a:pt x="192442" y="188509"/>
                </a:lnTo>
                <a:close/>
              </a:path>
            </a:pathLst>
          </a:custGeom>
          <a:solidFill>
            <a:srgbClr val="FFFFFF"/>
          </a:solidFill>
        </p:spPr>
        <p:txBody>
          <a:bodyPr wrap="square" lIns="0" tIns="0" rIns="0" bIns="0" rtlCol="0"/>
          <a:lstStyle/>
          <a:p>
            <a:endParaRPr sz="1154" dirty="0"/>
          </a:p>
        </p:txBody>
      </p:sp>
      <p:sp>
        <p:nvSpPr>
          <p:cNvPr id="21" name="bk object 21"/>
          <p:cNvSpPr/>
          <p:nvPr/>
        </p:nvSpPr>
        <p:spPr>
          <a:xfrm>
            <a:off x="1705402" y="5858124"/>
            <a:ext cx="163788" cy="171043"/>
          </a:xfrm>
          <a:custGeom>
            <a:avLst/>
            <a:gdLst/>
            <a:ahLst/>
            <a:cxnLst/>
            <a:rect l="l" t="t" r="r" b="b"/>
            <a:pathLst>
              <a:path w="203200" h="266700">
                <a:moveTo>
                  <a:pt x="0" y="85552"/>
                </a:moveTo>
                <a:lnTo>
                  <a:pt x="0" y="0"/>
                </a:lnTo>
                <a:lnTo>
                  <a:pt x="202629" y="0"/>
                </a:lnTo>
                <a:lnTo>
                  <a:pt x="202629" y="83673"/>
                </a:lnTo>
                <a:lnTo>
                  <a:pt x="53404" y="83673"/>
                </a:lnTo>
                <a:lnTo>
                  <a:pt x="0" y="85552"/>
                </a:lnTo>
                <a:close/>
              </a:path>
              <a:path w="203200" h="266700">
                <a:moveTo>
                  <a:pt x="148495" y="266551"/>
                </a:moveTo>
                <a:lnTo>
                  <a:pt x="53404" y="266551"/>
                </a:lnTo>
                <a:lnTo>
                  <a:pt x="53404" y="83673"/>
                </a:lnTo>
                <a:lnTo>
                  <a:pt x="202629" y="83673"/>
                </a:lnTo>
                <a:lnTo>
                  <a:pt x="202629" y="84059"/>
                </a:lnTo>
                <a:lnTo>
                  <a:pt x="148495" y="84059"/>
                </a:lnTo>
                <a:lnTo>
                  <a:pt x="148495" y="266551"/>
                </a:lnTo>
                <a:close/>
              </a:path>
              <a:path w="203200" h="266700">
                <a:moveTo>
                  <a:pt x="202629" y="87035"/>
                </a:moveTo>
                <a:lnTo>
                  <a:pt x="148495" y="84059"/>
                </a:lnTo>
                <a:lnTo>
                  <a:pt x="202629" y="84059"/>
                </a:lnTo>
                <a:lnTo>
                  <a:pt x="202629" y="87035"/>
                </a:lnTo>
                <a:close/>
              </a:path>
            </a:pathLst>
          </a:custGeom>
          <a:solidFill>
            <a:srgbClr val="FFFFFF"/>
          </a:solidFill>
        </p:spPr>
        <p:txBody>
          <a:bodyPr wrap="square" lIns="0" tIns="0" rIns="0" bIns="0" rtlCol="0"/>
          <a:lstStyle/>
          <a:p>
            <a:endParaRPr sz="1154" dirty="0"/>
          </a:p>
        </p:txBody>
      </p:sp>
      <p:sp>
        <p:nvSpPr>
          <p:cNvPr id="22" name="bk object 22"/>
          <p:cNvSpPr/>
          <p:nvPr/>
        </p:nvSpPr>
        <p:spPr>
          <a:xfrm>
            <a:off x="1873433" y="5855068"/>
            <a:ext cx="233910" cy="177559"/>
          </a:xfrm>
          <a:custGeom>
            <a:avLst/>
            <a:gdLst/>
            <a:ahLst/>
            <a:cxnLst/>
            <a:rect l="l" t="t" r="r" b="b"/>
            <a:pathLst>
              <a:path w="290194" h="276859">
                <a:moveTo>
                  <a:pt x="132194" y="276682"/>
                </a:moveTo>
                <a:lnTo>
                  <a:pt x="87940" y="267825"/>
                </a:lnTo>
                <a:lnTo>
                  <a:pt x="51342" y="248414"/>
                </a:lnTo>
                <a:lnTo>
                  <a:pt x="23653" y="219615"/>
                </a:lnTo>
                <a:lnTo>
                  <a:pt x="6121" y="182599"/>
                </a:lnTo>
                <a:lnTo>
                  <a:pt x="0" y="138534"/>
                </a:lnTo>
                <a:lnTo>
                  <a:pt x="1" y="137826"/>
                </a:lnTo>
                <a:lnTo>
                  <a:pt x="6150" y="94460"/>
                </a:lnTo>
                <a:lnTo>
                  <a:pt x="23534" y="57941"/>
                </a:lnTo>
                <a:lnTo>
                  <a:pt x="51121" y="29387"/>
                </a:lnTo>
                <a:lnTo>
                  <a:pt x="87878" y="9912"/>
                </a:lnTo>
                <a:lnTo>
                  <a:pt x="132772" y="634"/>
                </a:lnTo>
                <a:lnTo>
                  <a:pt x="149367" y="0"/>
                </a:lnTo>
                <a:lnTo>
                  <a:pt x="164789" y="953"/>
                </a:lnTo>
                <a:lnTo>
                  <a:pt x="206790" y="11067"/>
                </a:lnTo>
                <a:lnTo>
                  <a:pt x="241477" y="31476"/>
                </a:lnTo>
                <a:lnTo>
                  <a:pt x="267675" y="61425"/>
                </a:lnTo>
                <a:lnTo>
                  <a:pt x="279328" y="85112"/>
                </a:lnTo>
                <a:lnTo>
                  <a:pt x="145216" y="85112"/>
                </a:lnTo>
                <a:lnTo>
                  <a:pt x="139665" y="85426"/>
                </a:lnTo>
                <a:lnTo>
                  <a:pt x="103292" y="116623"/>
                </a:lnTo>
                <a:lnTo>
                  <a:pt x="98617" y="150716"/>
                </a:lnTo>
                <a:lnTo>
                  <a:pt x="102986" y="164373"/>
                </a:lnTo>
                <a:lnTo>
                  <a:pt x="110404" y="175765"/>
                </a:lnTo>
                <a:lnTo>
                  <a:pt x="120581" y="184444"/>
                </a:lnTo>
                <a:lnTo>
                  <a:pt x="133228" y="189963"/>
                </a:lnTo>
                <a:lnTo>
                  <a:pt x="148053" y="191873"/>
                </a:lnTo>
                <a:lnTo>
                  <a:pt x="280556" y="191873"/>
                </a:lnTo>
                <a:lnTo>
                  <a:pt x="277128" y="200265"/>
                </a:lnTo>
                <a:lnTo>
                  <a:pt x="255138" y="232327"/>
                </a:lnTo>
                <a:lnTo>
                  <a:pt x="223226" y="256437"/>
                </a:lnTo>
                <a:lnTo>
                  <a:pt x="182031" y="271566"/>
                </a:lnTo>
                <a:lnTo>
                  <a:pt x="149727" y="276152"/>
                </a:lnTo>
                <a:lnTo>
                  <a:pt x="132194" y="276682"/>
                </a:lnTo>
                <a:close/>
              </a:path>
              <a:path w="290194" h="276859">
                <a:moveTo>
                  <a:pt x="280556" y="191873"/>
                </a:moveTo>
                <a:lnTo>
                  <a:pt x="148053" y="191873"/>
                </a:lnTo>
                <a:lnTo>
                  <a:pt x="160299" y="189391"/>
                </a:lnTo>
                <a:lnTo>
                  <a:pt x="170962" y="183546"/>
                </a:lnTo>
                <a:lnTo>
                  <a:pt x="179731" y="174459"/>
                </a:lnTo>
                <a:lnTo>
                  <a:pt x="186294" y="162251"/>
                </a:lnTo>
                <a:lnTo>
                  <a:pt x="190338" y="147044"/>
                </a:lnTo>
                <a:lnTo>
                  <a:pt x="191553" y="128958"/>
                </a:lnTo>
                <a:lnTo>
                  <a:pt x="187678" y="114541"/>
                </a:lnTo>
                <a:lnTo>
                  <a:pt x="180659" y="102435"/>
                </a:lnTo>
                <a:lnTo>
                  <a:pt x="170943" y="93153"/>
                </a:lnTo>
                <a:lnTo>
                  <a:pt x="158979" y="87208"/>
                </a:lnTo>
                <a:lnTo>
                  <a:pt x="145216" y="85112"/>
                </a:lnTo>
                <a:lnTo>
                  <a:pt x="279328" y="85112"/>
                </a:lnTo>
                <a:lnTo>
                  <a:pt x="289284" y="130493"/>
                </a:lnTo>
                <a:lnTo>
                  <a:pt x="289907" y="146928"/>
                </a:lnTo>
                <a:lnTo>
                  <a:pt x="288555" y="161282"/>
                </a:lnTo>
                <a:lnTo>
                  <a:pt x="285959" y="174982"/>
                </a:lnTo>
                <a:lnTo>
                  <a:pt x="282142" y="187989"/>
                </a:lnTo>
                <a:lnTo>
                  <a:pt x="280556" y="191873"/>
                </a:lnTo>
                <a:close/>
              </a:path>
            </a:pathLst>
          </a:custGeom>
          <a:solidFill>
            <a:srgbClr val="FFFFFF"/>
          </a:solidFill>
        </p:spPr>
        <p:txBody>
          <a:bodyPr wrap="square" lIns="0" tIns="0" rIns="0" bIns="0" rtlCol="0"/>
          <a:lstStyle/>
          <a:p>
            <a:endParaRPr sz="1154" dirty="0"/>
          </a:p>
        </p:txBody>
      </p:sp>
      <p:sp>
        <p:nvSpPr>
          <p:cNvPr id="23" name="bk object 23"/>
          <p:cNvSpPr/>
          <p:nvPr/>
        </p:nvSpPr>
        <p:spPr>
          <a:xfrm>
            <a:off x="2125104" y="5858125"/>
            <a:ext cx="201664" cy="171043"/>
          </a:xfrm>
          <a:custGeom>
            <a:avLst/>
            <a:gdLst/>
            <a:ahLst/>
            <a:cxnLst/>
            <a:rect l="l" t="t" r="r" b="b"/>
            <a:pathLst>
              <a:path w="250189" h="266700">
                <a:moveTo>
                  <a:pt x="96097" y="266551"/>
                </a:moveTo>
                <a:lnTo>
                  <a:pt x="0" y="266551"/>
                </a:lnTo>
                <a:lnTo>
                  <a:pt x="0" y="0"/>
                </a:lnTo>
                <a:lnTo>
                  <a:pt x="134501" y="262"/>
                </a:lnTo>
                <a:lnTo>
                  <a:pt x="175734" y="10541"/>
                </a:lnTo>
                <a:lnTo>
                  <a:pt x="206893" y="34908"/>
                </a:lnTo>
                <a:lnTo>
                  <a:pt x="224959" y="71857"/>
                </a:lnTo>
                <a:lnTo>
                  <a:pt x="96456" y="71857"/>
                </a:lnTo>
                <a:lnTo>
                  <a:pt x="96456" y="119001"/>
                </a:lnTo>
                <a:lnTo>
                  <a:pt x="225208" y="119001"/>
                </a:lnTo>
                <a:lnTo>
                  <a:pt x="220865" y="130009"/>
                </a:lnTo>
                <a:lnTo>
                  <a:pt x="213903" y="140656"/>
                </a:lnTo>
                <a:lnTo>
                  <a:pt x="204859" y="149604"/>
                </a:lnTo>
                <a:lnTo>
                  <a:pt x="193739" y="156858"/>
                </a:lnTo>
                <a:lnTo>
                  <a:pt x="180549" y="162425"/>
                </a:lnTo>
                <a:lnTo>
                  <a:pt x="186950" y="172024"/>
                </a:lnTo>
                <a:lnTo>
                  <a:pt x="92355" y="172024"/>
                </a:lnTo>
                <a:lnTo>
                  <a:pt x="94000" y="184574"/>
                </a:lnTo>
                <a:lnTo>
                  <a:pt x="95350" y="196121"/>
                </a:lnTo>
                <a:lnTo>
                  <a:pt x="95715" y="200547"/>
                </a:lnTo>
                <a:lnTo>
                  <a:pt x="96097" y="203854"/>
                </a:lnTo>
                <a:lnTo>
                  <a:pt x="96097" y="266551"/>
                </a:lnTo>
                <a:close/>
              </a:path>
              <a:path w="250189" h="266700">
                <a:moveTo>
                  <a:pt x="225208" y="119001"/>
                </a:moveTo>
                <a:lnTo>
                  <a:pt x="96456" y="119001"/>
                </a:lnTo>
                <a:lnTo>
                  <a:pt x="115762" y="118403"/>
                </a:lnTo>
                <a:lnTo>
                  <a:pt x="126091" y="113430"/>
                </a:lnTo>
                <a:lnTo>
                  <a:pt x="132117" y="102543"/>
                </a:lnTo>
                <a:lnTo>
                  <a:pt x="133004" y="84694"/>
                </a:lnTo>
                <a:lnTo>
                  <a:pt x="123864" y="75273"/>
                </a:lnTo>
                <a:lnTo>
                  <a:pt x="109036" y="71857"/>
                </a:lnTo>
                <a:lnTo>
                  <a:pt x="224959" y="71857"/>
                </a:lnTo>
                <a:lnTo>
                  <a:pt x="225061" y="72174"/>
                </a:lnTo>
                <a:lnTo>
                  <a:pt x="227726" y="87256"/>
                </a:lnTo>
                <a:lnTo>
                  <a:pt x="228516" y="103595"/>
                </a:lnTo>
                <a:lnTo>
                  <a:pt x="225738" y="117657"/>
                </a:lnTo>
                <a:lnTo>
                  <a:pt x="225208" y="119001"/>
                </a:lnTo>
                <a:close/>
              </a:path>
              <a:path w="250189" h="266700">
                <a:moveTo>
                  <a:pt x="249983" y="266551"/>
                </a:moveTo>
                <a:lnTo>
                  <a:pt x="139382" y="266551"/>
                </a:lnTo>
                <a:lnTo>
                  <a:pt x="107195" y="201258"/>
                </a:lnTo>
                <a:lnTo>
                  <a:pt x="103512" y="193537"/>
                </a:lnTo>
                <a:lnTo>
                  <a:pt x="100189" y="186151"/>
                </a:lnTo>
                <a:lnTo>
                  <a:pt x="97208" y="180243"/>
                </a:lnTo>
                <a:lnTo>
                  <a:pt x="92355" y="172024"/>
                </a:lnTo>
                <a:lnTo>
                  <a:pt x="186950" y="172024"/>
                </a:lnTo>
                <a:lnTo>
                  <a:pt x="249983" y="266551"/>
                </a:lnTo>
                <a:close/>
              </a:path>
            </a:pathLst>
          </a:custGeom>
          <a:solidFill>
            <a:srgbClr val="FFFFFF"/>
          </a:solidFill>
        </p:spPr>
        <p:txBody>
          <a:bodyPr wrap="square" lIns="0" tIns="0" rIns="0" bIns="0" rtlCol="0"/>
          <a:lstStyle/>
          <a:p>
            <a:endParaRPr sz="1154" dirty="0"/>
          </a:p>
        </p:txBody>
      </p:sp>
      <p:sp>
        <p:nvSpPr>
          <p:cNvPr id="24" name="bk object 24"/>
          <p:cNvSpPr/>
          <p:nvPr/>
        </p:nvSpPr>
        <p:spPr>
          <a:xfrm>
            <a:off x="2345810" y="5858126"/>
            <a:ext cx="77288" cy="171043"/>
          </a:xfrm>
          <a:custGeom>
            <a:avLst/>
            <a:gdLst/>
            <a:ahLst/>
            <a:cxnLst/>
            <a:rect l="l" t="t" r="r" b="b"/>
            <a:pathLst>
              <a:path w="95885" h="266700">
                <a:moveTo>
                  <a:pt x="0" y="0"/>
                </a:moveTo>
                <a:lnTo>
                  <a:pt x="95599" y="0"/>
                </a:lnTo>
                <a:lnTo>
                  <a:pt x="95599" y="266551"/>
                </a:lnTo>
                <a:lnTo>
                  <a:pt x="0" y="266551"/>
                </a:lnTo>
                <a:lnTo>
                  <a:pt x="0" y="0"/>
                </a:lnTo>
                <a:close/>
              </a:path>
            </a:pathLst>
          </a:custGeom>
          <a:solidFill>
            <a:srgbClr val="FFFFFF"/>
          </a:solidFill>
        </p:spPr>
        <p:txBody>
          <a:bodyPr wrap="square" lIns="0" tIns="0" rIns="0" bIns="0" rtlCol="0"/>
          <a:lstStyle/>
          <a:p>
            <a:endParaRPr sz="1154" dirty="0"/>
          </a:p>
        </p:txBody>
      </p:sp>
      <p:sp>
        <p:nvSpPr>
          <p:cNvPr id="25" name="bk object 25"/>
          <p:cNvSpPr/>
          <p:nvPr/>
        </p:nvSpPr>
        <p:spPr>
          <a:xfrm>
            <a:off x="2432025" y="5858124"/>
            <a:ext cx="238005" cy="171043"/>
          </a:xfrm>
          <a:custGeom>
            <a:avLst/>
            <a:gdLst/>
            <a:ahLst/>
            <a:cxnLst/>
            <a:rect l="l" t="t" r="r" b="b"/>
            <a:pathLst>
              <a:path w="295275" h="266700">
                <a:moveTo>
                  <a:pt x="100885" y="266551"/>
                </a:moveTo>
                <a:lnTo>
                  <a:pt x="0" y="266551"/>
                </a:lnTo>
                <a:lnTo>
                  <a:pt x="92298" y="0"/>
                </a:lnTo>
                <a:lnTo>
                  <a:pt x="202441" y="0"/>
                </a:lnTo>
                <a:lnTo>
                  <a:pt x="233620" y="90017"/>
                </a:lnTo>
                <a:lnTo>
                  <a:pt x="147228" y="90017"/>
                </a:lnTo>
                <a:lnTo>
                  <a:pt x="126802" y="169645"/>
                </a:lnTo>
                <a:lnTo>
                  <a:pt x="261201" y="169645"/>
                </a:lnTo>
                <a:lnTo>
                  <a:pt x="283019" y="232634"/>
                </a:lnTo>
                <a:lnTo>
                  <a:pt x="110861" y="232634"/>
                </a:lnTo>
                <a:lnTo>
                  <a:pt x="100885" y="266551"/>
                </a:lnTo>
                <a:close/>
              </a:path>
              <a:path w="295275" h="266700">
                <a:moveTo>
                  <a:pt x="261201" y="169645"/>
                </a:moveTo>
                <a:lnTo>
                  <a:pt x="167212" y="169645"/>
                </a:lnTo>
                <a:lnTo>
                  <a:pt x="147228" y="90017"/>
                </a:lnTo>
                <a:lnTo>
                  <a:pt x="233620" y="90017"/>
                </a:lnTo>
                <a:lnTo>
                  <a:pt x="261201" y="169645"/>
                </a:lnTo>
                <a:close/>
              </a:path>
              <a:path w="295275" h="266700">
                <a:moveTo>
                  <a:pt x="294767" y="266551"/>
                </a:moveTo>
                <a:lnTo>
                  <a:pt x="193953" y="266551"/>
                </a:lnTo>
                <a:lnTo>
                  <a:pt x="183900" y="232634"/>
                </a:lnTo>
                <a:lnTo>
                  <a:pt x="283019" y="232634"/>
                </a:lnTo>
                <a:lnTo>
                  <a:pt x="294767" y="266551"/>
                </a:lnTo>
                <a:close/>
              </a:path>
            </a:pathLst>
          </a:custGeom>
          <a:solidFill>
            <a:srgbClr val="FFFFFF"/>
          </a:solidFill>
        </p:spPr>
        <p:txBody>
          <a:bodyPr wrap="square" lIns="0" tIns="0" rIns="0" bIns="0" rtlCol="0"/>
          <a:lstStyle/>
          <a:p>
            <a:endParaRPr sz="1154" dirty="0"/>
          </a:p>
        </p:txBody>
      </p:sp>
      <p:sp>
        <p:nvSpPr>
          <p:cNvPr id="26" name="bk object 26"/>
          <p:cNvSpPr/>
          <p:nvPr/>
        </p:nvSpPr>
        <p:spPr>
          <a:xfrm>
            <a:off x="1207729" y="6074302"/>
            <a:ext cx="157135" cy="138463"/>
          </a:xfrm>
          <a:custGeom>
            <a:avLst/>
            <a:gdLst/>
            <a:ahLst/>
            <a:cxnLst/>
            <a:rect l="l" t="t" r="r" b="b"/>
            <a:pathLst>
              <a:path w="194944" h="215900">
                <a:moveTo>
                  <a:pt x="112468" y="215693"/>
                </a:moveTo>
                <a:lnTo>
                  <a:pt x="65498" y="212201"/>
                </a:lnTo>
                <a:lnTo>
                  <a:pt x="23188" y="191419"/>
                </a:lnTo>
                <a:lnTo>
                  <a:pt x="1182" y="146594"/>
                </a:lnTo>
                <a:lnTo>
                  <a:pt x="0" y="0"/>
                </a:lnTo>
                <a:lnTo>
                  <a:pt x="75699" y="0"/>
                </a:lnTo>
                <a:lnTo>
                  <a:pt x="75699" y="130079"/>
                </a:lnTo>
                <a:lnTo>
                  <a:pt x="76285" y="136273"/>
                </a:lnTo>
                <a:lnTo>
                  <a:pt x="77772" y="139250"/>
                </a:lnTo>
                <a:lnTo>
                  <a:pt x="80437" y="146321"/>
                </a:lnTo>
                <a:lnTo>
                  <a:pt x="88411" y="150763"/>
                </a:lnTo>
                <a:lnTo>
                  <a:pt x="192950" y="150763"/>
                </a:lnTo>
                <a:lnTo>
                  <a:pt x="192414" y="154441"/>
                </a:lnTo>
                <a:lnTo>
                  <a:pt x="173682" y="189193"/>
                </a:lnTo>
                <a:lnTo>
                  <a:pt x="141111" y="209752"/>
                </a:lnTo>
                <a:lnTo>
                  <a:pt x="127445" y="213493"/>
                </a:lnTo>
                <a:lnTo>
                  <a:pt x="112468" y="215693"/>
                </a:lnTo>
                <a:close/>
              </a:path>
              <a:path w="194944" h="215900">
                <a:moveTo>
                  <a:pt x="192950" y="150763"/>
                </a:moveTo>
                <a:lnTo>
                  <a:pt x="102887" y="150763"/>
                </a:lnTo>
                <a:lnTo>
                  <a:pt x="107333" y="149269"/>
                </a:lnTo>
                <a:lnTo>
                  <a:pt x="111176" y="146321"/>
                </a:lnTo>
                <a:lnTo>
                  <a:pt x="117242" y="138950"/>
                </a:lnTo>
                <a:lnTo>
                  <a:pt x="119108" y="124103"/>
                </a:lnTo>
                <a:lnTo>
                  <a:pt x="119149" y="0"/>
                </a:lnTo>
                <a:lnTo>
                  <a:pt x="194788" y="0"/>
                </a:lnTo>
                <a:lnTo>
                  <a:pt x="194788" y="128629"/>
                </a:lnTo>
                <a:lnTo>
                  <a:pt x="194213" y="142091"/>
                </a:lnTo>
                <a:lnTo>
                  <a:pt x="192950" y="150763"/>
                </a:lnTo>
                <a:close/>
              </a:path>
            </a:pathLst>
          </a:custGeom>
          <a:solidFill>
            <a:srgbClr val="FFFFFF"/>
          </a:solidFill>
        </p:spPr>
        <p:txBody>
          <a:bodyPr wrap="square" lIns="0" tIns="0" rIns="0" bIns="0" rtlCol="0"/>
          <a:lstStyle/>
          <a:p>
            <a:endParaRPr sz="1154" dirty="0"/>
          </a:p>
        </p:txBody>
      </p:sp>
      <p:sp>
        <p:nvSpPr>
          <p:cNvPr id="27" name="bk object 27"/>
          <p:cNvSpPr/>
          <p:nvPr/>
        </p:nvSpPr>
        <p:spPr>
          <a:xfrm>
            <a:off x="1383943" y="6074301"/>
            <a:ext cx="175049" cy="136427"/>
          </a:xfrm>
          <a:custGeom>
            <a:avLst/>
            <a:gdLst/>
            <a:ahLst/>
            <a:cxnLst/>
            <a:rect l="l" t="t" r="r" b="b"/>
            <a:pathLst>
              <a:path w="217169" h="212725">
                <a:moveTo>
                  <a:pt x="75687" y="212165"/>
                </a:moveTo>
                <a:lnTo>
                  <a:pt x="0" y="212165"/>
                </a:lnTo>
                <a:lnTo>
                  <a:pt x="0" y="0"/>
                </a:lnTo>
                <a:lnTo>
                  <a:pt x="75992" y="0"/>
                </a:lnTo>
                <a:lnTo>
                  <a:pt x="141997" y="107719"/>
                </a:lnTo>
                <a:lnTo>
                  <a:pt x="75687" y="107719"/>
                </a:lnTo>
                <a:lnTo>
                  <a:pt x="75687" y="212165"/>
                </a:lnTo>
                <a:close/>
              </a:path>
              <a:path w="217169" h="212725">
                <a:moveTo>
                  <a:pt x="217072" y="212165"/>
                </a:moveTo>
                <a:lnTo>
                  <a:pt x="139354" y="212165"/>
                </a:lnTo>
                <a:lnTo>
                  <a:pt x="75687" y="107719"/>
                </a:lnTo>
                <a:lnTo>
                  <a:pt x="141997" y="107719"/>
                </a:lnTo>
                <a:lnTo>
                  <a:pt x="141997" y="0"/>
                </a:lnTo>
                <a:lnTo>
                  <a:pt x="217072" y="0"/>
                </a:lnTo>
                <a:lnTo>
                  <a:pt x="217072" y="212165"/>
                </a:lnTo>
                <a:close/>
              </a:path>
            </a:pathLst>
          </a:custGeom>
          <a:solidFill>
            <a:srgbClr val="FFFFFF"/>
          </a:solidFill>
        </p:spPr>
        <p:txBody>
          <a:bodyPr wrap="square" lIns="0" tIns="0" rIns="0" bIns="0" rtlCol="0"/>
          <a:lstStyle/>
          <a:p>
            <a:endParaRPr sz="1154" dirty="0"/>
          </a:p>
        </p:txBody>
      </p:sp>
      <p:sp>
        <p:nvSpPr>
          <p:cNvPr id="28" name="bk object 28"/>
          <p:cNvSpPr/>
          <p:nvPr/>
        </p:nvSpPr>
        <p:spPr>
          <a:xfrm>
            <a:off x="1578615" y="6074299"/>
            <a:ext cx="61421" cy="136427"/>
          </a:xfrm>
          <a:custGeom>
            <a:avLst/>
            <a:gdLst/>
            <a:ahLst/>
            <a:cxnLst/>
            <a:rect l="l" t="t" r="r" b="b"/>
            <a:pathLst>
              <a:path w="76200" h="212725">
                <a:moveTo>
                  <a:pt x="0" y="0"/>
                </a:moveTo>
                <a:lnTo>
                  <a:pt x="76086" y="0"/>
                </a:lnTo>
                <a:lnTo>
                  <a:pt x="76086" y="212165"/>
                </a:lnTo>
                <a:lnTo>
                  <a:pt x="0" y="212165"/>
                </a:lnTo>
                <a:lnTo>
                  <a:pt x="0" y="0"/>
                </a:lnTo>
                <a:close/>
              </a:path>
            </a:pathLst>
          </a:custGeom>
          <a:solidFill>
            <a:srgbClr val="FFFFFF"/>
          </a:solidFill>
        </p:spPr>
        <p:txBody>
          <a:bodyPr wrap="square" lIns="0" tIns="0" rIns="0" bIns="0" rtlCol="0"/>
          <a:lstStyle/>
          <a:p>
            <a:endParaRPr sz="1154" dirty="0"/>
          </a:p>
        </p:txBody>
      </p:sp>
      <p:sp>
        <p:nvSpPr>
          <p:cNvPr id="29" name="bk object 29"/>
          <p:cNvSpPr/>
          <p:nvPr/>
        </p:nvSpPr>
        <p:spPr>
          <a:xfrm>
            <a:off x="1647456" y="6074301"/>
            <a:ext cx="185797" cy="136427"/>
          </a:xfrm>
          <a:custGeom>
            <a:avLst/>
            <a:gdLst/>
            <a:ahLst/>
            <a:cxnLst/>
            <a:rect l="l" t="t" r="r" b="b"/>
            <a:pathLst>
              <a:path w="230505" h="212725">
                <a:moveTo>
                  <a:pt x="148743" y="212165"/>
                </a:moveTo>
                <a:lnTo>
                  <a:pt x="81753" y="212165"/>
                </a:lnTo>
                <a:lnTo>
                  <a:pt x="0" y="0"/>
                </a:lnTo>
                <a:lnTo>
                  <a:pt x="80271" y="0"/>
                </a:lnTo>
                <a:lnTo>
                  <a:pt x="115102" y="117452"/>
                </a:lnTo>
                <a:lnTo>
                  <a:pt x="184970" y="117452"/>
                </a:lnTo>
                <a:lnTo>
                  <a:pt x="148743" y="212165"/>
                </a:lnTo>
                <a:close/>
              </a:path>
              <a:path w="230505" h="212725">
                <a:moveTo>
                  <a:pt x="184970" y="117452"/>
                </a:moveTo>
                <a:lnTo>
                  <a:pt x="115102" y="117452"/>
                </a:lnTo>
                <a:lnTo>
                  <a:pt x="149628" y="0"/>
                </a:lnTo>
                <a:lnTo>
                  <a:pt x="229895" y="0"/>
                </a:lnTo>
                <a:lnTo>
                  <a:pt x="184970" y="117452"/>
                </a:lnTo>
                <a:close/>
              </a:path>
            </a:pathLst>
          </a:custGeom>
          <a:solidFill>
            <a:srgbClr val="FFFFFF"/>
          </a:solidFill>
        </p:spPr>
        <p:txBody>
          <a:bodyPr wrap="square" lIns="0" tIns="0" rIns="0" bIns="0" rtlCol="0"/>
          <a:lstStyle/>
          <a:p>
            <a:endParaRPr sz="1154" dirty="0"/>
          </a:p>
        </p:txBody>
      </p:sp>
      <p:sp>
        <p:nvSpPr>
          <p:cNvPr id="30" name="bk object 30"/>
          <p:cNvSpPr/>
          <p:nvPr/>
        </p:nvSpPr>
        <p:spPr>
          <a:xfrm>
            <a:off x="1839323" y="6092596"/>
            <a:ext cx="114652" cy="0"/>
          </a:xfrm>
          <a:custGeom>
            <a:avLst/>
            <a:gdLst/>
            <a:ahLst/>
            <a:cxnLst/>
            <a:rect l="l" t="t" r="r" b="b"/>
            <a:pathLst>
              <a:path w="142239">
                <a:moveTo>
                  <a:pt x="0" y="0"/>
                </a:moveTo>
                <a:lnTo>
                  <a:pt x="141649" y="0"/>
                </a:lnTo>
              </a:path>
            </a:pathLst>
          </a:custGeom>
          <a:ln w="58326">
            <a:solidFill>
              <a:srgbClr val="FFFFFF"/>
            </a:solidFill>
          </a:ln>
        </p:spPr>
        <p:txBody>
          <a:bodyPr wrap="square" lIns="0" tIns="0" rIns="0" bIns="0" rtlCol="0"/>
          <a:lstStyle/>
          <a:p>
            <a:endParaRPr sz="1154" dirty="0"/>
          </a:p>
        </p:txBody>
      </p:sp>
      <p:sp>
        <p:nvSpPr>
          <p:cNvPr id="31" name="bk object 31"/>
          <p:cNvSpPr/>
          <p:nvPr/>
        </p:nvSpPr>
        <p:spPr>
          <a:xfrm>
            <a:off x="1839324" y="6117397"/>
            <a:ext cx="61932" cy="0"/>
          </a:xfrm>
          <a:custGeom>
            <a:avLst/>
            <a:gdLst/>
            <a:ahLst/>
            <a:cxnLst/>
            <a:rect l="l" t="t" r="r" b="b"/>
            <a:pathLst>
              <a:path w="76835">
                <a:moveTo>
                  <a:pt x="0" y="0"/>
                </a:moveTo>
                <a:lnTo>
                  <a:pt x="76417" y="0"/>
                </a:lnTo>
              </a:path>
            </a:pathLst>
          </a:custGeom>
          <a:ln w="21556">
            <a:solidFill>
              <a:srgbClr val="FFFFFF"/>
            </a:solidFill>
          </a:ln>
        </p:spPr>
        <p:txBody>
          <a:bodyPr wrap="square" lIns="0" tIns="0" rIns="0" bIns="0" rtlCol="0"/>
          <a:lstStyle/>
          <a:p>
            <a:endParaRPr sz="1154" dirty="0"/>
          </a:p>
        </p:txBody>
      </p:sp>
      <p:sp>
        <p:nvSpPr>
          <p:cNvPr id="32" name="bk object 32"/>
          <p:cNvSpPr/>
          <p:nvPr/>
        </p:nvSpPr>
        <p:spPr>
          <a:xfrm>
            <a:off x="1839323" y="6141791"/>
            <a:ext cx="109534" cy="0"/>
          </a:xfrm>
          <a:custGeom>
            <a:avLst/>
            <a:gdLst/>
            <a:ahLst/>
            <a:cxnLst/>
            <a:rect l="l" t="t" r="r" b="b"/>
            <a:pathLst>
              <a:path w="135889">
                <a:moveTo>
                  <a:pt x="0" y="0"/>
                </a:moveTo>
                <a:lnTo>
                  <a:pt x="135755" y="0"/>
                </a:lnTo>
              </a:path>
            </a:pathLst>
          </a:custGeom>
          <a:ln w="57058">
            <a:solidFill>
              <a:srgbClr val="FFFFFF"/>
            </a:solidFill>
          </a:ln>
        </p:spPr>
        <p:txBody>
          <a:bodyPr wrap="square" lIns="0" tIns="0" rIns="0" bIns="0" rtlCol="0"/>
          <a:lstStyle/>
          <a:p>
            <a:endParaRPr sz="1154" dirty="0"/>
          </a:p>
        </p:txBody>
      </p:sp>
      <p:sp>
        <p:nvSpPr>
          <p:cNvPr id="33" name="bk object 33"/>
          <p:cNvSpPr/>
          <p:nvPr/>
        </p:nvSpPr>
        <p:spPr>
          <a:xfrm>
            <a:off x="1839324" y="6165780"/>
            <a:ext cx="61932" cy="0"/>
          </a:xfrm>
          <a:custGeom>
            <a:avLst/>
            <a:gdLst/>
            <a:ahLst/>
            <a:cxnLst/>
            <a:rect l="l" t="t" r="r" b="b"/>
            <a:pathLst>
              <a:path w="76835">
                <a:moveTo>
                  <a:pt x="0" y="0"/>
                </a:moveTo>
                <a:lnTo>
                  <a:pt x="76417" y="0"/>
                </a:lnTo>
              </a:path>
            </a:pathLst>
          </a:custGeom>
          <a:ln w="20288">
            <a:solidFill>
              <a:srgbClr val="FFFFFF"/>
            </a:solidFill>
          </a:ln>
        </p:spPr>
        <p:txBody>
          <a:bodyPr wrap="square" lIns="0" tIns="0" rIns="0" bIns="0" rtlCol="0"/>
          <a:lstStyle/>
          <a:p>
            <a:endParaRPr sz="1154" dirty="0"/>
          </a:p>
        </p:txBody>
      </p:sp>
      <p:sp>
        <p:nvSpPr>
          <p:cNvPr id="34" name="bk object 34"/>
          <p:cNvSpPr/>
          <p:nvPr/>
        </p:nvSpPr>
        <p:spPr>
          <a:xfrm>
            <a:off x="1839323" y="6171878"/>
            <a:ext cx="115676" cy="38281"/>
          </a:xfrm>
          <a:custGeom>
            <a:avLst/>
            <a:gdLst/>
            <a:ahLst/>
            <a:cxnLst/>
            <a:rect l="l" t="t" r="r" b="b"/>
            <a:pathLst>
              <a:path w="143510" h="59690">
                <a:moveTo>
                  <a:pt x="0" y="0"/>
                </a:moveTo>
                <a:lnTo>
                  <a:pt x="143435" y="0"/>
                </a:lnTo>
                <a:lnTo>
                  <a:pt x="143435" y="59591"/>
                </a:lnTo>
                <a:lnTo>
                  <a:pt x="0" y="59591"/>
                </a:lnTo>
                <a:lnTo>
                  <a:pt x="0" y="0"/>
                </a:lnTo>
                <a:close/>
              </a:path>
            </a:pathLst>
          </a:custGeom>
          <a:solidFill>
            <a:srgbClr val="FFFFFF"/>
          </a:solidFill>
        </p:spPr>
        <p:txBody>
          <a:bodyPr wrap="square" lIns="0" tIns="0" rIns="0" bIns="0" rtlCol="0"/>
          <a:lstStyle/>
          <a:p>
            <a:endParaRPr sz="1154" dirty="0"/>
          </a:p>
        </p:txBody>
      </p:sp>
      <p:sp>
        <p:nvSpPr>
          <p:cNvPr id="35" name="bk object 35"/>
          <p:cNvSpPr/>
          <p:nvPr/>
        </p:nvSpPr>
        <p:spPr>
          <a:xfrm>
            <a:off x="1968368" y="6074302"/>
            <a:ext cx="160717" cy="136427"/>
          </a:xfrm>
          <a:custGeom>
            <a:avLst/>
            <a:gdLst/>
            <a:ahLst/>
            <a:cxnLst/>
            <a:rect l="l" t="t" r="r" b="b"/>
            <a:pathLst>
              <a:path w="199389" h="212725">
                <a:moveTo>
                  <a:pt x="76484" y="212165"/>
                </a:moveTo>
                <a:lnTo>
                  <a:pt x="0" y="212165"/>
                </a:lnTo>
                <a:lnTo>
                  <a:pt x="0" y="0"/>
                </a:lnTo>
                <a:lnTo>
                  <a:pt x="115511" y="1089"/>
                </a:lnTo>
                <a:lnTo>
                  <a:pt x="154048" y="16922"/>
                </a:lnTo>
                <a:lnTo>
                  <a:pt x="177439" y="49447"/>
                </a:lnTo>
                <a:lnTo>
                  <a:pt x="179411" y="57180"/>
                </a:lnTo>
                <a:lnTo>
                  <a:pt x="76777" y="57180"/>
                </a:lnTo>
                <a:lnTo>
                  <a:pt x="76777" y="94701"/>
                </a:lnTo>
                <a:lnTo>
                  <a:pt x="179204" y="94701"/>
                </a:lnTo>
                <a:lnTo>
                  <a:pt x="174678" y="105546"/>
                </a:lnTo>
                <a:lnTo>
                  <a:pt x="166974" y="115583"/>
                </a:lnTo>
                <a:lnTo>
                  <a:pt x="156659" y="123491"/>
                </a:lnTo>
                <a:lnTo>
                  <a:pt x="143745" y="129285"/>
                </a:lnTo>
                <a:lnTo>
                  <a:pt x="146106" y="132829"/>
                </a:lnTo>
                <a:lnTo>
                  <a:pt x="72956" y="132829"/>
                </a:lnTo>
                <a:lnTo>
                  <a:pt x="74410" y="143477"/>
                </a:lnTo>
                <a:lnTo>
                  <a:pt x="75029" y="148161"/>
                </a:lnTo>
                <a:lnTo>
                  <a:pt x="75892" y="156092"/>
                </a:lnTo>
                <a:lnTo>
                  <a:pt x="76207" y="159609"/>
                </a:lnTo>
                <a:lnTo>
                  <a:pt x="76484" y="162254"/>
                </a:lnTo>
                <a:lnTo>
                  <a:pt x="76484" y="212165"/>
                </a:lnTo>
                <a:close/>
              </a:path>
              <a:path w="199389" h="212725">
                <a:moveTo>
                  <a:pt x="179204" y="94701"/>
                </a:moveTo>
                <a:lnTo>
                  <a:pt x="76777" y="94701"/>
                </a:lnTo>
                <a:lnTo>
                  <a:pt x="92781" y="94118"/>
                </a:lnTo>
                <a:lnTo>
                  <a:pt x="103704" y="87354"/>
                </a:lnTo>
                <a:lnTo>
                  <a:pt x="107477" y="72788"/>
                </a:lnTo>
                <a:lnTo>
                  <a:pt x="100935" y="61414"/>
                </a:lnTo>
                <a:lnTo>
                  <a:pt x="86791" y="57180"/>
                </a:lnTo>
                <a:lnTo>
                  <a:pt x="179411" y="57180"/>
                </a:lnTo>
                <a:lnTo>
                  <a:pt x="181028" y="63520"/>
                </a:lnTo>
                <a:lnTo>
                  <a:pt x="182210" y="79036"/>
                </a:lnTo>
                <a:lnTo>
                  <a:pt x="179761" y="93368"/>
                </a:lnTo>
                <a:lnTo>
                  <a:pt x="179204" y="94701"/>
                </a:lnTo>
                <a:close/>
              </a:path>
              <a:path w="199389" h="212725">
                <a:moveTo>
                  <a:pt x="198979" y="212165"/>
                </a:moveTo>
                <a:lnTo>
                  <a:pt x="110938" y="212165"/>
                </a:lnTo>
                <a:lnTo>
                  <a:pt x="85320" y="160209"/>
                </a:lnTo>
                <a:lnTo>
                  <a:pt x="82362" y="154037"/>
                </a:lnTo>
                <a:lnTo>
                  <a:pt x="79724" y="148161"/>
                </a:lnTo>
                <a:lnTo>
                  <a:pt x="77368" y="143477"/>
                </a:lnTo>
                <a:lnTo>
                  <a:pt x="72956" y="132829"/>
                </a:lnTo>
                <a:lnTo>
                  <a:pt x="146106" y="132829"/>
                </a:lnTo>
                <a:lnTo>
                  <a:pt x="198979" y="212165"/>
                </a:lnTo>
                <a:close/>
              </a:path>
            </a:pathLst>
          </a:custGeom>
          <a:solidFill>
            <a:srgbClr val="FFFFFF"/>
          </a:solidFill>
        </p:spPr>
        <p:txBody>
          <a:bodyPr wrap="square" lIns="0" tIns="0" rIns="0" bIns="0" rtlCol="0"/>
          <a:lstStyle/>
          <a:p>
            <a:endParaRPr sz="1154" dirty="0"/>
          </a:p>
        </p:txBody>
      </p:sp>
      <p:sp>
        <p:nvSpPr>
          <p:cNvPr id="36" name="bk object 36"/>
          <p:cNvSpPr/>
          <p:nvPr/>
        </p:nvSpPr>
        <p:spPr>
          <a:xfrm>
            <a:off x="2129881" y="6072474"/>
            <a:ext cx="139220" cy="140907"/>
          </a:xfrm>
          <a:custGeom>
            <a:avLst/>
            <a:gdLst/>
            <a:ahLst/>
            <a:cxnLst/>
            <a:rect l="l" t="t" r="r" b="b"/>
            <a:pathLst>
              <a:path w="172719" h="219709">
                <a:moveTo>
                  <a:pt x="168962" y="160646"/>
                </a:moveTo>
                <a:lnTo>
                  <a:pt x="70988" y="160646"/>
                </a:lnTo>
                <a:lnTo>
                  <a:pt x="88286" y="157841"/>
                </a:lnTo>
                <a:lnTo>
                  <a:pt x="95080" y="149967"/>
                </a:lnTo>
                <a:lnTo>
                  <a:pt x="95196" y="144343"/>
                </a:lnTo>
                <a:lnTo>
                  <a:pt x="92215" y="140518"/>
                </a:lnTo>
                <a:lnTo>
                  <a:pt x="87736" y="139002"/>
                </a:lnTo>
                <a:lnTo>
                  <a:pt x="85060" y="137834"/>
                </a:lnTo>
                <a:lnTo>
                  <a:pt x="82986" y="137260"/>
                </a:lnTo>
                <a:lnTo>
                  <a:pt x="71170" y="135480"/>
                </a:lnTo>
                <a:lnTo>
                  <a:pt x="56155" y="132442"/>
                </a:lnTo>
                <a:lnTo>
                  <a:pt x="15504" y="104848"/>
                </a:lnTo>
                <a:lnTo>
                  <a:pt x="8073" y="78811"/>
                </a:lnTo>
                <a:lnTo>
                  <a:pt x="9264" y="64198"/>
                </a:lnTo>
                <a:lnTo>
                  <a:pt x="26326" y="28138"/>
                </a:lnTo>
                <a:lnTo>
                  <a:pt x="60463" y="5857"/>
                </a:lnTo>
                <a:lnTo>
                  <a:pt x="90700" y="0"/>
                </a:lnTo>
                <a:lnTo>
                  <a:pt x="105493" y="349"/>
                </a:lnTo>
                <a:lnTo>
                  <a:pt x="153430" y="11799"/>
                </a:lnTo>
                <a:lnTo>
                  <a:pt x="164748" y="17437"/>
                </a:lnTo>
                <a:lnTo>
                  <a:pt x="151380" y="56857"/>
                </a:lnTo>
                <a:lnTo>
                  <a:pt x="110450" y="56857"/>
                </a:lnTo>
                <a:lnTo>
                  <a:pt x="91914" y="58948"/>
                </a:lnTo>
                <a:lnTo>
                  <a:pt x="84969" y="65476"/>
                </a:lnTo>
                <a:lnTo>
                  <a:pt x="84767" y="72915"/>
                </a:lnTo>
                <a:lnTo>
                  <a:pt x="89224" y="75858"/>
                </a:lnTo>
                <a:lnTo>
                  <a:pt x="101698" y="78223"/>
                </a:lnTo>
                <a:lnTo>
                  <a:pt x="115611" y="81458"/>
                </a:lnTo>
                <a:lnTo>
                  <a:pt x="153034" y="97851"/>
                </a:lnTo>
                <a:lnTo>
                  <a:pt x="172377" y="130691"/>
                </a:lnTo>
                <a:lnTo>
                  <a:pt x="171618" y="147064"/>
                </a:lnTo>
                <a:lnTo>
                  <a:pt x="168962" y="160646"/>
                </a:lnTo>
                <a:close/>
              </a:path>
              <a:path w="172719" h="219709">
                <a:moveTo>
                  <a:pt x="146034" y="72623"/>
                </a:moveTo>
                <a:lnTo>
                  <a:pt x="134178" y="64772"/>
                </a:lnTo>
                <a:lnTo>
                  <a:pt x="122352" y="59565"/>
                </a:lnTo>
                <a:lnTo>
                  <a:pt x="110450" y="56857"/>
                </a:lnTo>
                <a:lnTo>
                  <a:pt x="151380" y="56857"/>
                </a:lnTo>
                <a:lnTo>
                  <a:pt x="146034" y="72623"/>
                </a:lnTo>
                <a:close/>
              </a:path>
              <a:path w="172719" h="219709">
                <a:moveTo>
                  <a:pt x="83450" y="219214"/>
                </a:moveTo>
                <a:lnTo>
                  <a:pt x="44803" y="214836"/>
                </a:lnTo>
                <a:lnTo>
                  <a:pt x="0" y="197825"/>
                </a:lnTo>
                <a:lnTo>
                  <a:pt x="23931" y="139002"/>
                </a:lnTo>
                <a:lnTo>
                  <a:pt x="36368" y="147831"/>
                </a:lnTo>
                <a:lnTo>
                  <a:pt x="48246" y="154349"/>
                </a:lnTo>
                <a:lnTo>
                  <a:pt x="59731" y="158606"/>
                </a:lnTo>
                <a:lnTo>
                  <a:pt x="70988" y="160646"/>
                </a:lnTo>
                <a:lnTo>
                  <a:pt x="168962" y="160646"/>
                </a:lnTo>
                <a:lnTo>
                  <a:pt x="168734" y="161811"/>
                </a:lnTo>
                <a:lnTo>
                  <a:pt x="148528" y="196124"/>
                </a:lnTo>
                <a:lnTo>
                  <a:pt x="113479" y="215193"/>
                </a:lnTo>
                <a:lnTo>
                  <a:pt x="99052" y="218084"/>
                </a:lnTo>
                <a:lnTo>
                  <a:pt x="83450" y="219214"/>
                </a:lnTo>
                <a:close/>
              </a:path>
            </a:pathLst>
          </a:custGeom>
          <a:solidFill>
            <a:srgbClr val="FFFFFF"/>
          </a:solidFill>
        </p:spPr>
        <p:txBody>
          <a:bodyPr wrap="square" lIns="0" tIns="0" rIns="0" bIns="0" rtlCol="0"/>
          <a:lstStyle/>
          <a:p>
            <a:endParaRPr sz="1154" dirty="0"/>
          </a:p>
        </p:txBody>
      </p:sp>
      <p:sp>
        <p:nvSpPr>
          <p:cNvPr id="37" name="bk object 37"/>
          <p:cNvSpPr/>
          <p:nvPr/>
        </p:nvSpPr>
        <p:spPr>
          <a:xfrm>
            <a:off x="2278464" y="6074299"/>
            <a:ext cx="61421" cy="136427"/>
          </a:xfrm>
          <a:custGeom>
            <a:avLst/>
            <a:gdLst/>
            <a:ahLst/>
            <a:cxnLst/>
            <a:rect l="l" t="t" r="r" b="b"/>
            <a:pathLst>
              <a:path w="76200" h="212725">
                <a:moveTo>
                  <a:pt x="0" y="0"/>
                </a:moveTo>
                <a:lnTo>
                  <a:pt x="76041" y="0"/>
                </a:lnTo>
                <a:lnTo>
                  <a:pt x="76041" y="212165"/>
                </a:lnTo>
                <a:lnTo>
                  <a:pt x="0" y="212165"/>
                </a:lnTo>
                <a:lnTo>
                  <a:pt x="0" y="0"/>
                </a:lnTo>
                <a:close/>
              </a:path>
            </a:pathLst>
          </a:custGeom>
          <a:solidFill>
            <a:srgbClr val="FFFFFF"/>
          </a:solidFill>
        </p:spPr>
        <p:txBody>
          <a:bodyPr wrap="square" lIns="0" tIns="0" rIns="0" bIns="0" rtlCol="0"/>
          <a:lstStyle/>
          <a:p>
            <a:endParaRPr sz="1154" dirty="0"/>
          </a:p>
        </p:txBody>
      </p:sp>
      <p:sp>
        <p:nvSpPr>
          <p:cNvPr id="38" name="bk object 38"/>
          <p:cNvSpPr/>
          <p:nvPr/>
        </p:nvSpPr>
        <p:spPr>
          <a:xfrm>
            <a:off x="2353777" y="6074301"/>
            <a:ext cx="130007" cy="136427"/>
          </a:xfrm>
          <a:custGeom>
            <a:avLst/>
            <a:gdLst/>
            <a:ahLst/>
            <a:cxnLst/>
            <a:rect l="l" t="t" r="r" b="b"/>
            <a:pathLst>
              <a:path w="161289" h="212725">
                <a:moveTo>
                  <a:pt x="0" y="68087"/>
                </a:moveTo>
                <a:lnTo>
                  <a:pt x="0" y="0"/>
                </a:lnTo>
                <a:lnTo>
                  <a:pt x="161262" y="0"/>
                </a:lnTo>
                <a:lnTo>
                  <a:pt x="161262" y="66610"/>
                </a:lnTo>
                <a:lnTo>
                  <a:pt x="42488" y="66610"/>
                </a:lnTo>
                <a:lnTo>
                  <a:pt x="0" y="68087"/>
                </a:lnTo>
                <a:close/>
              </a:path>
              <a:path w="161289" h="212725">
                <a:moveTo>
                  <a:pt x="118171" y="212165"/>
                </a:moveTo>
                <a:lnTo>
                  <a:pt x="42488" y="212165"/>
                </a:lnTo>
                <a:lnTo>
                  <a:pt x="42488" y="66610"/>
                </a:lnTo>
                <a:lnTo>
                  <a:pt x="161262" y="66610"/>
                </a:lnTo>
                <a:lnTo>
                  <a:pt x="161262" y="66902"/>
                </a:lnTo>
                <a:lnTo>
                  <a:pt x="118171" y="66902"/>
                </a:lnTo>
                <a:lnTo>
                  <a:pt x="118171" y="212165"/>
                </a:lnTo>
                <a:close/>
              </a:path>
              <a:path w="161289" h="212725">
                <a:moveTo>
                  <a:pt x="161262" y="69266"/>
                </a:moveTo>
                <a:lnTo>
                  <a:pt x="118171" y="66902"/>
                </a:lnTo>
                <a:lnTo>
                  <a:pt x="161262" y="66902"/>
                </a:lnTo>
                <a:lnTo>
                  <a:pt x="161262" y="69266"/>
                </a:lnTo>
                <a:close/>
              </a:path>
            </a:pathLst>
          </a:custGeom>
          <a:solidFill>
            <a:srgbClr val="FFFFFF"/>
          </a:solidFill>
        </p:spPr>
        <p:txBody>
          <a:bodyPr wrap="square" lIns="0" tIns="0" rIns="0" bIns="0" rtlCol="0"/>
          <a:lstStyle/>
          <a:p>
            <a:endParaRPr sz="1154" dirty="0"/>
          </a:p>
        </p:txBody>
      </p:sp>
      <p:sp>
        <p:nvSpPr>
          <p:cNvPr id="39" name="bk object 39"/>
          <p:cNvSpPr/>
          <p:nvPr/>
        </p:nvSpPr>
        <p:spPr>
          <a:xfrm>
            <a:off x="2488767" y="6074301"/>
            <a:ext cx="178632" cy="136427"/>
          </a:xfrm>
          <a:custGeom>
            <a:avLst/>
            <a:gdLst/>
            <a:ahLst/>
            <a:cxnLst/>
            <a:rect l="l" t="t" r="r" b="b"/>
            <a:pathLst>
              <a:path w="221614" h="212725">
                <a:moveTo>
                  <a:pt x="149092" y="212165"/>
                </a:moveTo>
                <a:lnTo>
                  <a:pt x="72303" y="212165"/>
                </a:lnTo>
                <a:lnTo>
                  <a:pt x="72303" y="121310"/>
                </a:lnTo>
                <a:lnTo>
                  <a:pt x="0" y="0"/>
                </a:lnTo>
                <a:lnTo>
                  <a:pt x="86216" y="0"/>
                </a:lnTo>
                <a:lnTo>
                  <a:pt x="110722" y="54016"/>
                </a:lnTo>
                <a:lnTo>
                  <a:pt x="189188" y="54016"/>
                </a:lnTo>
                <a:lnTo>
                  <a:pt x="149092" y="121310"/>
                </a:lnTo>
                <a:lnTo>
                  <a:pt x="149092" y="212165"/>
                </a:lnTo>
                <a:close/>
              </a:path>
              <a:path w="221614" h="212725">
                <a:moveTo>
                  <a:pt x="189188" y="54016"/>
                </a:moveTo>
                <a:lnTo>
                  <a:pt x="110722" y="54016"/>
                </a:lnTo>
                <a:lnTo>
                  <a:pt x="135202" y="0"/>
                </a:lnTo>
                <a:lnTo>
                  <a:pt x="221374" y="0"/>
                </a:lnTo>
                <a:lnTo>
                  <a:pt x="189188" y="54016"/>
                </a:lnTo>
                <a:close/>
              </a:path>
            </a:pathLst>
          </a:custGeom>
          <a:solidFill>
            <a:srgbClr val="FFFFFF"/>
          </a:solidFill>
        </p:spPr>
        <p:txBody>
          <a:bodyPr wrap="square" lIns="0" tIns="0" rIns="0" bIns="0" rtlCol="0"/>
          <a:lstStyle/>
          <a:p>
            <a:endParaRPr sz="1154" dirty="0"/>
          </a:p>
        </p:txBody>
      </p:sp>
      <p:sp>
        <p:nvSpPr>
          <p:cNvPr id="40" name="bk object 40"/>
          <p:cNvSpPr/>
          <p:nvPr/>
        </p:nvSpPr>
        <p:spPr>
          <a:xfrm>
            <a:off x="580353" y="5810452"/>
            <a:ext cx="506310" cy="3995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54" dirty="0"/>
          </a:p>
        </p:txBody>
      </p:sp>
      <p:sp>
        <p:nvSpPr>
          <p:cNvPr id="41" name="bk object 41"/>
          <p:cNvSpPr/>
          <p:nvPr/>
        </p:nvSpPr>
        <p:spPr>
          <a:xfrm>
            <a:off x="586162" y="6301020"/>
            <a:ext cx="118747" cy="91630"/>
          </a:xfrm>
          <a:custGeom>
            <a:avLst/>
            <a:gdLst/>
            <a:ahLst/>
            <a:cxnLst/>
            <a:rect l="l" t="t" r="r" b="b"/>
            <a:pathLst>
              <a:path w="147319" h="142875">
                <a:moveTo>
                  <a:pt x="15438" y="137690"/>
                </a:moveTo>
                <a:lnTo>
                  <a:pt x="0" y="137690"/>
                </a:lnTo>
                <a:lnTo>
                  <a:pt x="26961" y="0"/>
                </a:lnTo>
                <a:lnTo>
                  <a:pt x="47175" y="47629"/>
                </a:lnTo>
                <a:lnTo>
                  <a:pt x="32165" y="47629"/>
                </a:lnTo>
                <a:lnTo>
                  <a:pt x="15438" y="137690"/>
                </a:lnTo>
                <a:close/>
              </a:path>
              <a:path w="147319" h="142875">
                <a:moveTo>
                  <a:pt x="87830" y="109521"/>
                </a:moveTo>
                <a:lnTo>
                  <a:pt x="73443" y="109521"/>
                </a:lnTo>
                <a:lnTo>
                  <a:pt x="119924" y="0"/>
                </a:lnTo>
                <a:lnTo>
                  <a:pt x="129248" y="47629"/>
                </a:lnTo>
                <a:lnTo>
                  <a:pt x="114527" y="47629"/>
                </a:lnTo>
                <a:lnTo>
                  <a:pt x="87830" y="109521"/>
                </a:lnTo>
                <a:close/>
              </a:path>
              <a:path w="147319" h="142875">
                <a:moveTo>
                  <a:pt x="73443" y="142876"/>
                </a:moveTo>
                <a:lnTo>
                  <a:pt x="32165" y="47629"/>
                </a:lnTo>
                <a:lnTo>
                  <a:pt x="47175" y="47629"/>
                </a:lnTo>
                <a:lnTo>
                  <a:pt x="73443" y="109521"/>
                </a:lnTo>
                <a:lnTo>
                  <a:pt x="87830" y="109521"/>
                </a:lnTo>
                <a:lnTo>
                  <a:pt x="73443" y="142876"/>
                </a:lnTo>
                <a:close/>
              </a:path>
              <a:path w="147319" h="142875">
                <a:moveTo>
                  <a:pt x="146880" y="137690"/>
                </a:moveTo>
                <a:lnTo>
                  <a:pt x="131447" y="137690"/>
                </a:lnTo>
                <a:lnTo>
                  <a:pt x="114527" y="47629"/>
                </a:lnTo>
                <a:lnTo>
                  <a:pt x="129248" y="47629"/>
                </a:lnTo>
                <a:lnTo>
                  <a:pt x="146880" y="137690"/>
                </a:lnTo>
                <a:close/>
              </a:path>
            </a:pathLst>
          </a:custGeom>
          <a:solidFill>
            <a:srgbClr val="FFFFFF"/>
          </a:solidFill>
        </p:spPr>
        <p:txBody>
          <a:bodyPr wrap="square" lIns="0" tIns="0" rIns="0" bIns="0" rtlCol="0"/>
          <a:lstStyle/>
          <a:p>
            <a:endParaRPr sz="1154" dirty="0"/>
          </a:p>
        </p:txBody>
      </p:sp>
      <p:sp>
        <p:nvSpPr>
          <p:cNvPr id="42" name="bk object 42"/>
          <p:cNvSpPr/>
          <p:nvPr/>
        </p:nvSpPr>
        <p:spPr>
          <a:xfrm>
            <a:off x="747297" y="6308819"/>
            <a:ext cx="56814" cy="0"/>
          </a:xfrm>
          <a:custGeom>
            <a:avLst/>
            <a:gdLst/>
            <a:ahLst/>
            <a:cxnLst/>
            <a:rect l="l" t="t" r="r" b="b"/>
            <a:pathLst>
              <a:path w="70484">
                <a:moveTo>
                  <a:pt x="0" y="0"/>
                </a:moveTo>
                <a:lnTo>
                  <a:pt x="70097" y="0"/>
                </a:lnTo>
              </a:path>
            </a:pathLst>
          </a:custGeom>
          <a:ln w="15217">
            <a:solidFill>
              <a:srgbClr val="FFFFFF"/>
            </a:solidFill>
          </a:ln>
        </p:spPr>
        <p:txBody>
          <a:bodyPr wrap="square" lIns="0" tIns="0" rIns="0" bIns="0" rtlCol="0"/>
          <a:lstStyle/>
          <a:p>
            <a:endParaRPr sz="1154" dirty="0"/>
          </a:p>
        </p:txBody>
      </p:sp>
      <p:sp>
        <p:nvSpPr>
          <p:cNvPr id="43" name="bk object 43"/>
          <p:cNvSpPr/>
          <p:nvPr/>
        </p:nvSpPr>
        <p:spPr>
          <a:xfrm>
            <a:off x="747297" y="6313291"/>
            <a:ext cx="12796" cy="24435"/>
          </a:xfrm>
          <a:custGeom>
            <a:avLst/>
            <a:gdLst/>
            <a:ahLst/>
            <a:cxnLst/>
            <a:rect l="l" t="t" r="r" b="b"/>
            <a:pathLst>
              <a:path w="15875" h="38100">
                <a:moveTo>
                  <a:pt x="0" y="19018"/>
                </a:moveTo>
                <a:lnTo>
                  <a:pt x="15803" y="19018"/>
                </a:lnTo>
              </a:path>
            </a:pathLst>
          </a:custGeom>
          <a:ln w="39307">
            <a:solidFill>
              <a:srgbClr val="FFFFFF"/>
            </a:solidFill>
          </a:ln>
        </p:spPr>
        <p:txBody>
          <a:bodyPr wrap="square" lIns="0" tIns="0" rIns="0" bIns="0" rtlCol="0"/>
          <a:lstStyle/>
          <a:p>
            <a:endParaRPr sz="1154" dirty="0"/>
          </a:p>
        </p:txBody>
      </p:sp>
      <p:sp>
        <p:nvSpPr>
          <p:cNvPr id="44" name="bk object 44"/>
          <p:cNvSpPr/>
          <p:nvPr/>
        </p:nvSpPr>
        <p:spPr>
          <a:xfrm>
            <a:off x="747297" y="6342564"/>
            <a:ext cx="56814" cy="0"/>
          </a:xfrm>
          <a:custGeom>
            <a:avLst/>
            <a:gdLst/>
            <a:ahLst/>
            <a:cxnLst/>
            <a:rect l="l" t="t" r="r" b="b"/>
            <a:pathLst>
              <a:path w="70484">
                <a:moveTo>
                  <a:pt x="0" y="0"/>
                </a:moveTo>
                <a:lnTo>
                  <a:pt x="70097" y="0"/>
                </a:lnTo>
              </a:path>
            </a:pathLst>
          </a:custGeom>
          <a:ln w="16484">
            <a:solidFill>
              <a:srgbClr val="FFFFFF"/>
            </a:solidFill>
          </a:ln>
        </p:spPr>
        <p:txBody>
          <a:bodyPr wrap="square" lIns="0" tIns="0" rIns="0" bIns="0" rtlCol="0"/>
          <a:lstStyle/>
          <a:p>
            <a:endParaRPr sz="1154" dirty="0"/>
          </a:p>
        </p:txBody>
      </p:sp>
      <p:sp>
        <p:nvSpPr>
          <p:cNvPr id="45" name="bk object 45"/>
          <p:cNvSpPr/>
          <p:nvPr/>
        </p:nvSpPr>
        <p:spPr>
          <a:xfrm>
            <a:off x="747297" y="6347443"/>
            <a:ext cx="12796" cy="32580"/>
          </a:xfrm>
          <a:custGeom>
            <a:avLst/>
            <a:gdLst/>
            <a:ahLst/>
            <a:cxnLst/>
            <a:rect l="l" t="t" r="r" b="b"/>
            <a:pathLst>
              <a:path w="15875" h="50800">
                <a:moveTo>
                  <a:pt x="0" y="25358"/>
                </a:moveTo>
                <a:lnTo>
                  <a:pt x="15803" y="25358"/>
                </a:lnTo>
              </a:path>
            </a:pathLst>
          </a:custGeom>
          <a:ln w="51986">
            <a:solidFill>
              <a:srgbClr val="FFFFFF"/>
            </a:solidFill>
          </a:ln>
        </p:spPr>
        <p:txBody>
          <a:bodyPr wrap="square" lIns="0" tIns="0" rIns="0" bIns="0" rtlCol="0"/>
          <a:lstStyle/>
          <a:p>
            <a:endParaRPr sz="1154" dirty="0"/>
          </a:p>
        </p:txBody>
      </p:sp>
      <p:sp>
        <p:nvSpPr>
          <p:cNvPr id="46" name="bk object 46"/>
          <p:cNvSpPr/>
          <p:nvPr/>
        </p:nvSpPr>
        <p:spPr>
          <a:xfrm>
            <a:off x="747297" y="6384848"/>
            <a:ext cx="56814" cy="0"/>
          </a:xfrm>
          <a:custGeom>
            <a:avLst/>
            <a:gdLst/>
            <a:ahLst/>
            <a:cxnLst/>
            <a:rect l="l" t="t" r="r" b="b"/>
            <a:pathLst>
              <a:path w="70484">
                <a:moveTo>
                  <a:pt x="0" y="0"/>
                </a:moveTo>
                <a:lnTo>
                  <a:pt x="70097" y="0"/>
                </a:lnTo>
              </a:path>
            </a:pathLst>
          </a:custGeom>
          <a:ln w="16484">
            <a:solidFill>
              <a:srgbClr val="FFFFFF"/>
            </a:solidFill>
          </a:ln>
        </p:spPr>
        <p:txBody>
          <a:bodyPr wrap="square" lIns="0" tIns="0" rIns="0" bIns="0" rtlCol="0"/>
          <a:lstStyle/>
          <a:p>
            <a:endParaRPr sz="1154" dirty="0"/>
          </a:p>
        </p:txBody>
      </p:sp>
      <p:sp>
        <p:nvSpPr>
          <p:cNvPr id="47" name="bk object 47"/>
          <p:cNvSpPr/>
          <p:nvPr/>
        </p:nvSpPr>
        <p:spPr>
          <a:xfrm>
            <a:off x="859686" y="6304346"/>
            <a:ext cx="0" cy="75748"/>
          </a:xfrm>
          <a:custGeom>
            <a:avLst/>
            <a:gdLst/>
            <a:ahLst/>
            <a:cxnLst/>
            <a:rect l="l" t="t" r="r" b="b"/>
            <a:pathLst>
              <a:path h="118109">
                <a:moveTo>
                  <a:pt x="0" y="0"/>
                </a:moveTo>
                <a:lnTo>
                  <a:pt x="0" y="117915"/>
                </a:lnTo>
              </a:path>
            </a:pathLst>
          </a:custGeom>
          <a:ln w="17073">
            <a:solidFill>
              <a:srgbClr val="FFFFFF"/>
            </a:solidFill>
          </a:ln>
        </p:spPr>
        <p:txBody>
          <a:bodyPr wrap="square" lIns="0" tIns="0" rIns="0" bIns="0" rtlCol="0"/>
          <a:lstStyle/>
          <a:p>
            <a:endParaRPr sz="1154" dirty="0"/>
          </a:p>
        </p:txBody>
      </p:sp>
      <p:sp>
        <p:nvSpPr>
          <p:cNvPr id="48" name="bk object 48"/>
          <p:cNvSpPr/>
          <p:nvPr/>
        </p:nvSpPr>
        <p:spPr>
          <a:xfrm>
            <a:off x="853317" y="6384848"/>
            <a:ext cx="53231" cy="0"/>
          </a:xfrm>
          <a:custGeom>
            <a:avLst/>
            <a:gdLst/>
            <a:ahLst/>
            <a:cxnLst/>
            <a:rect l="l" t="t" r="r" b="b"/>
            <a:pathLst>
              <a:path w="66040">
                <a:moveTo>
                  <a:pt x="0" y="0"/>
                </a:moveTo>
                <a:lnTo>
                  <a:pt x="66005" y="0"/>
                </a:lnTo>
              </a:path>
            </a:pathLst>
          </a:custGeom>
          <a:ln w="16484">
            <a:solidFill>
              <a:srgbClr val="FFFFFF"/>
            </a:solidFill>
          </a:ln>
        </p:spPr>
        <p:txBody>
          <a:bodyPr wrap="square" lIns="0" tIns="0" rIns="0" bIns="0" rtlCol="0"/>
          <a:lstStyle/>
          <a:p>
            <a:endParaRPr sz="1154" dirty="0"/>
          </a:p>
        </p:txBody>
      </p:sp>
      <p:sp>
        <p:nvSpPr>
          <p:cNvPr id="49" name="bk object 49"/>
          <p:cNvSpPr/>
          <p:nvPr/>
        </p:nvSpPr>
        <p:spPr>
          <a:xfrm>
            <a:off x="935032" y="6304346"/>
            <a:ext cx="65004" cy="85114"/>
          </a:xfrm>
          <a:custGeom>
            <a:avLst/>
            <a:gdLst/>
            <a:ahLst/>
            <a:cxnLst/>
            <a:rect l="l" t="t" r="r" b="b"/>
            <a:pathLst>
              <a:path w="80644" h="132715">
                <a:moveTo>
                  <a:pt x="0" y="132504"/>
                </a:moveTo>
                <a:lnTo>
                  <a:pt x="0" y="0"/>
                </a:lnTo>
                <a:lnTo>
                  <a:pt x="27702" y="0"/>
                </a:lnTo>
                <a:lnTo>
                  <a:pt x="42356" y="489"/>
                </a:lnTo>
                <a:lnTo>
                  <a:pt x="54285" y="2989"/>
                </a:lnTo>
                <a:lnTo>
                  <a:pt x="66398" y="13062"/>
                </a:lnTo>
                <a:lnTo>
                  <a:pt x="66790" y="13717"/>
                </a:lnTo>
                <a:lnTo>
                  <a:pt x="15427" y="13717"/>
                </a:lnTo>
                <a:lnTo>
                  <a:pt x="15427" y="58012"/>
                </a:lnTo>
                <a:lnTo>
                  <a:pt x="62505" y="58012"/>
                </a:lnTo>
                <a:lnTo>
                  <a:pt x="59727" y="60382"/>
                </a:lnTo>
                <a:lnTo>
                  <a:pt x="69359" y="66803"/>
                </a:lnTo>
                <a:lnTo>
                  <a:pt x="71849" y="70424"/>
                </a:lnTo>
                <a:lnTo>
                  <a:pt x="15427" y="70424"/>
                </a:lnTo>
                <a:lnTo>
                  <a:pt x="15427" y="118791"/>
                </a:lnTo>
                <a:lnTo>
                  <a:pt x="72002" y="118791"/>
                </a:lnTo>
                <a:lnTo>
                  <a:pt x="62462" y="126419"/>
                </a:lnTo>
                <a:lnTo>
                  <a:pt x="51163" y="130782"/>
                </a:lnTo>
                <a:lnTo>
                  <a:pt x="38648" y="132322"/>
                </a:lnTo>
                <a:lnTo>
                  <a:pt x="0" y="132504"/>
                </a:lnTo>
                <a:close/>
              </a:path>
              <a:path w="80644" h="132715">
                <a:moveTo>
                  <a:pt x="62505" y="58012"/>
                </a:moveTo>
                <a:lnTo>
                  <a:pt x="27702" y="58012"/>
                </a:lnTo>
                <a:lnTo>
                  <a:pt x="45430" y="55984"/>
                </a:lnTo>
                <a:lnTo>
                  <a:pt x="55430" y="49002"/>
                </a:lnTo>
                <a:lnTo>
                  <a:pt x="55185" y="29644"/>
                </a:lnTo>
                <a:lnTo>
                  <a:pt x="49938" y="18985"/>
                </a:lnTo>
                <a:lnTo>
                  <a:pt x="39821" y="14519"/>
                </a:lnTo>
                <a:lnTo>
                  <a:pt x="15427" y="13717"/>
                </a:lnTo>
                <a:lnTo>
                  <a:pt x="66790" y="13717"/>
                </a:lnTo>
                <a:lnTo>
                  <a:pt x="72755" y="23691"/>
                </a:lnTo>
                <a:lnTo>
                  <a:pt x="72183" y="41822"/>
                </a:lnTo>
                <a:lnTo>
                  <a:pt x="67685" y="53593"/>
                </a:lnTo>
                <a:lnTo>
                  <a:pt x="62505" y="58012"/>
                </a:lnTo>
                <a:close/>
              </a:path>
              <a:path w="80644" h="132715">
                <a:moveTo>
                  <a:pt x="72002" y="118791"/>
                </a:moveTo>
                <a:lnTo>
                  <a:pt x="27702" y="118791"/>
                </a:lnTo>
                <a:lnTo>
                  <a:pt x="42808" y="118224"/>
                </a:lnTo>
                <a:lnTo>
                  <a:pt x="53470" y="115212"/>
                </a:lnTo>
                <a:lnTo>
                  <a:pt x="60232" y="110442"/>
                </a:lnTo>
                <a:lnTo>
                  <a:pt x="63583" y="103222"/>
                </a:lnTo>
                <a:lnTo>
                  <a:pt x="63583" y="85244"/>
                </a:lnTo>
                <a:lnTo>
                  <a:pt x="59862" y="78024"/>
                </a:lnTo>
                <a:lnTo>
                  <a:pt x="52613" y="73940"/>
                </a:lnTo>
                <a:lnTo>
                  <a:pt x="47034" y="70606"/>
                </a:lnTo>
                <a:lnTo>
                  <a:pt x="40531" y="70424"/>
                </a:lnTo>
                <a:lnTo>
                  <a:pt x="71849" y="70424"/>
                </a:lnTo>
                <a:lnTo>
                  <a:pt x="76763" y="77573"/>
                </a:lnTo>
                <a:lnTo>
                  <a:pt x="80238" y="92168"/>
                </a:lnTo>
                <a:lnTo>
                  <a:pt x="78426" y="106606"/>
                </a:lnTo>
                <a:lnTo>
                  <a:pt x="73277" y="117772"/>
                </a:lnTo>
                <a:lnTo>
                  <a:pt x="72002" y="118791"/>
                </a:lnTo>
                <a:close/>
              </a:path>
            </a:pathLst>
          </a:custGeom>
          <a:solidFill>
            <a:srgbClr val="FFFFFF"/>
          </a:solidFill>
        </p:spPr>
        <p:txBody>
          <a:bodyPr wrap="square" lIns="0" tIns="0" rIns="0" bIns="0" rtlCol="0"/>
          <a:lstStyle/>
          <a:p>
            <a:endParaRPr sz="1154" dirty="0"/>
          </a:p>
        </p:txBody>
      </p:sp>
      <p:sp>
        <p:nvSpPr>
          <p:cNvPr id="50" name="bk object 50"/>
          <p:cNvSpPr/>
          <p:nvPr/>
        </p:nvSpPr>
        <p:spPr>
          <a:xfrm>
            <a:off x="1039689" y="6303196"/>
            <a:ext cx="114140" cy="88779"/>
          </a:xfrm>
          <a:custGeom>
            <a:avLst/>
            <a:gdLst/>
            <a:ahLst/>
            <a:cxnLst/>
            <a:rect l="l" t="t" r="r" b="b"/>
            <a:pathLst>
              <a:path w="141605" h="138429">
                <a:moveTo>
                  <a:pt x="74200" y="138074"/>
                </a:moveTo>
                <a:lnTo>
                  <a:pt x="35546" y="128964"/>
                </a:lnTo>
                <a:lnTo>
                  <a:pt x="7404" y="99721"/>
                </a:lnTo>
                <a:lnTo>
                  <a:pt x="0" y="76729"/>
                </a:lnTo>
                <a:lnTo>
                  <a:pt x="696" y="61144"/>
                </a:lnTo>
                <a:lnTo>
                  <a:pt x="25795" y="15812"/>
                </a:lnTo>
                <a:lnTo>
                  <a:pt x="59865" y="0"/>
                </a:lnTo>
                <a:lnTo>
                  <a:pt x="75991" y="427"/>
                </a:lnTo>
                <a:lnTo>
                  <a:pt x="89801" y="2619"/>
                </a:lnTo>
                <a:lnTo>
                  <a:pt x="101586" y="6468"/>
                </a:lnTo>
                <a:lnTo>
                  <a:pt x="111640" y="11870"/>
                </a:lnTo>
                <a:lnTo>
                  <a:pt x="115072" y="14598"/>
                </a:lnTo>
                <a:lnTo>
                  <a:pt x="79694" y="14598"/>
                </a:lnTo>
                <a:lnTo>
                  <a:pt x="63549" y="15186"/>
                </a:lnTo>
                <a:lnTo>
                  <a:pt x="28812" y="35159"/>
                </a:lnTo>
                <a:lnTo>
                  <a:pt x="16085" y="67909"/>
                </a:lnTo>
                <a:lnTo>
                  <a:pt x="17561" y="81245"/>
                </a:lnTo>
                <a:lnTo>
                  <a:pt x="40303" y="113572"/>
                </a:lnTo>
                <a:lnTo>
                  <a:pt x="63228" y="122840"/>
                </a:lnTo>
                <a:lnTo>
                  <a:pt x="114655" y="122840"/>
                </a:lnTo>
                <a:lnTo>
                  <a:pt x="110721" y="126009"/>
                </a:lnTo>
                <a:lnTo>
                  <a:pt x="99307" y="132205"/>
                </a:lnTo>
                <a:lnTo>
                  <a:pt x="87024" y="136260"/>
                </a:lnTo>
                <a:lnTo>
                  <a:pt x="74200" y="138074"/>
                </a:lnTo>
                <a:close/>
              </a:path>
              <a:path w="141605" h="138429">
                <a:moveTo>
                  <a:pt x="114655" y="122840"/>
                </a:moveTo>
                <a:lnTo>
                  <a:pt x="63228" y="122840"/>
                </a:lnTo>
                <a:lnTo>
                  <a:pt x="78677" y="122010"/>
                </a:lnTo>
                <a:lnTo>
                  <a:pt x="91285" y="118826"/>
                </a:lnTo>
                <a:lnTo>
                  <a:pt x="122512" y="85303"/>
                </a:lnTo>
                <a:lnTo>
                  <a:pt x="124902" y="72502"/>
                </a:lnTo>
                <a:lnTo>
                  <a:pt x="123705" y="58055"/>
                </a:lnTo>
                <a:lnTo>
                  <a:pt x="102150" y="24756"/>
                </a:lnTo>
                <a:lnTo>
                  <a:pt x="79694" y="14598"/>
                </a:lnTo>
                <a:lnTo>
                  <a:pt x="115072" y="14598"/>
                </a:lnTo>
                <a:lnTo>
                  <a:pt x="139687" y="52235"/>
                </a:lnTo>
                <a:lnTo>
                  <a:pt x="141490" y="65024"/>
                </a:lnTo>
                <a:lnTo>
                  <a:pt x="140457" y="79393"/>
                </a:lnTo>
                <a:lnTo>
                  <a:pt x="137295" y="92232"/>
                </a:lnTo>
                <a:lnTo>
                  <a:pt x="132085" y="103611"/>
                </a:lnTo>
                <a:lnTo>
                  <a:pt x="124907" y="113602"/>
                </a:lnTo>
                <a:lnTo>
                  <a:pt x="120942" y="117774"/>
                </a:lnTo>
                <a:lnTo>
                  <a:pt x="114655" y="122840"/>
                </a:lnTo>
                <a:close/>
              </a:path>
            </a:pathLst>
          </a:custGeom>
          <a:solidFill>
            <a:srgbClr val="FFFFFF"/>
          </a:solidFill>
        </p:spPr>
        <p:txBody>
          <a:bodyPr wrap="square" lIns="0" tIns="0" rIns="0" bIns="0" rtlCol="0"/>
          <a:lstStyle/>
          <a:p>
            <a:endParaRPr sz="1154" dirty="0"/>
          </a:p>
        </p:txBody>
      </p:sp>
      <p:sp>
        <p:nvSpPr>
          <p:cNvPr id="51" name="bk object 51"/>
          <p:cNvSpPr/>
          <p:nvPr/>
        </p:nvSpPr>
        <p:spPr>
          <a:xfrm>
            <a:off x="1195049" y="6304346"/>
            <a:ext cx="83430" cy="86743"/>
          </a:xfrm>
          <a:custGeom>
            <a:avLst/>
            <a:gdLst/>
            <a:ahLst/>
            <a:cxnLst/>
            <a:rect l="l" t="t" r="r" b="b"/>
            <a:pathLst>
              <a:path w="103505" h="135254">
                <a:moveTo>
                  <a:pt x="65464" y="134898"/>
                </a:moveTo>
                <a:lnTo>
                  <a:pt x="18033" y="125172"/>
                </a:lnTo>
                <a:lnTo>
                  <a:pt x="0" y="0"/>
                </a:lnTo>
                <a:lnTo>
                  <a:pt x="15991" y="0"/>
                </a:lnTo>
                <a:lnTo>
                  <a:pt x="15991" y="82466"/>
                </a:lnTo>
                <a:lnTo>
                  <a:pt x="17915" y="99201"/>
                </a:lnTo>
                <a:lnTo>
                  <a:pt x="23865" y="111163"/>
                </a:lnTo>
                <a:lnTo>
                  <a:pt x="34106" y="118493"/>
                </a:lnTo>
                <a:lnTo>
                  <a:pt x="48904" y="121334"/>
                </a:lnTo>
                <a:lnTo>
                  <a:pt x="90983" y="121334"/>
                </a:lnTo>
                <a:lnTo>
                  <a:pt x="89553" y="123336"/>
                </a:lnTo>
                <a:lnTo>
                  <a:pt x="79036" y="130682"/>
                </a:lnTo>
                <a:lnTo>
                  <a:pt x="65464" y="134898"/>
                </a:lnTo>
                <a:close/>
              </a:path>
              <a:path w="103505" h="135254">
                <a:moveTo>
                  <a:pt x="90983" y="121334"/>
                </a:moveTo>
                <a:lnTo>
                  <a:pt x="48904" y="121334"/>
                </a:lnTo>
                <a:lnTo>
                  <a:pt x="65384" y="119317"/>
                </a:lnTo>
                <a:lnTo>
                  <a:pt x="76913" y="113117"/>
                </a:lnTo>
                <a:lnTo>
                  <a:pt x="83926" y="102610"/>
                </a:lnTo>
                <a:lnTo>
                  <a:pt x="86861" y="87671"/>
                </a:lnTo>
                <a:lnTo>
                  <a:pt x="87012" y="0"/>
                </a:lnTo>
                <a:lnTo>
                  <a:pt x="102998" y="0"/>
                </a:lnTo>
                <a:lnTo>
                  <a:pt x="102998" y="82466"/>
                </a:lnTo>
                <a:lnTo>
                  <a:pt x="101511" y="99235"/>
                </a:lnTo>
                <a:lnTo>
                  <a:pt x="97037" y="112856"/>
                </a:lnTo>
                <a:lnTo>
                  <a:pt x="90983" y="121334"/>
                </a:lnTo>
                <a:close/>
              </a:path>
            </a:pathLst>
          </a:custGeom>
          <a:solidFill>
            <a:srgbClr val="FFFFFF"/>
          </a:solidFill>
        </p:spPr>
        <p:txBody>
          <a:bodyPr wrap="square" lIns="0" tIns="0" rIns="0" bIns="0" rtlCol="0"/>
          <a:lstStyle/>
          <a:p>
            <a:endParaRPr sz="1154" dirty="0"/>
          </a:p>
        </p:txBody>
      </p:sp>
      <p:sp>
        <p:nvSpPr>
          <p:cNvPr id="52" name="bk object 52"/>
          <p:cNvSpPr/>
          <p:nvPr/>
        </p:nvSpPr>
        <p:spPr>
          <a:xfrm>
            <a:off x="1321874" y="6304346"/>
            <a:ext cx="69610" cy="85114"/>
          </a:xfrm>
          <a:custGeom>
            <a:avLst/>
            <a:gdLst/>
            <a:ahLst/>
            <a:cxnLst/>
            <a:rect l="l" t="t" r="r" b="b"/>
            <a:pathLst>
              <a:path w="86360" h="132715">
                <a:moveTo>
                  <a:pt x="15432" y="132504"/>
                </a:moveTo>
                <a:lnTo>
                  <a:pt x="0" y="132504"/>
                </a:lnTo>
                <a:lnTo>
                  <a:pt x="0" y="0"/>
                </a:lnTo>
                <a:lnTo>
                  <a:pt x="31236" y="0"/>
                </a:lnTo>
                <a:lnTo>
                  <a:pt x="45291" y="559"/>
                </a:lnTo>
                <a:lnTo>
                  <a:pt x="56992" y="3733"/>
                </a:lnTo>
                <a:lnTo>
                  <a:pt x="66988" y="13348"/>
                </a:lnTo>
                <a:lnTo>
                  <a:pt x="15432" y="13348"/>
                </a:lnTo>
                <a:lnTo>
                  <a:pt x="15432" y="57632"/>
                </a:lnTo>
                <a:lnTo>
                  <a:pt x="65863" y="57632"/>
                </a:lnTo>
                <a:lnTo>
                  <a:pt x="58463" y="64827"/>
                </a:lnTo>
                <a:lnTo>
                  <a:pt x="46583" y="68750"/>
                </a:lnTo>
                <a:lnTo>
                  <a:pt x="35510" y="69310"/>
                </a:lnTo>
                <a:lnTo>
                  <a:pt x="15432" y="69310"/>
                </a:lnTo>
                <a:lnTo>
                  <a:pt x="15432" y="132504"/>
                </a:lnTo>
                <a:close/>
              </a:path>
              <a:path w="86360" h="132715">
                <a:moveTo>
                  <a:pt x="65863" y="57632"/>
                </a:moveTo>
                <a:lnTo>
                  <a:pt x="27520" y="57632"/>
                </a:lnTo>
                <a:lnTo>
                  <a:pt x="44984" y="56144"/>
                </a:lnTo>
                <a:lnTo>
                  <a:pt x="55305" y="49775"/>
                </a:lnTo>
                <a:lnTo>
                  <a:pt x="55257" y="30055"/>
                </a:lnTo>
                <a:lnTo>
                  <a:pt x="50297" y="19065"/>
                </a:lnTo>
                <a:lnTo>
                  <a:pt x="40654" y="14325"/>
                </a:lnTo>
                <a:lnTo>
                  <a:pt x="15432" y="13348"/>
                </a:lnTo>
                <a:lnTo>
                  <a:pt x="66988" y="13348"/>
                </a:lnTo>
                <a:lnTo>
                  <a:pt x="67235" y="13585"/>
                </a:lnTo>
                <a:lnTo>
                  <a:pt x="72737" y="24831"/>
                </a:lnTo>
                <a:lnTo>
                  <a:pt x="71725" y="43496"/>
                </a:lnTo>
                <a:lnTo>
                  <a:pt x="66905" y="56618"/>
                </a:lnTo>
                <a:lnTo>
                  <a:pt x="65863" y="57632"/>
                </a:lnTo>
                <a:close/>
              </a:path>
              <a:path w="86360" h="132715">
                <a:moveTo>
                  <a:pt x="86271" y="132504"/>
                </a:moveTo>
                <a:lnTo>
                  <a:pt x="66188" y="132504"/>
                </a:lnTo>
                <a:lnTo>
                  <a:pt x="17661" y="69310"/>
                </a:lnTo>
                <a:lnTo>
                  <a:pt x="35510" y="69310"/>
                </a:lnTo>
                <a:lnTo>
                  <a:pt x="86271" y="132504"/>
                </a:lnTo>
                <a:close/>
              </a:path>
            </a:pathLst>
          </a:custGeom>
          <a:solidFill>
            <a:srgbClr val="FFFFFF"/>
          </a:solidFill>
        </p:spPr>
        <p:txBody>
          <a:bodyPr wrap="square" lIns="0" tIns="0" rIns="0" bIns="0" rtlCol="0"/>
          <a:lstStyle/>
          <a:p>
            <a:endParaRPr sz="1154" dirty="0"/>
          </a:p>
        </p:txBody>
      </p:sp>
      <p:sp>
        <p:nvSpPr>
          <p:cNvPr id="53" name="bk object 53"/>
          <p:cNvSpPr/>
          <p:nvPr/>
        </p:nvSpPr>
        <p:spPr>
          <a:xfrm>
            <a:off x="1427725" y="6301020"/>
            <a:ext cx="90595" cy="91630"/>
          </a:xfrm>
          <a:custGeom>
            <a:avLst/>
            <a:gdLst/>
            <a:ahLst/>
            <a:cxnLst/>
            <a:rect l="l" t="t" r="r" b="b"/>
            <a:pathLst>
              <a:path w="112394" h="142875">
                <a:moveTo>
                  <a:pt x="15062" y="137690"/>
                </a:moveTo>
                <a:lnTo>
                  <a:pt x="0" y="137690"/>
                </a:lnTo>
                <a:lnTo>
                  <a:pt x="0" y="0"/>
                </a:lnTo>
                <a:lnTo>
                  <a:pt x="35083" y="38177"/>
                </a:lnTo>
                <a:lnTo>
                  <a:pt x="15062" y="38177"/>
                </a:lnTo>
                <a:lnTo>
                  <a:pt x="15062" y="137690"/>
                </a:lnTo>
                <a:close/>
              </a:path>
              <a:path w="112394" h="142875">
                <a:moveTo>
                  <a:pt x="112298" y="105818"/>
                </a:moveTo>
                <a:lnTo>
                  <a:pt x="97242" y="105818"/>
                </a:lnTo>
                <a:lnTo>
                  <a:pt x="97242" y="5186"/>
                </a:lnTo>
                <a:lnTo>
                  <a:pt x="112298" y="5186"/>
                </a:lnTo>
                <a:lnTo>
                  <a:pt x="112298" y="105818"/>
                </a:lnTo>
                <a:close/>
              </a:path>
              <a:path w="112394" h="142875">
                <a:moveTo>
                  <a:pt x="112298" y="142876"/>
                </a:moveTo>
                <a:lnTo>
                  <a:pt x="15062" y="38177"/>
                </a:lnTo>
                <a:lnTo>
                  <a:pt x="35083" y="38177"/>
                </a:lnTo>
                <a:lnTo>
                  <a:pt x="97242" y="105818"/>
                </a:lnTo>
                <a:lnTo>
                  <a:pt x="112298" y="105818"/>
                </a:lnTo>
                <a:lnTo>
                  <a:pt x="112298" y="142876"/>
                </a:lnTo>
                <a:close/>
              </a:path>
            </a:pathLst>
          </a:custGeom>
          <a:solidFill>
            <a:srgbClr val="FFFFFF"/>
          </a:solidFill>
        </p:spPr>
        <p:txBody>
          <a:bodyPr wrap="square" lIns="0" tIns="0" rIns="0" bIns="0" rtlCol="0"/>
          <a:lstStyle/>
          <a:p>
            <a:endParaRPr sz="1154" dirty="0"/>
          </a:p>
        </p:txBody>
      </p:sp>
      <p:sp>
        <p:nvSpPr>
          <p:cNvPr id="54" name="bk object 54"/>
          <p:cNvSpPr/>
          <p:nvPr/>
        </p:nvSpPr>
        <p:spPr>
          <a:xfrm>
            <a:off x="1575409" y="6308819"/>
            <a:ext cx="56814" cy="0"/>
          </a:xfrm>
          <a:custGeom>
            <a:avLst/>
            <a:gdLst/>
            <a:ahLst/>
            <a:cxnLst/>
            <a:rect l="l" t="t" r="r" b="b"/>
            <a:pathLst>
              <a:path w="70485">
                <a:moveTo>
                  <a:pt x="0" y="0"/>
                </a:moveTo>
                <a:lnTo>
                  <a:pt x="70097" y="0"/>
                </a:lnTo>
              </a:path>
            </a:pathLst>
          </a:custGeom>
          <a:ln w="15217">
            <a:solidFill>
              <a:srgbClr val="FFFFFF"/>
            </a:solidFill>
          </a:ln>
        </p:spPr>
        <p:txBody>
          <a:bodyPr wrap="square" lIns="0" tIns="0" rIns="0" bIns="0" rtlCol="0"/>
          <a:lstStyle/>
          <a:p>
            <a:endParaRPr sz="1154" dirty="0"/>
          </a:p>
        </p:txBody>
      </p:sp>
      <p:sp>
        <p:nvSpPr>
          <p:cNvPr id="55" name="bk object 55"/>
          <p:cNvSpPr/>
          <p:nvPr/>
        </p:nvSpPr>
        <p:spPr>
          <a:xfrm>
            <a:off x="1575409" y="6313291"/>
            <a:ext cx="12796" cy="24435"/>
          </a:xfrm>
          <a:custGeom>
            <a:avLst/>
            <a:gdLst/>
            <a:ahLst/>
            <a:cxnLst/>
            <a:rect l="l" t="t" r="r" b="b"/>
            <a:pathLst>
              <a:path w="15875" h="38100">
                <a:moveTo>
                  <a:pt x="0" y="19018"/>
                </a:moveTo>
                <a:lnTo>
                  <a:pt x="15803" y="19018"/>
                </a:lnTo>
              </a:path>
            </a:pathLst>
          </a:custGeom>
          <a:ln w="39307">
            <a:solidFill>
              <a:srgbClr val="FFFFFF"/>
            </a:solidFill>
          </a:ln>
        </p:spPr>
        <p:txBody>
          <a:bodyPr wrap="square" lIns="0" tIns="0" rIns="0" bIns="0" rtlCol="0"/>
          <a:lstStyle/>
          <a:p>
            <a:endParaRPr sz="1154" dirty="0"/>
          </a:p>
        </p:txBody>
      </p:sp>
      <p:sp>
        <p:nvSpPr>
          <p:cNvPr id="56" name="bk object 56"/>
          <p:cNvSpPr/>
          <p:nvPr/>
        </p:nvSpPr>
        <p:spPr>
          <a:xfrm>
            <a:off x="1575409" y="6342564"/>
            <a:ext cx="56814" cy="0"/>
          </a:xfrm>
          <a:custGeom>
            <a:avLst/>
            <a:gdLst/>
            <a:ahLst/>
            <a:cxnLst/>
            <a:rect l="l" t="t" r="r" b="b"/>
            <a:pathLst>
              <a:path w="70485">
                <a:moveTo>
                  <a:pt x="0" y="0"/>
                </a:moveTo>
                <a:lnTo>
                  <a:pt x="70097" y="0"/>
                </a:lnTo>
              </a:path>
            </a:pathLst>
          </a:custGeom>
          <a:ln w="16484">
            <a:solidFill>
              <a:srgbClr val="FFFFFF"/>
            </a:solidFill>
          </a:ln>
        </p:spPr>
        <p:txBody>
          <a:bodyPr wrap="square" lIns="0" tIns="0" rIns="0" bIns="0" rtlCol="0"/>
          <a:lstStyle/>
          <a:p>
            <a:endParaRPr sz="1154" dirty="0"/>
          </a:p>
        </p:txBody>
      </p:sp>
      <p:sp>
        <p:nvSpPr>
          <p:cNvPr id="57" name="bk object 57"/>
          <p:cNvSpPr/>
          <p:nvPr/>
        </p:nvSpPr>
        <p:spPr>
          <a:xfrm>
            <a:off x="1575409" y="6347443"/>
            <a:ext cx="12796" cy="32580"/>
          </a:xfrm>
          <a:custGeom>
            <a:avLst/>
            <a:gdLst/>
            <a:ahLst/>
            <a:cxnLst/>
            <a:rect l="l" t="t" r="r" b="b"/>
            <a:pathLst>
              <a:path w="15875" h="50800">
                <a:moveTo>
                  <a:pt x="0" y="25358"/>
                </a:moveTo>
                <a:lnTo>
                  <a:pt x="15803" y="25358"/>
                </a:lnTo>
              </a:path>
            </a:pathLst>
          </a:custGeom>
          <a:ln w="51986">
            <a:solidFill>
              <a:srgbClr val="FFFFFF"/>
            </a:solidFill>
          </a:ln>
        </p:spPr>
        <p:txBody>
          <a:bodyPr wrap="square" lIns="0" tIns="0" rIns="0" bIns="0" rtlCol="0"/>
          <a:lstStyle/>
          <a:p>
            <a:endParaRPr sz="1154" dirty="0"/>
          </a:p>
        </p:txBody>
      </p:sp>
      <p:sp>
        <p:nvSpPr>
          <p:cNvPr id="58" name="bk object 58"/>
          <p:cNvSpPr/>
          <p:nvPr/>
        </p:nvSpPr>
        <p:spPr>
          <a:xfrm>
            <a:off x="1575409" y="6384848"/>
            <a:ext cx="56814" cy="0"/>
          </a:xfrm>
          <a:custGeom>
            <a:avLst/>
            <a:gdLst/>
            <a:ahLst/>
            <a:cxnLst/>
            <a:rect l="l" t="t" r="r" b="b"/>
            <a:pathLst>
              <a:path w="70485">
                <a:moveTo>
                  <a:pt x="0" y="0"/>
                </a:moveTo>
                <a:lnTo>
                  <a:pt x="70097" y="0"/>
                </a:lnTo>
              </a:path>
            </a:pathLst>
          </a:custGeom>
          <a:ln w="16484">
            <a:solidFill>
              <a:srgbClr val="FFFFFF"/>
            </a:solidFill>
          </a:ln>
        </p:spPr>
        <p:txBody>
          <a:bodyPr wrap="square" lIns="0" tIns="0" rIns="0" bIns="0" rtlCol="0"/>
          <a:lstStyle/>
          <a:p>
            <a:endParaRPr sz="1154" dirty="0"/>
          </a:p>
        </p:txBody>
      </p:sp>
      <p:sp>
        <p:nvSpPr>
          <p:cNvPr id="59" name="bk object 59"/>
          <p:cNvSpPr/>
          <p:nvPr/>
        </p:nvSpPr>
        <p:spPr>
          <a:xfrm>
            <a:off x="1740774" y="6301021"/>
            <a:ext cx="97761" cy="88372"/>
          </a:xfrm>
          <a:custGeom>
            <a:avLst/>
            <a:gdLst/>
            <a:ahLst/>
            <a:cxnLst/>
            <a:rect l="l" t="t" r="r" b="b"/>
            <a:pathLst>
              <a:path w="121285" h="137795">
                <a:moveTo>
                  <a:pt x="17108" y="137690"/>
                </a:moveTo>
                <a:lnTo>
                  <a:pt x="0" y="137690"/>
                </a:lnTo>
                <a:lnTo>
                  <a:pt x="60238" y="0"/>
                </a:lnTo>
                <a:lnTo>
                  <a:pt x="75529" y="34842"/>
                </a:lnTo>
                <a:lnTo>
                  <a:pt x="60238" y="34842"/>
                </a:lnTo>
                <a:lnTo>
                  <a:pt x="39049" y="83574"/>
                </a:lnTo>
                <a:lnTo>
                  <a:pt x="96915" y="83574"/>
                </a:lnTo>
                <a:lnTo>
                  <a:pt x="102851" y="97099"/>
                </a:lnTo>
                <a:lnTo>
                  <a:pt x="34393" y="97099"/>
                </a:lnTo>
                <a:lnTo>
                  <a:pt x="17108" y="137690"/>
                </a:lnTo>
                <a:close/>
              </a:path>
              <a:path w="121285" h="137795">
                <a:moveTo>
                  <a:pt x="96915" y="83574"/>
                </a:moveTo>
                <a:lnTo>
                  <a:pt x="81422" y="83574"/>
                </a:lnTo>
                <a:lnTo>
                  <a:pt x="60238" y="34842"/>
                </a:lnTo>
                <a:lnTo>
                  <a:pt x="75529" y="34842"/>
                </a:lnTo>
                <a:lnTo>
                  <a:pt x="96915" y="83574"/>
                </a:lnTo>
                <a:close/>
              </a:path>
              <a:path w="121285" h="137795">
                <a:moveTo>
                  <a:pt x="120665" y="137690"/>
                </a:moveTo>
                <a:lnTo>
                  <a:pt x="103551" y="137690"/>
                </a:lnTo>
                <a:lnTo>
                  <a:pt x="86265" y="97099"/>
                </a:lnTo>
                <a:lnTo>
                  <a:pt x="102851" y="97099"/>
                </a:lnTo>
                <a:lnTo>
                  <a:pt x="120665" y="137690"/>
                </a:lnTo>
                <a:close/>
              </a:path>
            </a:pathLst>
          </a:custGeom>
          <a:solidFill>
            <a:srgbClr val="FFFFFF"/>
          </a:solidFill>
        </p:spPr>
        <p:txBody>
          <a:bodyPr wrap="square" lIns="0" tIns="0" rIns="0" bIns="0" rtlCol="0"/>
          <a:lstStyle/>
          <a:p>
            <a:endParaRPr sz="1154" dirty="0"/>
          </a:p>
        </p:txBody>
      </p:sp>
      <p:sp>
        <p:nvSpPr>
          <p:cNvPr id="60" name="bk object 60"/>
          <p:cNvSpPr/>
          <p:nvPr/>
        </p:nvSpPr>
        <p:spPr>
          <a:xfrm>
            <a:off x="1875429" y="6304346"/>
            <a:ext cx="83430" cy="86743"/>
          </a:xfrm>
          <a:custGeom>
            <a:avLst/>
            <a:gdLst/>
            <a:ahLst/>
            <a:cxnLst/>
            <a:rect l="l" t="t" r="r" b="b"/>
            <a:pathLst>
              <a:path w="103505" h="135254">
                <a:moveTo>
                  <a:pt x="65466" y="134897"/>
                </a:moveTo>
                <a:lnTo>
                  <a:pt x="18035" y="125172"/>
                </a:lnTo>
                <a:lnTo>
                  <a:pt x="0" y="0"/>
                </a:lnTo>
                <a:lnTo>
                  <a:pt x="15985" y="0"/>
                </a:lnTo>
                <a:lnTo>
                  <a:pt x="15985" y="82466"/>
                </a:lnTo>
                <a:lnTo>
                  <a:pt x="17909" y="99200"/>
                </a:lnTo>
                <a:lnTo>
                  <a:pt x="23859" y="111161"/>
                </a:lnTo>
                <a:lnTo>
                  <a:pt x="34100" y="118492"/>
                </a:lnTo>
                <a:lnTo>
                  <a:pt x="48899" y="121334"/>
                </a:lnTo>
                <a:lnTo>
                  <a:pt x="90984" y="121334"/>
                </a:lnTo>
                <a:lnTo>
                  <a:pt x="89555" y="123335"/>
                </a:lnTo>
                <a:lnTo>
                  <a:pt x="79037" y="130680"/>
                </a:lnTo>
                <a:lnTo>
                  <a:pt x="65466" y="134897"/>
                </a:lnTo>
                <a:close/>
              </a:path>
              <a:path w="103505" h="135254">
                <a:moveTo>
                  <a:pt x="90984" y="121334"/>
                </a:moveTo>
                <a:lnTo>
                  <a:pt x="48899" y="121334"/>
                </a:lnTo>
                <a:lnTo>
                  <a:pt x="65379" y="119317"/>
                </a:lnTo>
                <a:lnTo>
                  <a:pt x="76907" y="113117"/>
                </a:lnTo>
                <a:lnTo>
                  <a:pt x="83920" y="102610"/>
                </a:lnTo>
                <a:lnTo>
                  <a:pt x="86855" y="87671"/>
                </a:lnTo>
                <a:lnTo>
                  <a:pt x="87006" y="0"/>
                </a:lnTo>
                <a:lnTo>
                  <a:pt x="103003" y="0"/>
                </a:lnTo>
                <a:lnTo>
                  <a:pt x="103003" y="82466"/>
                </a:lnTo>
                <a:lnTo>
                  <a:pt x="101516" y="99234"/>
                </a:lnTo>
                <a:lnTo>
                  <a:pt x="97041" y="112855"/>
                </a:lnTo>
                <a:lnTo>
                  <a:pt x="90984" y="121334"/>
                </a:lnTo>
                <a:close/>
              </a:path>
            </a:pathLst>
          </a:custGeom>
          <a:solidFill>
            <a:srgbClr val="FFFFFF"/>
          </a:solidFill>
        </p:spPr>
        <p:txBody>
          <a:bodyPr wrap="square" lIns="0" tIns="0" rIns="0" bIns="0" rtlCol="0"/>
          <a:lstStyle/>
          <a:p>
            <a:endParaRPr sz="1154" dirty="0"/>
          </a:p>
        </p:txBody>
      </p:sp>
      <p:sp>
        <p:nvSpPr>
          <p:cNvPr id="61" name="bk object 61"/>
          <p:cNvSpPr/>
          <p:nvPr/>
        </p:nvSpPr>
        <p:spPr>
          <a:xfrm>
            <a:off x="2000135" y="6302425"/>
            <a:ext cx="65004" cy="88779"/>
          </a:xfrm>
          <a:custGeom>
            <a:avLst/>
            <a:gdLst/>
            <a:ahLst/>
            <a:cxnLst/>
            <a:rect l="l" t="t" r="r" b="b"/>
            <a:pathLst>
              <a:path w="80644" h="138429">
                <a:moveTo>
                  <a:pt x="72234" y="123335"/>
                </a:moveTo>
                <a:lnTo>
                  <a:pt x="27095" y="123335"/>
                </a:lnTo>
                <a:lnTo>
                  <a:pt x="45658" y="122460"/>
                </a:lnTo>
                <a:lnTo>
                  <a:pt x="57538" y="116943"/>
                </a:lnTo>
                <a:lnTo>
                  <a:pt x="63428" y="107813"/>
                </a:lnTo>
                <a:lnTo>
                  <a:pt x="61978" y="92649"/>
                </a:lnTo>
                <a:lnTo>
                  <a:pt x="55936" y="82232"/>
                </a:lnTo>
                <a:lnTo>
                  <a:pt x="45488" y="75133"/>
                </a:lnTo>
                <a:lnTo>
                  <a:pt x="27567" y="67488"/>
                </a:lnTo>
                <a:lnTo>
                  <a:pt x="14470" y="59989"/>
                </a:lnTo>
                <a:lnTo>
                  <a:pt x="5901" y="50347"/>
                </a:lnTo>
                <a:lnTo>
                  <a:pt x="1776" y="38481"/>
                </a:lnTo>
                <a:lnTo>
                  <a:pt x="3956" y="22956"/>
                </a:lnTo>
                <a:lnTo>
                  <a:pt x="10644" y="11180"/>
                </a:lnTo>
                <a:lnTo>
                  <a:pt x="21155" y="3434"/>
                </a:lnTo>
                <a:lnTo>
                  <a:pt x="34804" y="0"/>
                </a:lnTo>
                <a:lnTo>
                  <a:pt x="50317" y="1656"/>
                </a:lnTo>
                <a:lnTo>
                  <a:pt x="62094" y="6824"/>
                </a:lnTo>
                <a:lnTo>
                  <a:pt x="68239" y="13068"/>
                </a:lnTo>
                <a:lnTo>
                  <a:pt x="39407" y="13068"/>
                </a:lnTo>
                <a:lnTo>
                  <a:pt x="24860" y="17116"/>
                </a:lnTo>
                <a:lnTo>
                  <a:pt x="17780" y="27908"/>
                </a:lnTo>
                <a:lnTo>
                  <a:pt x="20268" y="41496"/>
                </a:lnTo>
                <a:lnTo>
                  <a:pt x="28843" y="50351"/>
                </a:lnTo>
                <a:lnTo>
                  <a:pt x="54142" y="61933"/>
                </a:lnTo>
                <a:lnTo>
                  <a:pt x="66904" y="69387"/>
                </a:lnTo>
                <a:lnTo>
                  <a:pt x="75446" y="79116"/>
                </a:lnTo>
                <a:lnTo>
                  <a:pt x="79773" y="91072"/>
                </a:lnTo>
                <a:lnTo>
                  <a:pt x="80358" y="98253"/>
                </a:lnTo>
                <a:lnTo>
                  <a:pt x="78074" y="112778"/>
                </a:lnTo>
                <a:lnTo>
                  <a:pt x="72234" y="123335"/>
                </a:lnTo>
                <a:close/>
              </a:path>
              <a:path w="80644" h="138429">
                <a:moveTo>
                  <a:pt x="60098" y="28203"/>
                </a:moveTo>
                <a:lnTo>
                  <a:pt x="50957" y="17361"/>
                </a:lnTo>
                <a:lnTo>
                  <a:pt x="39407" y="13068"/>
                </a:lnTo>
                <a:lnTo>
                  <a:pt x="68239" y="13068"/>
                </a:lnTo>
                <a:lnTo>
                  <a:pt x="70532" y="15399"/>
                </a:lnTo>
                <a:lnTo>
                  <a:pt x="60098" y="28203"/>
                </a:lnTo>
                <a:close/>
              </a:path>
              <a:path w="80644" h="138429">
                <a:moveTo>
                  <a:pt x="47763" y="137940"/>
                </a:moveTo>
                <a:lnTo>
                  <a:pt x="30153" y="136913"/>
                </a:lnTo>
                <a:lnTo>
                  <a:pt x="16577" y="132833"/>
                </a:lnTo>
                <a:lnTo>
                  <a:pt x="6653" y="125902"/>
                </a:lnTo>
                <a:lnTo>
                  <a:pt x="0" y="116320"/>
                </a:lnTo>
                <a:lnTo>
                  <a:pt x="11377" y="101025"/>
                </a:lnTo>
                <a:lnTo>
                  <a:pt x="17416" y="115159"/>
                </a:lnTo>
                <a:lnTo>
                  <a:pt x="27095" y="123335"/>
                </a:lnTo>
                <a:lnTo>
                  <a:pt x="72234" y="123335"/>
                </a:lnTo>
                <a:lnTo>
                  <a:pt x="71551" y="124569"/>
                </a:lnTo>
                <a:lnTo>
                  <a:pt x="61283" y="133125"/>
                </a:lnTo>
                <a:lnTo>
                  <a:pt x="47763" y="137940"/>
                </a:lnTo>
                <a:close/>
              </a:path>
            </a:pathLst>
          </a:custGeom>
          <a:solidFill>
            <a:srgbClr val="FFFFFF"/>
          </a:solidFill>
        </p:spPr>
        <p:txBody>
          <a:bodyPr wrap="square" lIns="0" tIns="0" rIns="0" bIns="0" rtlCol="0"/>
          <a:lstStyle/>
          <a:p>
            <a:endParaRPr sz="1154" dirty="0"/>
          </a:p>
        </p:txBody>
      </p:sp>
      <p:sp>
        <p:nvSpPr>
          <p:cNvPr id="62" name="bk object 62"/>
          <p:cNvSpPr/>
          <p:nvPr/>
        </p:nvSpPr>
        <p:spPr>
          <a:xfrm>
            <a:off x="2095491" y="6309162"/>
            <a:ext cx="73705" cy="0"/>
          </a:xfrm>
          <a:custGeom>
            <a:avLst/>
            <a:gdLst/>
            <a:ahLst/>
            <a:cxnLst/>
            <a:rect l="l" t="t" r="r" b="b"/>
            <a:pathLst>
              <a:path w="91439">
                <a:moveTo>
                  <a:pt x="0" y="0"/>
                </a:moveTo>
                <a:lnTo>
                  <a:pt x="90905" y="0"/>
                </a:lnTo>
              </a:path>
            </a:pathLst>
          </a:custGeom>
          <a:ln w="16288">
            <a:solidFill>
              <a:srgbClr val="FFFFFF"/>
            </a:solidFill>
          </a:ln>
        </p:spPr>
        <p:txBody>
          <a:bodyPr wrap="square" lIns="0" tIns="0" rIns="0" bIns="0" rtlCol="0"/>
          <a:lstStyle/>
          <a:p>
            <a:endParaRPr sz="1154" dirty="0"/>
          </a:p>
        </p:txBody>
      </p:sp>
      <p:sp>
        <p:nvSpPr>
          <p:cNvPr id="63" name="bk object 63"/>
          <p:cNvSpPr/>
          <p:nvPr/>
        </p:nvSpPr>
        <p:spPr>
          <a:xfrm>
            <a:off x="2132201" y="6313979"/>
            <a:ext cx="0" cy="75340"/>
          </a:xfrm>
          <a:custGeom>
            <a:avLst/>
            <a:gdLst/>
            <a:ahLst/>
            <a:cxnLst/>
            <a:rect l="l" t="t" r="r" b="b"/>
            <a:pathLst>
              <a:path h="117475">
                <a:moveTo>
                  <a:pt x="0" y="0"/>
                </a:moveTo>
                <a:lnTo>
                  <a:pt x="0" y="117485"/>
                </a:lnTo>
              </a:path>
            </a:pathLst>
          </a:custGeom>
          <a:ln w="17266">
            <a:solidFill>
              <a:srgbClr val="FFFFFF"/>
            </a:solidFill>
          </a:ln>
        </p:spPr>
        <p:txBody>
          <a:bodyPr wrap="square" lIns="0" tIns="0" rIns="0" bIns="0" rtlCol="0"/>
          <a:lstStyle/>
          <a:p>
            <a:endParaRPr sz="1154" dirty="0"/>
          </a:p>
        </p:txBody>
      </p:sp>
      <p:sp>
        <p:nvSpPr>
          <p:cNvPr id="64" name="bk object 64"/>
          <p:cNvSpPr/>
          <p:nvPr/>
        </p:nvSpPr>
        <p:spPr>
          <a:xfrm>
            <a:off x="2205709" y="6304346"/>
            <a:ext cx="69610" cy="85114"/>
          </a:xfrm>
          <a:custGeom>
            <a:avLst/>
            <a:gdLst/>
            <a:ahLst/>
            <a:cxnLst/>
            <a:rect l="l" t="t" r="r" b="b"/>
            <a:pathLst>
              <a:path w="86360" h="132715">
                <a:moveTo>
                  <a:pt x="15432" y="132504"/>
                </a:moveTo>
                <a:lnTo>
                  <a:pt x="0" y="132504"/>
                </a:lnTo>
                <a:lnTo>
                  <a:pt x="0" y="0"/>
                </a:lnTo>
                <a:lnTo>
                  <a:pt x="31230" y="0"/>
                </a:lnTo>
                <a:lnTo>
                  <a:pt x="45287" y="560"/>
                </a:lnTo>
                <a:lnTo>
                  <a:pt x="56987" y="3735"/>
                </a:lnTo>
                <a:lnTo>
                  <a:pt x="66979" y="13348"/>
                </a:lnTo>
                <a:lnTo>
                  <a:pt x="15432" y="13348"/>
                </a:lnTo>
                <a:lnTo>
                  <a:pt x="15432" y="57632"/>
                </a:lnTo>
                <a:lnTo>
                  <a:pt x="65851" y="57632"/>
                </a:lnTo>
                <a:lnTo>
                  <a:pt x="58446" y="64830"/>
                </a:lnTo>
                <a:lnTo>
                  <a:pt x="46563" y="68752"/>
                </a:lnTo>
                <a:lnTo>
                  <a:pt x="35510" y="69310"/>
                </a:lnTo>
                <a:lnTo>
                  <a:pt x="15432" y="69310"/>
                </a:lnTo>
                <a:lnTo>
                  <a:pt x="15432" y="132504"/>
                </a:lnTo>
                <a:close/>
              </a:path>
              <a:path w="86360" h="132715">
                <a:moveTo>
                  <a:pt x="65851" y="57632"/>
                </a:moveTo>
                <a:lnTo>
                  <a:pt x="27514" y="57632"/>
                </a:lnTo>
                <a:lnTo>
                  <a:pt x="44981" y="56144"/>
                </a:lnTo>
                <a:lnTo>
                  <a:pt x="55300" y="49775"/>
                </a:lnTo>
                <a:lnTo>
                  <a:pt x="55253" y="30054"/>
                </a:lnTo>
                <a:lnTo>
                  <a:pt x="50295" y="19065"/>
                </a:lnTo>
                <a:lnTo>
                  <a:pt x="40653" y="14325"/>
                </a:lnTo>
                <a:lnTo>
                  <a:pt x="15432" y="13348"/>
                </a:lnTo>
                <a:lnTo>
                  <a:pt x="66979" y="13348"/>
                </a:lnTo>
                <a:lnTo>
                  <a:pt x="67228" y="13588"/>
                </a:lnTo>
                <a:lnTo>
                  <a:pt x="72725" y="24836"/>
                </a:lnTo>
                <a:lnTo>
                  <a:pt x="71710" y="43501"/>
                </a:lnTo>
                <a:lnTo>
                  <a:pt x="66889" y="56623"/>
                </a:lnTo>
                <a:lnTo>
                  <a:pt x="65851" y="57632"/>
                </a:lnTo>
                <a:close/>
              </a:path>
              <a:path w="86360" h="132715">
                <a:moveTo>
                  <a:pt x="86271" y="132504"/>
                </a:moveTo>
                <a:lnTo>
                  <a:pt x="66188" y="132504"/>
                </a:lnTo>
                <a:lnTo>
                  <a:pt x="17655" y="69310"/>
                </a:lnTo>
                <a:lnTo>
                  <a:pt x="35510" y="69310"/>
                </a:lnTo>
                <a:lnTo>
                  <a:pt x="86271" y="132504"/>
                </a:lnTo>
                <a:close/>
              </a:path>
            </a:pathLst>
          </a:custGeom>
          <a:solidFill>
            <a:srgbClr val="FFFFFF"/>
          </a:solidFill>
        </p:spPr>
        <p:txBody>
          <a:bodyPr wrap="square" lIns="0" tIns="0" rIns="0" bIns="0" rtlCol="0"/>
          <a:lstStyle/>
          <a:p>
            <a:endParaRPr sz="1154" dirty="0"/>
          </a:p>
        </p:txBody>
      </p:sp>
      <p:sp>
        <p:nvSpPr>
          <p:cNvPr id="65" name="bk object 65"/>
          <p:cNvSpPr/>
          <p:nvPr/>
        </p:nvSpPr>
        <p:spPr>
          <a:xfrm>
            <a:off x="2301487" y="6301021"/>
            <a:ext cx="97249" cy="88372"/>
          </a:xfrm>
          <a:custGeom>
            <a:avLst/>
            <a:gdLst/>
            <a:ahLst/>
            <a:cxnLst/>
            <a:rect l="l" t="t" r="r" b="b"/>
            <a:pathLst>
              <a:path w="120650" h="137795">
                <a:moveTo>
                  <a:pt x="17097" y="137690"/>
                </a:moveTo>
                <a:lnTo>
                  <a:pt x="0" y="137690"/>
                </a:lnTo>
                <a:lnTo>
                  <a:pt x="60227" y="0"/>
                </a:lnTo>
                <a:lnTo>
                  <a:pt x="75519" y="34842"/>
                </a:lnTo>
                <a:lnTo>
                  <a:pt x="60227" y="34842"/>
                </a:lnTo>
                <a:lnTo>
                  <a:pt x="39043" y="83574"/>
                </a:lnTo>
                <a:lnTo>
                  <a:pt x="96908" y="83574"/>
                </a:lnTo>
                <a:lnTo>
                  <a:pt x="102844" y="97099"/>
                </a:lnTo>
                <a:lnTo>
                  <a:pt x="34388" y="97099"/>
                </a:lnTo>
                <a:lnTo>
                  <a:pt x="17097" y="137690"/>
                </a:lnTo>
                <a:close/>
              </a:path>
              <a:path w="120650" h="137795">
                <a:moveTo>
                  <a:pt x="96908" y="83574"/>
                </a:moveTo>
                <a:lnTo>
                  <a:pt x="81422" y="83574"/>
                </a:lnTo>
                <a:lnTo>
                  <a:pt x="60227" y="34842"/>
                </a:lnTo>
                <a:lnTo>
                  <a:pt x="75519" y="34842"/>
                </a:lnTo>
                <a:lnTo>
                  <a:pt x="96908" y="83574"/>
                </a:lnTo>
                <a:close/>
              </a:path>
              <a:path w="120650" h="137795">
                <a:moveTo>
                  <a:pt x="120659" y="137690"/>
                </a:moveTo>
                <a:lnTo>
                  <a:pt x="103551" y="137690"/>
                </a:lnTo>
                <a:lnTo>
                  <a:pt x="86265" y="97099"/>
                </a:lnTo>
                <a:lnTo>
                  <a:pt x="102844" y="97099"/>
                </a:lnTo>
                <a:lnTo>
                  <a:pt x="120659" y="137690"/>
                </a:lnTo>
                <a:close/>
              </a:path>
            </a:pathLst>
          </a:custGeom>
          <a:solidFill>
            <a:srgbClr val="FFFFFF"/>
          </a:solidFill>
        </p:spPr>
        <p:txBody>
          <a:bodyPr wrap="square" lIns="0" tIns="0" rIns="0" bIns="0" rtlCol="0"/>
          <a:lstStyle/>
          <a:p>
            <a:endParaRPr sz="1154" dirty="0"/>
          </a:p>
        </p:txBody>
      </p:sp>
      <p:sp>
        <p:nvSpPr>
          <p:cNvPr id="66" name="bk object 66"/>
          <p:cNvSpPr/>
          <p:nvPr/>
        </p:nvSpPr>
        <p:spPr>
          <a:xfrm>
            <a:off x="2444798" y="6304346"/>
            <a:ext cx="0" cy="75748"/>
          </a:xfrm>
          <a:custGeom>
            <a:avLst/>
            <a:gdLst/>
            <a:ahLst/>
            <a:cxnLst/>
            <a:rect l="l" t="t" r="r" b="b"/>
            <a:pathLst>
              <a:path h="118109">
                <a:moveTo>
                  <a:pt x="0" y="0"/>
                </a:moveTo>
                <a:lnTo>
                  <a:pt x="0" y="117915"/>
                </a:lnTo>
              </a:path>
            </a:pathLst>
          </a:custGeom>
          <a:ln w="17073">
            <a:solidFill>
              <a:srgbClr val="FFFFFF"/>
            </a:solidFill>
          </a:ln>
        </p:spPr>
        <p:txBody>
          <a:bodyPr wrap="square" lIns="0" tIns="0" rIns="0" bIns="0" rtlCol="0"/>
          <a:lstStyle/>
          <a:p>
            <a:endParaRPr sz="1154" dirty="0"/>
          </a:p>
        </p:txBody>
      </p:sp>
      <p:sp>
        <p:nvSpPr>
          <p:cNvPr id="67" name="bk object 67"/>
          <p:cNvSpPr/>
          <p:nvPr/>
        </p:nvSpPr>
        <p:spPr>
          <a:xfrm>
            <a:off x="2438429" y="6384848"/>
            <a:ext cx="53231" cy="0"/>
          </a:xfrm>
          <a:custGeom>
            <a:avLst/>
            <a:gdLst/>
            <a:ahLst/>
            <a:cxnLst/>
            <a:rect l="l" t="t" r="r" b="b"/>
            <a:pathLst>
              <a:path w="66039">
                <a:moveTo>
                  <a:pt x="0" y="0"/>
                </a:moveTo>
                <a:lnTo>
                  <a:pt x="66005" y="0"/>
                </a:lnTo>
              </a:path>
            </a:pathLst>
          </a:custGeom>
          <a:ln w="16484">
            <a:solidFill>
              <a:srgbClr val="FFFFFF"/>
            </a:solidFill>
          </a:ln>
        </p:spPr>
        <p:txBody>
          <a:bodyPr wrap="square" lIns="0" tIns="0" rIns="0" bIns="0" rtlCol="0"/>
          <a:lstStyle/>
          <a:p>
            <a:endParaRPr sz="1154" dirty="0"/>
          </a:p>
        </p:txBody>
      </p:sp>
      <p:sp>
        <p:nvSpPr>
          <p:cNvPr id="68" name="bk object 68"/>
          <p:cNvSpPr/>
          <p:nvPr/>
        </p:nvSpPr>
        <p:spPr>
          <a:xfrm>
            <a:off x="2528408" y="6304345"/>
            <a:ext cx="0" cy="85114"/>
          </a:xfrm>
          <a:custGeom>
            <a:avLst/>
            <a:gdLst/>
            <a:ahLst/>
            <a:cxnLst/>
            <a:rect l="l" t="t" r="r" b="b"/>
            <a:pathLst>
              <a:path h="132715">
                <a:moveTo>
                  <a:pt x="0" y="0"/>
                </a:moveTo>
                <a:lnTo>
                  <a:pt x="0" y="132504"/>
                </a:lnTo>
              </a:path>
            </a:pathLst>
          </a:custGeom>
          <a:ln w="17078">
            <a:solidFill>
              <a:srgbClr val="FFFFFF"/>
            </a:solidFill>
          </a:ln>
        </p:spPr>
        <p:txBody>
          <a:bodyPr wrap="square" lIns="0" tIns="0" rIns="0" bIns="0" rtlCol="0"/>
          <a:lstStyle/>
          <a:p>
            <a:endParaRPr sz="1154" dirty="0"/>
          </a:p>
        </p:txBody>
      </p:sp>
      <p:sp>
        <p:nvSpPr>
          <p:cNvPr id="69" name="bk object 69"/>
          <p:cNvSpPr/>
          <p:nvPr/>
        </p:nvSpPr>
        <p:spPr>
          <a:xfrm>
            <a:off x="2570585" y="6301021"/>
            <a:ext cx="97761" cy="88372"/>
          </a:xfrm>
          <a:custGeom>
            <a:avLst/>
            <a:gdLst/>
            <a:ahLst/>
            <a:cxnLst/>
            <a:rect l="l" t="t" r="r" b="b"/>
            <a:pathLst>
              <a:path w="121285" h="137795">
                <a:moveTo>
                  <a:pt x="17108" y="137690"/>
                </a:moveTo>
                <a:lnTo>
                  <a:pt x="0" y="137690"/>
                </a:lnTo>
                <a:lnTo>
                  <a:pt x="60238" y="0"/>
                </a:lnTo>
                <a:lnTo>
                  <a:pt x="75529" y="34842"/>
                </a:lnTo>
                <a:lnTo>
                  <a:pt x="60238" y="34842"/>
                </a:lnTo>
                <a:lnTo>
                  <a:pt x="39049" y="83574"/>
                </a:lnTo>
                <a:lnTo>
                  <a:pt x="96915" y="83574"/>
                </a:lnTo>
                <a:lnTo>
                  <a:pt x="102851" y="97099"/>
                </a:lnTo>
                <a:lnTo>
                  <a:pt x="34393" y="97099"/>
                </a:lnTo>
                <a:lnTo>
                  <a:pt x="17108" y="137690"/>
                </a:lnTo>
                <a:close/>
              </a:path>
              <a:path w="121285" h="137795">
                <a:moveTo>
                  <a:pt x="96915" y="83574"/>
                </a:moveTo>
                <a:lnTo>
                  <a:pt x="81427" y="83574"/>
                </a:lnTo>
                <a:lnTo>
                  <a:pt x="60238" y="34842"/>
                </a:lnTo>
                <a:lnTo>
                  <a:pt x="75529" y="34842"/>
                </a:lnTo>
                <a:lnTo>
                  <a:pt x="96915" y="83574"/>
                </a:lnTo>
                <a:close/>
              </a:path>
              <a:path w="121285" h="137795">
                <a:moveTo>
                  <a:pt x="120665" y="137690"/>
                </a:moveTo>
                <a:lnTo>
                  <a:pt x="103551" y="137690"/>
                </a:lnTo>
                <a:lnTo>
                  <a:pt x="86265" y="97099"/>
                </a:lnTo>
                <a:lnTo>
                  <a:pt x="102851" y="97099"/>
                </a:lnTo>
                <a:lnTo>
                  <a:pt x="120665" y="137690"/>
                </a:lnTo>
                <a:close/>
              </a:path>
            </a:pathLst>
          </a:custGeom>
          <a:solidFill>
            <a:srgbClr val="FFFFFF"/>
          </a:solidFill>
        </p:spPr>
        <p:txBody>
          <a:bodyPr wrap="square" lIns="0" tIns="0" rIns="0" bIns="0" rtlCol="0"/>
          <a:lstStyle/>
          <a:p>
            <a:endParaRPr sz="1154" dirty="0"/>
          </a:p>
        </p:txBody>
      </p:sp>
      <p:sp>
        <p:nvSpPr>
          <p:cNvPr id="70" name="bk object 70"/>
          <p:cNvSpPr/>
          <p:nvPr/>
        </p:nvSpPr>
        <p:spPr>
          <a:xfrm>
            <a:off x="585766" y="6257398"/>
            <a:ext cx="2082672" cy="0"/>
          </a:xfrm>
          <a:custGeom>
            <a:avLst/>
            <a:gdLst/>
            <a:ahLst/>
            <a:cxnLst/>
            <a:rect l="l" t="t" r="r" b="b"/>
            <a:pathLst>
              <a:path w="2583815">
                <a:moveTo>
                  <a:pt x="0" y="0"/>
                </a:moveTo>
                <a:lnTo>
                  <a:pt x="2583665" y="0"/>
                </a:lnTo>
              </a:path>
            </a:pathLst>
          </a:custGeom>
          <a:ln w="6781">
            <a:solidFill>
              <a:srgbClr val="FFFFFF"/>
            </a:solidFill>
          </a:ln>
        </p:spPr>
        <p:txBody>
          <a:bodyPr wrap="square" lIns="0" tIns="0" rIns="0" bIns="0" rtlCol="0"/>
          <a:lstStyle/>
          <a:p>
            <a:endParaRPr sz="1154" dirty="0"/>
          </a:p>
        </p:txBody>
      </p:sp>
      <p:sp>
        <p:nvSpPr>
          <p:cNvPr id="71" name="Title 1"/>
          <p:cNvSpPr>
            <a:spLocks noGrp="1"/>
          </p:cNvSpPr>
          <p:nvPr>
            <p:ph type="ctrTitle"/>
          </p:nvPr>
        </p:nvSpPr>
        <p:spPr>
          <a:xfrm>
            <a:off x="946829" y="293517"/>
            <a:ext cx="10452052" cy="722714"/>
          </a:xfrm>
        </p:spPr>
        <p:txBody>
          <a:bodyPr anchor="b">
            <a:normAutofit/>
          </a:bodyPr>
          <a:lstStyle>
            <a:lvl1pPr algn="l">
              <a:defRPr sz="3800" b="1">
                <a:solidFill>
                  <a:srgbClr val="002060"/>
                </a:solidFill>
                <a:latin typeface="Calibri" panose="020F0502020204030204" pitchFamily="34" charset="0"/>
                <a:cs typeface="Calibri" panose="020F0502020204030204" pitchFamily="34" charset="0"/>
              </a:defRPr>
            </a:lvl1pPr>
          </a:lstStyle>
          <a:p>
            <a:r>
              <a:rPr lang="en-US" dirty="0"/>
              <a:t>Click to edit Master title style</a:t>
            </a:r>
            <a:endParaRPr lang="en-AU" dirty="0"/>
          </a:p>
        </p:txBody>
      </p:sp>
      <p:sp>
        <p:nvSpPr>
          <p:cNvPr id="72" name="Subtitle 2"/>
          <p:cNvSpPr>
            <a:spLocks noGrp="1"/>
          </p:cNvSpPr>
          <p:nvPr>
            <p:ph type="subTitle" idx="1"/>
          </p:nvPr>
        </p:nvSpPr>
        <p:spPr>
          <a:xfrm>
            <a:off x="946829" y="1150556"/>
            <a:ext cx="10475651" cy="4831874"/>
          </a:xfrm>
        </p:spPr>
        <p:txBody>
          <a:bodyPr>
            <a:normAutofit/>
          </a:bodyPr>
          <a:lstStyle>
            <a:lvl1pPr marL="0" indent="0" algn="l">
              <a:buNone/>
              <a:defRPr sz="2400">
                <a:solidFill>
                  <a:srgbClr val="00206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AU" dirty="0"/>
          </a:p>
        </p:txBody>
      </p:sp>
      <p:pic>
        <p:nvPicPr>
          <p:cNvPr id="3" name="Picture 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6152567"/>
            <a:ext cx="12192000" cy="739292"/>
          </a:xfrm>
          <a:prstGeom prst="rect">
            <a:avLst/>
          </a:prstGeom>
        </p:spPr>
      </p:pic>
      <p:pic>
        <p:nvPicPr>
          <p:cNvPr id="73" name="Picture 72"/>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01648" y="6159174"/>
            <a:ext cx="3861978" cy="726077"/>
          </a:xfrm>
          <a:prstGeom prst="rect">
            <a:avLst/>
          </a:prstGeom>
        </p:spPr>
      </p:pic>
      <p:sp>
        <p:nvSpPr>
          <p:cNvPr id="2" name="TextBox 1"/>
          <p:cNvSpPr txBox="1"/>
          <p:nvPr userDrawn="1"/>
        </p:nvSpPr>
        <p:spPr>
          <a:xfrm>
            <a:off x="121226" y="6342220"/>
            <a:ext cx="457176" cy="369332"/>
          </a:xfrm>
          <a:prstGeom prst="rect">
            <a:avLst/>
          </a:prstGeom>
          <a:noFill/>
        </p:spPr>
        <p:txBody>
          <a:bodyPr wrap="none" rtlCol="0">
            <a:spAutoFit/>
          </a:bodyPr>
          <a:lstStyle/>
          <a:p>
            <a:fld id="{27847383-01F3-4473-9023-256CCCA2F720}" type="slidenum">
              <a:rPr lang="en-AU" b="0" smtClean="0">
                <a:solidFill>
                  <a:schemeClr val="bg1"/>
                </a:solidFill>
              </a:rPr>
              <a:t>‹#›</a:t>
            </a:fld>
            <a:endParaRPr lang="en-AU" b="0" dirty="0">
              <a:solidFill>
                <a:schemeClr val="bg1"/>
              </a:solidFill>
            </a:endParaRPr>
          </a:p>
        </p:txBody>
      </p:sp>
    </p:spTree>
    <p:extLst>
      <p:ext uri="{BB962C8B-B14F-4D97-AF65-F5344CB8AC3E}">
        <p14:creationId xmlns:p14="http://schemas.microsoft.com/office/powerpoint/2010/main" val="3343091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00D7A65B-736F-4708-A242-99188C5606A4}" type="datetimeFigureOut">
              <a:rPr lang="en-AU" smtClean="0"/>
              <a:t>29/11/18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3848E6-EE4D-416D-AACF-363585D3B276}" type="slidenum">
              <a:rPr lang="en-AU" smtClean="0"/>
              <a:t>‹#›</a:t>
            </a:fld>
            <a:endParaRPr lang="en-AU"/>
          </a:p>
        </p:txBody>
      </p:sp>
    </p:spTree>
    <p:extLst>
      <p:ext uri="{BB962C8B-B14F-4D97-AF65-F5344CB8AC3E}">
        <p14:creationId xmlns:p14="http://schemas.microsoft.com/office/powerpoint/2010/main" val="3150942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0D7A65B-736F-4708-A242-99188C5606A4}" type="datetimeFigureOut">
              <a:rPr lang="en-AU" smtClean="0"/>
              <a:t>29/11/18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3848E6-EE4D-416D-AACF-363585D3B276}" type="slidenum">
              <a:rPr lang="en-AU" smtClean="0"/>
              <a:t>‹#›</a:t>
            </a:fld>
            <a:endParaRPr lang="en-AU"/>
          </a:p>
        </p:txBody>
      </p:sp>
    </p:spTree>
    <p:extLst>
      <p:ext uri="{BB962C8B-B14F-4D97-AF65-F5344CB8AC3E}">
        <p14:creationId xmlns:p14="http://schemas.microsoft.com/office/powerpoint/2010/main" val="10196215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00D7A65B-736F-4708-A242-99188C5606A4}" type="datetimeFigureOut">
              <a:rPr lang="en-AU" smtClean="0"/>
              <a:t>29/11/18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A3848E6-EE4D-416D-AACF-363585D3B276}" type="slidenum">
              <a:rPr lang="en-AU" smtClean="0"/>
              <a:t>‹#›</a:t>
            </a:fld>
            <a:endParaRPr lang="en-AU"/>
          </a:p>
        </p:txBody>
      </p:sp>
    </p:spTree>
    <p:extLst>
      <p:ext uri="{BB962C8B-B14F-4D97-AF65-F5344CB8AC3E}">
        <p14:creationId xmlns:p14="http://schemas.microsoft.com/office/powerpoint/2010/main" val="26497898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00D7A65B-736F-4708-A242-99188C5606A4}" type="datetimeFigureOut">
              <a:rPr lang="en-AU" smtClean="0"/>
              <a:t>29/11/18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A3848E6-EE4D-416D-AACF-363585D3B276}" type="slidenum">
              <a:rPr lang="en-AU" smtClean="0"/>
              <a:t>‹#›</a:t>
            </a:fld>
            <a:endParaRPr lang="en-AU"/>
          </a:p>
        </p:txBody>
      </p:sp>
    </p:spTree>
    <p:extLst>
      <p:ext uri="{BB962C8B-B14F-4D97-AF65-F5344CB8AC3E}">
        <p14:creationId xmlns:p14="http://schemas.microsoft.com/office/powerpoint/2010/main" val="4986726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00D7A65B-736F-4708-A242-99188C5606A4}" type="datetimeFigureOut">
              <a:rPr lang="en-AU" smtClean="0"/>
              <a:t>29/11/18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A3848E6-EE4D-416D-AACF-363585D3B276}" type="slidenum">
              <a:rPr lang="en-AU" smtClean="0"/>
              <a:t>‹#›</a:t>
            </a:fld>
            <a:endParaRPr lang="en-AU"/>
          </a:p>
        </p:txBody>
      </p:sp>
    </p:spTree>
    <p:extLst>
      <p:ext uri="{BB962C8B-B14F-4D97-AF65-F5344CB8AC3E}">
        <p14:creationId xmlns:p14="http://schemas.microsoft.com/office/powerpoint/2010/main" val="40990451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D7A65B-736F-4708-A242-99188C5606A4}" type="datetimeFigureOut">
              <a:rPr lang="en-AU" smtClean="0"/>
              <a:t>29/11/18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A3848E6-EE4D-416D-AACF-363585D3B276}" type="slidenum">
              <a:rPr lang="en-AU" smtClean="0"/>
              <a:t>‹#›</a:t>
            </a:fld>
            <a:endParaRPr lang="en-AU"/>
          </a:p>
        </p:txBody>
      </p:sp>
    </p:spTree>
    <p:extLst>
      <p:ext uri="{BB962C8B-B14F-4D97-AF65-F5344CB8AC3E}">
        <p14:creationId xmlns:p14="http://schemas.microsoft.com/office/powerpoint/2010/main" val="17854678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0D7A65B-736F-4708-A242-99188C5606A4}" type="datetimeFigureOut">
              <a:rPr lang="en-AU" smtClean="0"/>
              <a:t>29/11/18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A3848E6-EE4D-416D-AACF-363585D3B276}" type="slidenum">
              <a:rPr lang="en-AU" smtClean="0"/>
              <a:t>‹#›</a:t>
            </a:fld>
            <a:endParaRPr lang="en-AU"/>
          </a:p>
        </p:txBody>
      </p:sp>
    </p:spTree>
    <p:extLst>
      <p:ext uri="{BB962C8B-B14F-4D97-AF65-F5344CB8AC3E}">
        <p14:creationId xmlns:p14="http://schemas.microsoft.com/office/powerpoint/2010/main" val="28934846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0D7A65B-736F-4708-A242-99188C5606A4}" type="datetimeFigureOut">
              <a:rPr lang="en-AU" smtClean="0"/>
              <a:t>29/11/18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A3848E6-EE4D-416D-AACF-363585D3B276}" type="slidenum">
              <a:rPr lang="en-AU" smtClean="0"/>
              <a:t>‹#›</a:t>
            </a:fld>
            <a:endParaRPr lang="en-AU"/>
          </a:p>
        </p:txBody>
      </p:sp>
    </p:spTree>
    <p:extLst>
      <p:ext uri="{BB962C8B-B14F-4D97-AF65-F5344CB8AC3E}">
        <p14:creationId xmlns:p14="http://schemas.microsoft.com/office/powerpoint/2010/main" val="41703918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00D7A65B-736F-4708-A242-99188C5606A4}" type="datetimeFigureOut">
              <a:rPr lang="en-AU" smtClean="0"/>
              <a:t>29/11/18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3848E6-EE4D-416D-AACF-363585D3B276}" type="slidenum">
              <a:rPr lang="en-AU" smtClean="0"/>
              <a:t>‹#›</a:t>
            </a:fld>
            <a:endParaRPr lang="en-AU"/>
          </a:p>
        </p:txBody>
      </p:sp>
    </p:spTree>
    <p:extLst>
      <p:ext uri="{BB962C8B-B14F-4D97-AF65-F5344CB8AC3E}">
        <p14:creationId xmlns:p14="http://schemas.microsoft.com/office/powerpoint/2010/main" val="12640508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00D7A65B-736F-4708-A242-99188C5606A4}" type="datetimeFigureOut">
              <a:rPr lang="en-AU" smtClean="0"/>
              <a:t>29/11/18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3848E6-EE4D-416D-AACF-363585D3B276}" type="slidenum">
              <a:rPr lang="en-AU" smtClean="0"/>
              <a:t>‹#›</a:t>
            </a:fld>
            <a:endParaRPr lang="en-AU"/>
          </a:p>
        </p:txBody>
      </p:sp>
    </p:spTree>
    <p:extLst>
      <p:ext uri="{BB962C8B-B14F-4D97-AF65-F5344CB8AC3E}">
        <p14:creationId xmlns:p14="http://schemas.microsoft.com/office/powerpoint/2010/main" val="3475346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6" name="bk object 16"/>
          <p:cNvSpPr/>
          <p:nvPr userDrawn="1"/>
        </p:nvSpPr>
        <p:spPr>
          <a:xfrm>
            <a:off x="0" y="0"/>
            <a:ext cx="12187393" cy="6852299"/>
          </a:xfrm>
          <a:custGeom>
            <a:avLst/>
            <a:gdLst/>
            <a:ahLst/>
            <a:cxnLst/>
            <a:rect l="l" t="t" r="r" b="b"/>
            <a:pathLst>
              <a:path w="15119985" h="10684510">
                <a:moveTo>
                  <a:pt x="0" y="10684078"/>
                </a:moveTo>
                <a:lnTo>
                  <a:pt x="15119985" y="10684078"/>
                </a:lnTo>
                <a:lnTo>
                  <a:pt x="15119985" y="0"/>
                </a:lnTo>
                <a:lnTo>
                  <a:pt x="0" y="0"/>
                </a:lnTo>
                <a:lnTo>
                  <a:pt x="0" y="10684078"/>
                </a:lnTo>
              </a:path>
            </a:pathLst>
          </a:custGeom>
          <a:solidFill>
            <a:srgbClr val="0070BA"/>
          </a:solidFill>
        </p:spPr>
        <p:txBody>
          <a:bodyPr wrap="square" lIns="0" tIns="0" rIns="0" bIns="0" rtlCol="0"/>
          <a:lstStyle/>
          <a:p>
            <a:endParaRPr sz="1154" dirty="0"/>
          </a:p>
        </p:txBody>
      </p:sp>
      <p:sp>
        <p:nvSpPr>
          <p:cNvPr id="17" name="bk object 17"/>
          <p:cNvSpPr/>
          <p:nvPr/>
        </p:nvSpPr>
        <p:spPr>
          <a:xfrm>
            <a:off x="8017866" y="2424196"/>
            <a:ext cx="4169527" cy="4432908"/>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54" dirty="0"/>
          </a:p>
        </p:txBody>
      </p:sp>
      <p:sp>
        <p:nvSpPr>
          <p:cNvPr id="18" name="bk object 18"/>
          <p:cNvSpPr/>
          <p:nvPr/>
        </p:nvSpPr>
        <p:spPr>
          <a:xfrm>
            <a:off x="1190250" y="5858125"/>
            <a:ext cx="232887" cy="171043"/>
          </a:xfrm>
          <a:custGeom>
            <a:avLst/>
            <a:gdLst/>
            <a:ahLst/>
            <a:cxnLst/>
            <a:rect l="l" t="t" r="r" b="b"/>
            <a:pathLst>
              <a:path w="288925" h="266700">
                <a:moveTo>
                  <a:pt x="186864" y="266551"/>
                </a:moveTo>
                <a:lnTo>
                  <a:pt x="102705" y="266551"/>
                </a:lnTo>
                <a:lnTo>
                  <a:pt x="0" y="0"/>
                </a:lnTo>
                <a:lnTo>
                  <a:pt x="100847" y="0"/>
                </a:lnTo>
                <a:lnTo>
                  <a:pt x="144596" y="147583"/>
                </a:lnTo>
                <a:lnTo>
                  <a:pt x="232373" y="147583"/>
                </a:lnTo>
                <a:lnTo>
                  <a:pt x="186864" y="266551"/>
                </a:lnTo>
                <a:close/>
              </a:path>
              <a:path w="288925" h="266700">
                <a:moveTo>
                  <a:pt x="232373" y="147583"/>
                </a:moveTo>
                <a:lnTo>
                  <a:pt x="144596" y="147583"/>
                </a:lnTo>
                <a:lnTo>
                  <a:pt x="187975" y="0"/>
                </a:lnTo>
                <a:lnTo>
                  <a:pt x="288828" y="0"/>
                </a:lnTo>
                <a:lnTo>
                  <a:pt x="232373" y="147583"/>
                </a:lnTo>
                <a:close/>
              </a:path>
            </a:pathLst>
          </a:custGeom>
          <a:solidFill>
            <a:srgbClr val="FFFFFF"/>
          </a:solidFill>
        </p:spPr>
        <p:txBody>
          <a:bodyPr wrap="square" lIns="0" tIns="0" rIns="0" bIns="0" rtlCol="0"/>
          <a:lstStyle/>
          <a:p>
            <a:endParaRPr sz="1154" dirty="0"/>
          </a:p>
        </p:txBody>
      </p:sp>
      <p:sp>
        <p:nvSpPr>
          <p:cNvPr id="19" name="bk object 19"/>
          <p:cNvSpPr/>
          <p:nvPr/>
        </p:nvSpPr>
        <p:spPr>
          <a:xfrm>
            <a:off x="1437768" y="5858126"/>
            <a:ext cx="77288" cy="171043"/>
          </a:xfrm>
          <a:custGeom>
            <a:avLst/>
            <a:gdLst/>
            <a:ahLst/>
            <a:cxnLst/>
            <a:rect l="l" t="t" r="r" b="b"/>
            <a:pathLst>
              <a:path w="95885" h="266700">
                <a:moveTo>
                  <a:pt x="0" y="0"/>
                </a:moveTo>
                <a:lnTo>
                  <a:pt x="95577" y="0"/>
                </a:lnTo>
                <a:lnTo>
                  <a:pt x="95577" y="266551"/>
                </a:lnTo>
                <a:lnTo>
                  <a:pt x="0" y="266551"/>
                </a:lnTo>
                <a:lnTo>
                  <a:pt x="0" y="0"/>
                </a:lnTo>
                <a:close/>
              </a:path>
            </a:pathLst>
          </a:custGeom>
          <a:solidFill>
            <a:srgbClr val="FFFFFF"/>
          </a:solidFill>
        </p:spPr>
        <p:txBody>
          <a:bodyPr wrap="square" lIns="0" tIns="0" rIns="0" bIns="0" rtlCol="0"/>
          <a:lstStyle/>
          <a:p>
            <a:endParaRPr sz="1154" dirty="0"/>
          </a:p>
        </p:txBody>
      </p:sp>
      <p:sp>
        <p:nvSpPr>
          <p:cNvPr id="20" name="bk object 20"/>
          <p:cNvSpPr/>
          <p:nvPr/>
        </p:nvSpPr>
        <p:spPr>
          <a:xfrm>
            <a:off x="1526103" y="5855675"/>
            <a:ext cx="161229" cy="176744"/>
          </a:xfrm>
          <a:custGeom>
            <a:avLst/>
            <a:gdLst/>
            <a:ahLst/>
            <a:cxnLst/>
            <a:rect l="l" t="t" r="r" b="b"/>
            <a:pathLst>
              <a:path w="200025" h="275590">
                <a:moveTo>
                  <a:pt x="147821" y="275466"/>
                </a:moveTo>
                <a:lnTo>
                  <a:pt x="100710" y="269553"/>
                </a:lnTo>
                <a:lnTo>
                  <a:pt x="61121" y="252642"/>
                </a:lnTo>
                <a:lnTo>
                  <a:pt x="30306" y="226359"/>
                </a:lnTo>
                <a:lnTo>
                  <a:pt x="9515" y="192336"/>
                </a:lnTo>
                <a:lnTo>
                  <a:pt x="0" y="152199"/>
                </a:lnTo>
                <a:lnTo>
                  <a:pt x="606" y="135901"/>
                </a:lnTo>
                <a:lnTo>
                  <a:pt x="10239" y="91266"/>
                </a:lnTo>
                <a:lnTo>
                  <a:pt x="30225" y="54045"/>
                </a:lnTo>
                <a:lnTo>
                  <a:pt x="58810" y="25551"/>
                </a:lnTo>
                <a:lnTo>
                  <a:pt x="94238" y="7098"/>
                </a:lnTo>
                <a:lnTo>
                  <a:pt x="134753" y="0"/>
                </a:lnTo>
                <a:lnTo>
                  <a:pt x="147918" y="385"/>
                </a:lnTo>
                <a:lnTo>
                  <a:pt x="187046" y="6236"/>
                </a:lnTo>
                <a:lnTo>
                  <a:pt x="199189" y="84781"/>
                </a:lnTo>
                <a:lnTo>
                  <a:pt x="152964" y="84781"/>
                </a:lnTo>
                <a:lnTo>
                  <a:pt x="137907" y="86622"/>
                </a:lnTo>
                <a:lnTo>
                  <a:pt x="124649" y="91851"/>
                </a:lnTo>
                <a:lnTo>
                  <a:pt x="113610" y="100013"/>
                </a:lnTo>
                <a:lnTo>
                  <a:pt x="105212" y="110652"/>
                </a:lnTo>
                <a:lnTo>
                  <a:pt x="99874" y="123310"/>
                </a:lnTo>
                <a:lnTo>
                  <a:pt x="100616" y="141288"/>
                </a:lnTo>
                <a:lnTo>
                  <a:pt x="118929" y="178206"/>
                </a:lnTo>
                <a:lnTo>
                  <a:pt x="141204" y="188509"/>
                </a:lnTo>
                <a:lnTo>
                  <a:pt x="192442" y="188509"/>
                </a:lnTo>
                <a:lnTo>
                  <a:pt x="199617" y="266480"/>
                </a:lnTo>
                <a:lnTo>
                  <a:pt x="184035" y="270101"/>
                </a:lnTo>
                <a:lnTo>
                  <a:pt x="170622" y="272753"/>
                </a:lnTo>
                <a:lnTo>
                  <a:pt x="158757" y="274515"/>
                </a:lnTo>
                <a:lnTo>
                  <a:pt x="147821" y="275466"/>
                </a:lnTo>
                <a:close/>
              </a:path>
              <a:path w="200025" h="275590">
                <a:moveTo>
                  <a:pt x="199617" y="105173"/>
                </a:moveTo>
                <a:lnTo>
                  <a:pt x="188236" y="96374"/>
                </a:lnTo>
                <a:lnTo>
                  <a:pt x="176796" y="90063"/>
                </a:lnTo>
                <a:lnTo>
                  <a:pt x="165104" y="86209"/>
                </a:lnTo>
                <a:lnTo>
                  <a:pt x="152964" y="84781"/>
                </a:lnTo>
                <a:lnTo>
                  <a:pt x="199189" y="84781"/>
                </a:lnTo>
                <a:lnTo>
                  <a:pt x="199617" y="105173"/>
                </a:lnTo>
                <a:close/>
              </a:path>
              <a:path w="200025" h="275590">
                <a:moveTo>
                  <a:pt x="192442" y="188509"/>
                </a:moveTo>
                <a:lnTo>
                  <a:pt x="141204" y="188509"/>
                </a:lnTo>
                <a:lnTo>
                  <a:pt x="156858" y="188232"/>
                </a:lnTo>
                <a:lnTo>
                  <a:pt x="169911" y="186311"/>
                </a:lnTo>
                <a:lnTo>
                  <a:pt x="181169" y="182772"/>
                </a:lnTo>
                <a:lnTo>
                  <a:pt x="191442" y="177641"/>
                </a:lnTo>
                <a:lnTo>
                  <a:pt x="192442" y="188509"/>
                </a:lnTo>
                <a:close/>
              </a:path>
            </a:pathLst>
          </a:custGeom>
          <a:solidFill>
            <a:srgbClr val="FFFFFF"/>
          </a:solidFill>
        </p:spPr>
        <p:txBody>
          <a:bodyPr wrap="square" lIns="0" tIns="0" rIns="0" bIns="0" rtlCol="0"/>
          <a:lstStyle/>
          <a:p>
            <a:endParaRPr sz="1154" dirty="0"/>
          </a:p>
        </p:txBody>
      </p:sp>
      <p:sp>
        <p:nvSpPr>
          <p:cNvPr id="21" name="bk object 21"/>
          <p:cNvSpPr/>
          <p:nvPr/>
        </p:nvSpPr>
        <p:spPr>
          <a:xfrm>
            <a:off x="1705402" y="5858124"/>
            <a:ext cx="163788" cy="171043"/>
          </a:xfrm>
          <a:custGeom>
            <a:avLst/>
            <a:gdLst/>
            <a:ahLst/>
            <a:cxnLst/>
            <a:rect l="l" t="t" r="r" b="b"/>
            <a:pathLst>
              <a:path w="203200" h="266700">
                <a:moveTo>
                  <a:pt x="0" y="85552"/>
                </a:moveTo>
                <a:lnTo>
                  <a:pt x="0" y="0"/>
                </a:lnTo>
                <a:lnTo>
                  <a:pt x="202629" y="0"/>
                </a:lnTo>
                <a:lnTo>
                  <a:pt x="202629" y="83673"/>
                </a:lnTo>
                <a:lnTo>
                  <a:pt x="53404" y="83673"/>
                </a:lnTo>
                <a:lnTo>
                  <a:pt x="0" y="85552"/>
                </a:lnTo>
                <a:close/>
              </a:path>
              <a:path w="203200" h="266700">
                <a:moveTo>
                  <a:pt x="148495" y="266551"/>
                </a:moveTo>
                <a:lnTo>
                  <a:pt x="53404" y="266551"/>
                </a:lnTo>
                <a:lnTo>
                  <a:pt x="53404" y="83673"/>
                </a:lnTo>
                <a:lnTo>
                  <a:pt x="202629" y="83673"/>
                </a:lnTo>
                <a:lnTo>
                  <a:pt x="202629" y="84059"/>
                </a:lnTo>
                <a:lnTo>
                  <a:pt x="148495" y="84059"/>
                </a:lnTo>
                <a:lnTo>
                  <a:pt x="148495" y="266551"/>
                </a:lnTo>
                <a:close/>
              </a:path>
              <a:path w="203200" h="266700">
                <a:moveTo>
                  <a:pt x="202629" y="87035"/>
                </a:moveTo>
                <a:lnTo>
                  <a:pt x="148495" y="84059"/>
                </a:lnTo>
                <a:lnTo>
                  <a:pt x="202629" y="84059"/>
                </a:lnTo>
                <a:lnTo>
                  <a:pt x="202629" y="87035"/>
                </a:lnTo>
                <a:close/>
              </a:path>
            </a:pathLst>
          </a:custGeom>
          <a:solidFill>
            <a:srgbClr val="FFFFFF"/>
          </a:solidFill>
        </p:spPr>
        <p:txBody>
          <a:bodyPr wrap="square" lIns="0" tIns="0" rIns="0" bIns="0" rtlCol="0"/>
          <a:lstStyle/>
          <a:p>
            <a:endParaRPr sz="1154" dirty="0"/>
          </a:p>
        </p:txBody>
      </p:sp>
      <p:sp>
        <p:nvSpPr>
          <p:cNvPr id="22" name="bk object 22"/>
          <p:cNvSpPr/>
          <p:nvPr/>
        </p:nvSpPr>
        <p:spPr>
          <a:xfrm>
            <a:off x="1873433" y="5855068"/>
            <a:ext cx="233910" cy="177559"/>
          </a:xfrm>
          <a:custGeom>
            <a:avLst/>
            <a:gdLst/>
            <a:ahLst/>
            <a:cxnLst/>
            <a:rect l="l" t="t" r="r" b="b"/>
            <a:pathLst>
              <a:path w="290194" h="276859">
                <a:moveTo>
                  <a:pt x="132194" y="276682"/>
                </a:moveTo>
                <a:lnTo>
                  <a:pt x="87940" y="267825"/>
                </a:lnTo>
                <a:lnTo>
                  <a:pt x="51342" y="248414"/>
                </a:lnTo>
                <a:lnTo>
                  <a:pt x="23653" y="219615"/>
                </a:lnTo>
                <a:lnTo>
                  <a:pt x="6121" y="182599"/>
                </a:lnTo>
                <a:lnTo>
                  <a:pt x="0" y="138534"/>
                </a:lnTo>
                <a:lnTo>
                  <a:pt x="1" y="137826"/>
                </a:lnTo>
                <a:lnTo>
                  <a:pt x="6150" y="94460"/>
                </a:lnTo>
                <a:lnTo>
                  <a:pt x="23534" y="57941"/>
                </a:lnTo>
                <a:lnTo>
                  <a:pt x="51121" y="29387"/>
                </a:lnTo>
                <a:lnTo>
                  <a:pt x="87878" y="9912"/>
                </a:lnTo>
                <a:lnTo>
                  <a:pt x="132772" y="634"/>
                </a:lnTo>
                <a:lnTo>
                  <a:pt x="149367" y="0"/>
                </a:lnTo>
                <a:lnTo>
                  <a:pt x="164789" y="953"/>
                </a:lnTo>
                <a:lnTo>
                  <a:pt x="206790" y="11067"/>
                </a:lnTo>
                <a:lnTo>
                  <a:pt x="241477" y="31476"/>
                </a:lnTo>
                <a:lnTo>
                  <a:pt x="267675" y="61425"/>
                </a:lnTo>
                <a:lnTo>
                  <a:pt x="279328" y="85112"/>
                </a:lnTo>
                <a:lnTo>
                  <a:pt x="145216" y="85112"/>
                </a:lnTo>
                <a:lnTo>
                  <a:pt x="139665" y="85426"/>
                </a:lnTo>
                <a:lnTo>
                  <a:pt x="103292" y="116623"/>
                </a:lnTo>
                <a:lnTo>
                  <a:pt x="98617" y="150716"/>
                </a:lnTo>
                <a:lnTo>
                  <a:pt x="102986" y="164373"/>
                </a:lnTo>
                <a:lnTo>
                  <a:pt x="110404" y="175765"/>
                </a:lnTo>
                <a:lnTo>
                  <a:pt x="120581" y="184444"/>
                </a:lnTo>
                <a:lnTo>
                  <a:pt x="133228" y="189963"/>
                </a:lnTo>
                <a:lnTo>
                  <a:pt x="148053" y="191873"/>
                </a:lnTo>
                <a:lnTo>
                  <a:pt x="280556" y="191873"/>
                </a:lnTo>
                <a:lnTo>
                  <a:pt x="277128" y="200265"/>
                </a:lnTo>
                <a:lnTo>
                  <a:pt x="255138" y="232327"/>
                </a:lnTo>
                <a:lnTo>
                  <a:pt x="223226" y="256437"/>
                </a:lnTo>
                <a:lnTo>
                  <a:pt x="182031" y="271566"/>
                </a:lnTo>
                <a:lnTo>
                  <a:pt x="149727" y="276152"/>
                </a:lnTo>
                <a:lnTo>
                  <a:pt x="132194" y="276682"/>
                </a:lnTo>
                <a:close/>
              </a:path>
              <a:path w="290194" h="276859">
                <a:moveTo>
                  <a:pt x="280556" y="191873"/>
                </a:moveTo>
                <a:lnTo>
                  <a:pt x="148053" y="191873"/>
                </a:lnTo>
                <a:lnTo>
                  <a:pt x="160299" y="189391"/>
                </a:lnTo>
                <a:lnTo>
                  <a:pt x="170962" y="183546"/>
                </a:lnTo>
                <a:lnTo>
                  <a:pt x="179731" y="174459"/>
                </a:lnTo>
                <a:lnTo>
                  <a:pt x="186294" y="162251"/>
                </a:lnTo>
                <a:lnTo>
                  <a:pt x="190338" y="147044"/>
                </a:lnTo>
                <a:lnTo>
                  <a:pt x="191553" y="128958"/>
                </a:lnTo>
                <a:lnTo>
                  <a:pt x="187678" y="114541"/>
                </a:lnTo>
                <a:lnTo>
                  <a:pt x="180659" y="102435"/>
                </a:lnTo>
                <a:lnTo>
                  <a:pt x="170943" y="93153"/>
                </a:lnTo>
                <a:lnTo>
                  <a:pt x="158979" y="87208"/>
                </a:lnTo>
                <a:lnTo>
                  <a:pt x="145216" y="85112"/>
                </a:lnTo>
                <a:lnTo>
                  <a:pt x="279328" y="85112"/>
                </a:lnTo>
                <a:lnTo>
                  <a:pt x="289284" y="130493"/>
                </a:lnTo>
                <a:lnTo>
                  <a:pt x="289907" y="146928"/>
                </a:lnTo>
                <a:lnTo>
                  <a:pt x="288555" y="161282"/>
                </a:lnTo>
                <a:lnTo>
                  <a:pt x="285959" y="174982"/>
                </a:lnTo>
                <a:lnTo>
                  <a:pt x="282142" y="187989"/>
                </a:lnTo>
                <a:lnTo>
                  <a:pt x="280556" y="191873"/>
                </a:lnTo>
                <a:close/>
              </a:path>
            </a:pathLst>
          </a:custGeom>
          <a:solidFill>
            <a:srgbClr val="FFFFFF"/>
          </a:solidFill>
        </p:spPr>
        <p:txBody>
          <a:bodyPr wrap="square" lIns="0" tIns="0" rIns="0" bIns="0" rtlCol="0"/>
          <a:lstStyle/>
          <a:p>
            <a:endParaRPr sz="1154" dirty="0"/>
          </a:p>
        </p:txBody>
      </p:sp>
      <p:sp>
        <p:nvSpPr>
          <p:cNvPr id="23" name="bk object 23"/>
          <p:cNvSpPr/>
          <p:nvPr/>
        </p:nvSpPr>
        <p:spPr>
          <a:xfrm>
            <a:off x="2125104" y="5858125"/>
            <a:ext cx="201664" cy="171043"/>
          </a:xfrm>
          <a:custGeom>
            <a:avLst/>
            <a:gdLst/>
            <a:ahLst/>
            <a:cxnLst/>
            <a:rect l="l" t="t" r="r" b="b"/>
            <a:pathLst>
              <a:path w="250189" h="266700">
                <a:moveTo>
                  <a:pt x="96097" y="266551"/>
                </a:moveTo>
                <a:lnTo>
                  <a:pt x="0" y="266551"/>
                </a:lnTo>
                <a:lnTo>
                  <a:pt x="0" y="0"/>
                </a:lnTo>
                <a:lnTo>
                  <a:pt x="134501" y="262"/>
                </a:lnTo>
                <a:lnTo>
                  <a:pt x="175734" y="10541"/>
                </a:lnTo>
                <a:lnTo>
                  <a:pt x="206893" y="34908"/>
                </a:lnTo>
                <a:lnTo>
                  <a:pt x="224959" y="71857"/>
                </a:lnTo>
                <a:lnTo>
                  <a:pt x="96456" y="71857"/>
                </a:lnTo>
                <a:lnTo>
                  <a:pt x="96456" y="119001"/>
                </a:lnTo>
                <a:lnTo>
                  <a:pt x="225208" y="119001"/>
                </a:lnTo>
                <a:lnTo>
                  <a:pt x="220865" y="130009"/>
                </a:lnTo>
                <a:lnTo>
                  <a:pt x="213903" y="140656"/>
                </a:lnTo>
                <a:lnTo>
                  <a:pt x="204859" y="149604"/>
                </a:lnTo>
                <a:lnTo>
                  <a:pt x="193739" y="156858"/>
                </a:lnTo>
                <a:lnTo>
                  <a:pt x="180549" y="162425"/>
                </a:lnTo>
                <a:lnTo>
                  <a:pt x="186950" y="172024"/>
                </a:lnTo>
                <a:lnTo>
                  <a:pt x="92355" y="172024"/>
                </a:lnTo>
                <a:lnTo>
                  <a:pt x="94000" y="184574"/>
                </a:lnTo>
                <a:lnTo>
                  <a:pt x="95350" y="196121"/>
                </a:lnTo>
                <a:lnTo>
                  <a:pt x="95715" y="200547"/>
                </a:lnTo>
                <a:lnTo>
                  <a:pt x="96097" y="203854"/>
                </a:lnTo>
                <a:lnTo>
                  <a:pt x="96097" y="266551"/>
                </a:lnTo>
                <a:close/>
              </a:path>
              <a:path w="250189" h="266700">
                <a:moveTo>
                  <a:pt x="225208" y="119001"/>
                </a:moveTo>
                <a:lnTo>
                  <a:pt x="96456" y="119001"/>
                </a:lnTo>
                <a:lnTo>
                  <a:pt x="115762" y="118403"/>
                </a:lnTo>
                <a:lnTo>
                  <a:pt x="126091" y="113430"/>
                </a:lnTo>
                <a:lnTo>
                  <a:pt x="132117" y="102543"/>
                </a:lnTo>
                <a:lnTo>
                  <a:pt x="133004" y="84694"/>
                </a:lnTo>
                <a:lnTo>
                  <a:pt x="123864" y="75273"/>
                </a:lnTo>
                <a:lnTo>
                  <a:pt x="109036" y="71857"/>
                </a:lnTo>
                <a:lnTo>
                  <a:pt x="224959" y="71857"/>
                </a:lnTo>
                <a:lnTo>
                  <a:pt x="225061" y="72174"/>
                </a:lnTo>
                <a:lnTo>
                  <a:pt x="227726" y="87256"/>
                </a:lnTo>
                <a:lnTo>
                  <a:pt x="228516" y="103595"/>
                </a:lnTo>
                <a:lnTo>
                  <a:pt x="225738" y="117657"/>
                </a:lnTo>
                <a:lnTo>
                  <a:pt x="225208" y="119001"/>
                </a:lnTo>
                <a:close/>
              </a:path>
              <a:path w="250189" h="266700">
                <a:moveTo>
                  <a:pt x="249983" y="266551"/>
                </a:moveTo>
                <a:lnTo>
                  <a:pt x="139382" y="266551"/>
                </a:lnTo>
                <a:lnTo>
                  <a:pt x="107195" y="201258"/>
                </a:lnTo>
                <a:lnTo>
                  <a:pt x="103512" y="193537"/>
                </a:lnTo>
                <a:lnTo>
                  <a:pt x="100189" y="186151"/>
                </a:lnTo>
                <a:lnTo>
                  <a:pt x="97208" y="180243"/>
                </a:lnTo>
                <a:lnTo>
                  <a:pt x="92355" y="172024"/>
                </a:lnTo>
                <a:lnTo>
                  <a:pt x="186950" y="172024"/>
                </a:lnTo>
                <a:lnTo>
                  <a:pt x="249983" y="266551"/>
                </a:lnTo>
                <a:close/>
              </a:path>
            </a:pathLst>
          </a:custGeom>
          <a:solidFill>
            <a:srgbClr val="FFFFFF"/>
          </a:solidFill>
        </p:spPr>
        <p:txBody>
          <a:bodyPr wrap="square" lIns="0" tIns="0" rIns="0" bIns="0" rtlCol="0"/>
          <a:lstStyle/>
          <a:p>
            <a:endParaRPr sz="1154" dirty="0"/>
          </a:p>
        </p:txBody>
      </p:sp>
      <p:sp>
        <p:nvSpPr>
          <p:cNvPr id="24" name="bk object 24"/>
          <p:cNvSpPr/>
          <p:nvPr/>
        </p:nvSpPr>
        <p:spPr>
          <a:xfrm>
            <a:off x="2345810" y="5858126"/>
            <a:ext cx="77288" cy="171043"/>
          </a:xfrm>
          <a:custGeom>
            <a:avLst/>
            <a:gdLst/>
            <a:ahLst/>
            <a:cxnLst/>
            <a:rect l="l" t="t" r="r" b="b"/>
            <a:pathLst>
              <a:path w="95885" h="266700">
                <a:moveTo>
                  <a:pt x="0" y="0"/>
                </a:moveTo>
                <a:lnTo>
                  <a:pt x="95599" y="0"/>
                </a:lnTo>
                <a:lnTo>
                  <a:pt x="95599" y="266551"/>
                </a:lnTo>
                <a:lnTo>
                  <a:pt x="0" y="266551"/>
                </a:lnTo>
                <a:lnTo>
                  <a:pt x="0" y="0"/>
                </a:lnTo>
                <a:close/>
              </a:path>
            </a:pathLst>
          </a:custGeom>
          <a:solidFill>
            <a:srgbClr val="FFFFFF"/>
          </a:solidFill>
        </p:spPr>
        <p:txBody>
          <a:bodyPr wrap="square" lIns="0" tIns="0" rIns="0" bIns="0" rtlCol="0"/>
          <a:lstStyle/>
          <a:p>
            <a:endParaRPr sz="1154" dirty="0"/>
          </a:p>
        </p:txBody>
      </p:sp>
      <p:sp>
        <p:nvSpPr>
          <p:cNvPr id="25" name="bk object 25"/>
          <p:cNvSpPr/>
          <p:nvPr/>
        </p:nvSpPr>
        <p:spPr>
          <a:xfrm>
            <a:off x="2432025" y="5858124"/>
            <a:ext cx="238005" cy="171043"/>
          </a:xfrm>
          <a:custGeom>
            <a:avLst/>
            <a:gdLst/>
            <a:ahLst/>
            <a:cxnLst/>
            <a:rect l="l" t="t" r="r" b="b"/>
            <a:pathLst>
              <a:path w="295275" h="266700">
                <a:moveTo>
                  <a:pt x="100885" y="266551"/>
                </a:moveTo>
                <a:lnTo>
                  <a:pt x="0" y="266551"/>
                </a:lnTo>
                <a:lnTo>
                  <a:pt x="92298" y="0"/>
                </a:lnTo>
                <a:lnTo>
                  <a:pt x="202441" y="0"/>
                </a:lnTo>
                <a:lnTo>
                  <a:pt x="233620" y="90017"/>
                </a:lnTo>
                <a:lnTo>
                  <a:pt x="147228" y="90017"/>
                </a:lnTo>
                <a:lnTo>
                  <a:pt x="126802" y="169645"/>
                </a:lnTo>
                <a:lnTo>
                  <a:pt x="261201" y="169645"/>
                </a:lnTo>
                <a:lnTo>
                  <a:pt x="283019" y="232634"/>
                </a:lnTo>
                <a:lnTo>
                  <a:pt x="110861" y="232634"/>
                </a:lnTo>
                <a:lnTo>
                  <a:pt x="100885" y="266551"/>
                </a:lnTo>
                <a:close/>
              </a:path>
              <a:path w="295275" h="266700">
                <a:moveTo>
                  <a:pt x="261201" y="169645"/>
                </a:moveTo>
                <a:lnTo>
                  <a:pt x="167212" y="169645"/>
                </a:lnTo>
                <a:lnTo>
                  <a:pt x="147228" y="90017"/>
                </a:lnTo>
                <a:lnTo>
                  <a:pt x="233620" y="90017"/>
                </a:lnTo>
                <a:lnTo>
                  <a:pt x="261201" y="169645"/>
                </a:lnTo>
                <a:close/>
              </a:path>
              <a:path w="295275" h="266700">
                <a:moveTo>
                  <a:pt x="294767" y="266551"/>
                </a:moveTo>
                <a:lnTo>
                  <a:pt x="193953" y="266551"/>
                </a:lnTo>
                <a:lnTo>
                  <a:pt x="183900" y="232634"/>
                </a:lnTo>
                <a:lnTo>
                  <a:pt x="283019" y="232634"/>
                </a:lnTo>
                <a:lnTo>
                  <a:pt x="294767" y="266551"/>
                </a:lnTo>
                <a:close/>
              </a:path>
            </a:pathLst>
          </a:custGeom>
          <a:solidFill>
            <a:srgbClr val="FFFFFF"/>
          </a:solidFill>
        </p:spPr>
        <p:txBody>
          <a:bodyPr wrap="square" lIns="0" tIns="0" rIns="0" bIns="0" rtlCol="0"/>
          <a:lstStyle/>
          <a:p>
            <a:endParaRPr sz="1154" dirty="0"/>
          </a:p>
        </p:txBody>
      </p:sp>
      <p:sp>
        <p:nvSpPr>
          <p:cNvPr id="26" name="bk object 26"/>
          <p:cNvSpPr/>
          <p:nvPr/>
        </p:nvSpPr>
        <p:spPr>
          <a:xfrm>
            <a:off x="1207729" y="6074302"/>
            <a:ext cx="157135" cy="138463"/>
          </a:xfrm>
          <a:custGeom>
            <a:avLst/>
            <a:gdLst/>
            <a:ahLst/>
            <a:cxnLst/>
            <a:rect l="l" t="t" r="r" b="b"/>
            <a:pathLst>
              <a:path w="194944" h="215900">
                <a:moveTo>
                  <a:pt x="112468" y="215693"/>
                </a:moveTo>
                <a:lnTo>
                  <a:pt x="65498" y="212201"/>
                </a:lnTo>
                <a:lnTo>
                  <a:pt x="23188" y="191419"/>
                </a:lnTo>
                <a:lnTo>
                  <a:pt x="1182" y="146594"/>
                </a:lnTo>
                <a:lnTo>
                  <a:pt x="0" y="0"/>
                </a:lnTo>
                <a:lnTo>
                  <a:pt x="75699" y="0"/>
                </a:lnTo>
                <a:lnTo>
                  <a:pt x="75699" y="130079"/>
                </a:lnTo>
                <a:lnTo>
                  <a:pt x="76285" y="136273"/>
                </a:lnTo>
                <a:lnTo>
                  <a:pt x="77772" y="139250"/>
                </a:lnTo>
                <a:lnTo>
                  <a:pt x="80437" y="146321"/>
                </a:lnTo>
                <a:lnTo>
                  <a:pt x="88411" y="150763"/>
                </a:lnTo>
                <a:lnTo>
                  <a:pt x="192950" y="150763"/>
                </a:lnTo>
                <a:lnTo>
                  <a:pt x="192414" y="154441"/>
                </a:lnTo>
                <a:lnTo>
                  <a:pt x="173682" y="189193"/>
                </a:lnTo>
                <a:lnTo>
                  <a:pt x="141111" y="209752"/>
                </a:lnTo>
                <a:lnTo>
                  <a:pt x="127445" y="213493"/>
                </a:lnTo>
                <a:lnTo>
                  <a:pt x="112468" y="215693"/>
                </a:lnTo>
                <a:close/>
              </a:path>
              <a:path w="194944" h="215900">
                <a:moveTo>
                  <a:pt x="192950" y="150763"/>
                </a:moveTo>
                <a:lnTo>
                  <a:pt x="102887" y="150763"/>
                </a:lnTo>
                <a:lnTo>
                  <a:pt x="107333" y="149269"/>
                </a:lnTo>
                <a:lnTo>
                  <a:pt x="111176" y="146321"/>
                </a:lnTo>
                <a:lnTo>
                  <a:pt x="117242" y="138950"/>
                </a:lnTo>
                <a:lnTo>
                  <a:pt x="119108" y="124103"/>
                </a:lnTo>
                <a:lnTo>
                  <a:pt x="119149" y="0"/>
                </a:lnTo>
                <a:lnTo>
                  <a:pt x="194788" y="0"/>
                </a:lnTo>
                <a:lnTo>
                  <a:pt x="194788" y="128629"/>
                </a:lnTo>
                <a:lnTo>
                  <a:pt x="194213" y="142091"/>
                </a:lnTo>
                <a:lnTo>
                  <a:pt x="192950" y="150763"/>
                </a:lnTo>
                <a:close/>
              </a:path>
            </a:pathLst>
          </a:custGeom>
          <a:solidFill>
            <a:srgbClr val="FFFFFF"/>
          </a:solidFill>
        </p:spPr>
        <p:txBody>
          <a:bodyPr wrap="square" lIns="0" tIns="0" rIns="0" bIns="0" rtlCol="0"/>
          <a:lstStyle/>
          <a:p>
            <a:endParaRPr sz="1154" dirty="0"/>
          </a:p>
        </p:txBody>
      </p:sp>
      <p:sp>
        <p:nvSpPr>
          <p:cNvPr id="27" name="bk object 27"/>
          <p:cNvSpPr/>
          <p:nvPr/>
        </p:nvSpPr>
        <p:spPr>
          <a:xfrm>
            <a:off x="1383943" y="6074301"/>
            <a:ext cx="175049" cy="136427"/>
          </a:xfrm>
          <a:custGeom>
            <a:avLst/>
            <a:gdLst/>
            <a:ahLst/>
            <a:cxnLst/>
            <a:rect l="l" t="t" r="r" b="b"/>
            <a:pathLst>
              <a:path w="217169" h="212725">
                <a:moveTo>
                  <a:pt x="75687" y="212165"/>
                </a:moveTo>
                <a:lnTo>
                  <a:pt x="0" y="212165"/>
                </a:lnTo>
                <a:lnTo>
                  <a:pt x="0" y="0"/>
                </a:lnTo>
                <a:lnTo>
                  <a:pt x="75992" y="0"/>
                </a:lnTo>
                <a:lnTo>
                  <a:pt x="141997" y="107719"/>
                </a:lnTo>
                <a:lnTo>
                  <a:pt x="75687" y="107719"/>
                </a:lnTo>
                <a:lnTo>
                  <a:pt x="75687" y="212165"/>
                </a:lnTo>
                <a:close/>
              </a:path>
              <a:path w="217169" h="212725">
                <a:moveTo>
                  <a:pt x="217072" y="212165"/>
                </a:moveTo>
                <a:lnTo>
                  <a:pt x="139354" y="212165"/>
                </a:lnTo>
                <a:lnTo>
                  <a:pt x="75687" y="107719"/>
                </a:lnTo>
                <a:lnTo>
                  <a:pt x="141997" y="107719"/>
                </a:lnTo>
                <a:lnTo>
                  <a:pt x="141997" y="0"/>
                </a:lnTo>
                <a:lnTo>
                  <a:pt x="217072" y="0"/>
                </a:lnTo>
                <a:lnTo>
                  <a:pt x="217072" y="212165"/>
                </a:lnTo>
                <a:close/>
              </a:path>
            </a:pathLst>
          </a:custGeom>
          <a:solidFill>
            <a:srgbClr val="FFFFFF"/>
          </a:solidFill>
        </p:spPr>
        <p:txBody>
          <a:bodyPr wrap="square" lIns="0" tIns="0" rIns="0" bIns="0" rtlCol="0"/>
          <a:lstStyle/>
          <a:p>
            <a:endParaRPr sz="1154" dirty="0"/>
          </a:p>
        </p:txBody>
      </p:sp>
      <p:sp>
        <p:nvSpPr>
          <p:cNvPr id="28" name="bk object 28"/>
          <p:cNvSpPr/>
          <p:nvPr/>
        </p:nvSpPr>
        <p:spPr>
          <a:xfrm>
            <a:off x="1578615" y="6074299"/>
            <a:ext cx="61421" cy="136427"/>
          </a:xfrm>
          <a:custGeom>
            <a:avLst/>
            <a:gdLst/>
            <a:ahLst/>
            <a:cxnLst/>
            <a:rect l="l" t="t" r="r" b="b"/>
            <a:pathLst>
              <a:path w="76200" h="212725">
                <a:moveTo>
                  <a:pt x="0" y="0"/>
                </a:moveTo>
                <a:lnTo>
                  <a:pt x="76086" y="0"/>
                </a:lnTo>
                <a:lnTo>
                  <a:pt x="76086" y="212165"/>
                </a:lnTo>
                <a:lnTo>
                  <a:pt x="0" y="212165"/>
                </a:lnTo>
                <a:lnTo>
                  <a:pt x="0" y="0"/>
                </a:lnTo>
                <a:close/>
              </a:path>
            </a:pathLst>
          </a:custGeom>
          <a:solidFill>
            <a:srgbClr val="FFFFFF"/>
          </a:solidFill>
        </p:spPr>
        <p:txBody>
          <a:bodyPr wrap="square" lIns="0" tIns="0" rIns="0" bIns="0" rtlCol="0"/>
          <a:lstStyle/>
          <a:p>
            <a:endParaRPr sz="1154" dirty="0"/>
          </a:p>
        </p:txBody>
      </p:sp>
      <p:sp>
        <p:nvSpPr>
          <p:cNvPr id="29" name="bk object 29"/>
          <p:cNvSpPr/>
          <p:nvPr/>
        </p:nvSpPr>
        <p:spPr>
          <a:xfrm>
            <a:off x="1647456" y="6074301"/>
            <a:ext cx="185797" cy="136427"/>
          </a:xfrm>
          <a:custGeom>
            <a:avLst/>
            <a:gdLst/>
            <a:ahLst/>
            <a:cxnLst/>
            <a:rect l="l" t="t" r="r" b="b"/>
            <a:pathLst>
              <a:path w="230505" h="212725">
                <a:moveTo>
                  <a:pt x="148743" y="212165"/>
                </a:moveTo>
                <a:lnTo>
                  <a:pt x="81753" y="212165"/>
                </a:lnTo>
                <a:lnTo>
                  <a:pt x="0" y="0"/>
                </a:lnTo>
                <a:lnTo>
                  <a:pt x="80271" y="0"/>
                </a:lnTo>
                <a:lnTo>
                  <a:pt x="115102" y="117452"/>
                </a:lnTo>
                <a:lnTo>
                  <a:pt x="184970" y="117452"/>
                </a:lnTo>
                <a:lnTo>
                  <a:pt x="148743" y="212165"/>
                </a:lnTo>
                <a:close/>
              </a:path>
              <a:path w="230505" h="212725">
                <a:moveTo>
                  <a:pt x="184970" y="117452"/>
                </a:moveTo>
                <a:lnTo>
                  <a:pt x="115102" y="117452"/>
                </a:lnTo>
                <a:lnTo>
                  <a:pt x="149628" y="0"/>
                </a:lnTo>
                <a:lnTo>
                  <a:pt x="229895" y="0"/>
                </a:lnTo>
                <a:lnTo>
                  <a:pt x="184970" y="117452"/>
                </a:lnTo>
                <a:close/>
              </a:path>
            </a:pathLst>
          </a:custGeom>
          <a:solidFill>
            <a:srgbClr val="FFFFFF"/>
          </a:solidFill>
        </p:spPr>
        <p:txBody>
          <a:bodyPr wrap="square" lIns="0" tIns="0" rIns="0" bIns="0" rtlCol="0"/>
          <a:lstStyle/>
          <a:p>
            <a:endParaRPr sz="1154" dirty="0"/>
          </a:p>
        </p:txBody>
      </p:sp>
      <p:sp>
        <p:nvSpPr>
          <p:cNvPr id="30" name="bk object 30"/>
          <p:cNvSpPr/>
          <p:nvPr/>
        </p:nvSpPr>
        <p:spPr>
          <a:xfrm>
            <a:off x="1839323" y="6092596"/>
            <a:ext cx="114652" cy="0"/>
          </a:xfrm>
          <a:custGeom>
            <a:avLst/>
            <a:gdLst/>
            <a:ahLst/>
            <a:cxnLst/>
            <a:rect l="l" t="t" r="r" b="b"/>
            <a:pathLst>
              <a:path w="142239">
                <a:moveTo>
                  <a:pt x="0" y="0"/>
                </a:moveTo>
                <a:lnTo>
                  <a:pt x="141649" y="0"/>
                </a:lnTo>
              </a:path>
            </a:pathLst>
          </a:custGeom>
          <a:ln w="58326">
            <a:solidFill>
              <a:srgbClr val="FFFFFF"/>
            </a:solidFill>
          </a:ln>
        </p:spPr>
        <p:txBody>
          <a:bodyPr wrap="square" lIns="0" tIns="0" rIns="0" bIns="0" rtlCol="0"/>
          <a:lstStyle/>
          <a:p>
            <a:endParaRPr sz="1154" dirty="0"/>
          </a:p>
        </p:txBody>
      </p:sp>
      <p:sp>
        <p:nvSpPr>
          <p:cNvPr id="31" name="bk object 31"/>
          <p:cNvSpPr/>
          <p:nvPr/>
        </p:nvSpPr>
        <p:spPr>
          <a:xfrm>
            <a:off x="1839324" y="6117397"/>
            <a:ext cx="61932" cy="0"/>
          </a:xfrm>
          <a:custGeom>
            <a:avLst/>
            <a:gdLst/>
            <a:ahLst/>
            <a:cxnLst/>
            <a:rect l="l" t="t" r="r" b="b"/>
            <a:pathLst>
              <a:path w="76835">
                <a:moveTo>
                  <a:pt x="0" y="0"/>
                </a:moveTo>
                <a:lnTo>
                  <a:pt x="76417" y="0"/>
                </a:lnTo>
              </a:path>
            </a:pathLst>
          </a:custGeom>
          <a:ln w="21556">
            <a:solidFill>
              <a:srgbClr val="FFFFFF"/>
            </a:solidFill>
          </a:ln>
        </p:spPr>
        <p:txBody>
          <a:bodyPr wrap="square" lIns="0" tIns="0" rIns="0" bIns="0" rtlCol="0"/>
          <a:lstStyle/>
          <a:p>
            <a:endParaRPr sz="1154" dirty="0"/>
          </a:p>
        </p:txBody>
      </p:sp>
      <p:sp>
        <p:nvSpPr>
          <p:cNvPr id="32" name="bk object 32"/>
          <p:cNvSpPr/>
          <p:nvPr/>
        </p:nvSpPr>
        <p:spPr>
          <a:xfrm>
            <a:off x="1839323" y="6141791"/>
            <a:ext cx="109534" cy="0"/>
          </a:xfrm>
          <a:custGeom>
            <a:avLst/>
            <a:gdLst/>
            <a:ahLst/>
            <a:cxnLst/>
            <a:rect l="l" t="t" r="r" b="b"/>
            <a:pathLst>
              <a:path w="135889">
                <a:moveTo>
                  <a:pt x="0" y="0"/>
                </a:moveTo>
                <a:lnTo>
                  <a:pt x="135755" y="0"/>
                </a:lnTo>
              </a:path>
            </a:pathLst>
          </a:custGeom>
          <a:ln w="57058">
            <a:solidFill>
              <a:srgbClr val="FFFFFF"/>
            </a:solidFill>
          </a:ln>
        </p:spPr>
        <p:txBody>
          <a:bodyPr wrap="square" lIns="0" tIns="0" rIns="0" bIns="0" rtlCol="0"/>
          <a:lstStyle/>
          <a:p>
            <a:endParaRPr sz="1154" dirty="0"/>
          </a:p>
        </p:txBody>
      </p:sp>
      <p:sp>
        <p:nvSpPr>
          <p:cNvPr id="33" name="bk object 33"/>
          <p:cNvSpPr/>
          <p:nvPr/>
        </p:nvSpPr>
        <p:spPr>
          <a:xfrm>
            <a:off x="1839324" y="6165780"/>
            <a:ext cx="61932" cy="0"/>
          </a:xfrm>
          <a:custGeom>
            <a:avLst/>
            <a:gdLst/>
            <a:ahLst/>
            <a:cxnLst/>
            <a:rect l="l" t="t" r="r" b="b"/>
            <a:pathLst>
              <a:path w="76835">
                <a:moveTo>
                  <a:pt x="0" y="0"/>
                </a:moveTo>
                <a:lnTo>
                  <a:pt x="76417" y="0"/>
                </a:lnTo>
              </a:path>
            </a:pathLst>
          </a:custGeom>
          <a:ln w="20288">
            <a:solidFill>
              <a:srgbClr val="FFFFFF"/>
            </a:solidFill>
          </a:ln>
        </p:spPr>
        <p:txBody>
          <a:bodyPr wrap="square" lIns="0" tIns="0" rIns="0" bIns="0" rtlCol="0"/>
          <a:lstStyle/>
          <a:p>
            <a:endParaRPr sz="1154" dirty="0"/>
          </a:p>
        </p:txBody>
      </p:sp>
      <p:sp>
        <p:nvSpPr>
          <p:cNvPr id="34" name="bk object 34"/>
          <p:cNvSpPr/>
          <p:nvPr/>
        </p:nvSpPr>
        <p:spPr>
          <a:xfrm>
            <a:off x="1839323" y="6171878"/>
            <a:ext cx="115676" cy="38281"/>
          </a:xfrm>
          <a:custGeom>
            <a:avLst/>
            <a:gdLst/>
            <a:ahLst/>
            <a:cxnLst/>
            <a:rect l="l" t="t" r="r" b="b"/>
            <a:pathLst>
              <a:path w="143510" h="59690">
                <a:moveTo>
                  <a:pt x="0" y="0"/>
                </a:moveTo>
                <a:lnTo>
                  <a:pt x="143435" y="0"/>
                </a:lnTo>
                <a:lnTo>
                  <a:pt x="143435" y="59591"/>
                </a:lnTo>
                <a:lnTo>
                  <a:pt x="0" y="59591"/>
                </a:lnTo>
                <a:lnTo>
                  <a:pt x="0" y="0"/>
                </a:lnTo>
                <a:close/>
              </a:path>
            </a:pathLst>
          </a:custGeom>
          <a:solidFill>
            <a:srgbClr val="FFFFFF"/>
          </a:solidFill>
        </p:spPr>
        <p:txBody>
          <a:bodyPr wrap="square" lIns="0" tIns="0" rIns="0" bIns="0" rtlCol="0"/>
          <a:lstStyle/>
          <a:p>
            <a:endParaRPr sz="1154" dirty="0"/>
          </a:p>
        </p:txBody>
      </p:sp>
      <p:sp>
        <p:nvSpPr>
          <p:cNvPr id="35" name="bk object 35"/>
          <p:cNvSpPr/>
          <p:nvPr/>
        </p:nvSpPr>
        <p:spPr>
          <a:xfrm>
            <a:off x="1968368" y="6074302"/>
            <a:ext cx="160717" cy="136427"/>
          </a:xfrm>
          <a:custGeom>
            <a:avLst/>
            <a:gdLst/>
            <a:ahLst/>
            <a:cxnLst/>
            <a:rect l="l" t="t" r="r" b="b"/>
            <a:pathLst>
              <a:path w="199389" h="212725">
                <a:moveTo>
                  <a:pt x="76484" y="212165"/>
                </a:moveTo>
                <a:lnTo>
                  <a:pt x="0" y="212165"/>
                </a:lnTo>
                <a:lnTo>
                  <a:pt x="0" y="0"/>
                </a:lnTo>
                <a:lnTo>
                  <a:pt x="115511" y="1089"/>
                </a:lnTo>
                <a:lnTo>
                  <a:pt x="154048" y="16922"/>
                </a:lnTo>
                <a:lnTo>
                  <a:pt x="177439" y="49447"/>
                </a:lnTo>
                <a:lnTo>
                  <a:pt x="179411" y="57180"/>
                </a:lnTo>
                <a:lnTo>
                  <a:pt x="76777" y="57180"/>
                </a:lnTo>
                <a:lnTo>
                  <a:pt x="76777" y="94701"/>
                </a:lnTo>
                <a:lnTo>
                  <a:pt x="179204" y="94701"/>
                </a:lnTo>
                <a:lnTo>
                  <a:pt x="174678" y="105546"/>
                </a:lnTo>
                <a:lnTo>
                  <a:pt x="166974" y="115583"/>
                </a:lnTo>
                <a:lnTo>
                  <a:pt x="156659" y="123491"/>
                </a:lnTo>
                <a:lnTo>
                  <a:pt x="143745" y="129285"/>
                </a:lnTo>
                <a:lnTo>
                  <a:pt x="146106" y="132829"/>
                </a:lnTo>
                <a:lnTo>
                  <a:pt x="72956" y="132829"/>
                </a:lnTo>
                <a:lnTo>
                  <a:pt x="74410" y="143477"/>
                </a:lnTo>
                <a:lnTo>
                  <a:pt x="75029" y="148161"/>
                </a:lnTo>
                <a:lnTo>
                  <a:pt x="75892" y="156092"/>
                </a:lnTo>
                <a:lnTo>
                  <a:pt x="76207" y="159609"/>
                </a:lnTo>
                <a:lnTo>
                  <a:pt x="76484" y="162254"/>
                </a:lnTo>
                <a:lnTo>
                  <a:pt x="76484" y="212165"/>
                </a:lnTo>
                <a:close/>
              </a:path>
              <a:path w="199389" h="212725">
                <a:moveTo>
                  <a:pt x="179204" y="94701"/>
                </a:moveTo>
                <a:lnTo>
                  <a:pt x="76777" y="94701"/>
                </a:lnTo>
                <a:lnTo>
                  <a:pt x="92781" y="94118"/>
                </a:lnTo>
                <a:lnTo>
                  <a:pt x="103704" y="87354"/>
                </a:lnTo>
                <a:lnTo>
                  <a:pt x="107477" y="72788"/>
                </a:lnTo>
                <a:lnTo>
                  <a:pt x="100935" y="61414"/>
                </a:lnTo>
                <a:lnTo>
                  <a:pt x="86791" y="57180"/>
                </a:lnTo>
                <a:lnTo>
                  <a:pt x="179411" y="57180"/>
                </a:lnTo>
                <a:lnTo>
                  <a:pt x="181028" y="63520"/>
                </a:lnTo>
                <a:lnTo>
                  <a:pt x="182210" y="79036"/>
                </a:lnTo>
                <a:lnTo>
                  <a:pt x="179761" y="93368"/>
                </a:lnTo>
                <a:lnTo>
                  <a:pt x="179204" y="94701"/>
                </a:lnTo>
                <a:close/>
              </a:path>
              <a:path w="199389" h="212725">
                <a:moveTo>
                  <a:pt x="198979" y="212165"/>
                </a:moveTo>
                <a:lnTo>
                  <a:pt x="110938" y="212165"/>
                </a:lnTo>
                <a:lnTo>
                  <a:pt x="85320" y="160209"/>
                </a:lnTo>
                <a:lnTo>
                  <a:pt x="82362" y="154037"/>
                </a:lnTo>
                <a:lnTo>
                  <a:pt x="79724" y="148161"/>
                </a:lnTo>
                <a:lnTo>
                  <a:pt x="77368" y="143477"/>
                </a:lnTo>
                <a:lnTo>
                  <a:pt x="72956" y="132829"/>
                </a:lnTo>
                <a:lnTo>
                  <a:pt x="146106" y="132829"/>
                </a:lnTo>
                <a:lnTo>
                  <a:pt x="198979" y="212165"/>
                </a:lnTo>
                <a:close/>
              </a:path>
            </a:pathLst>
          </a:custGeom>
          <a:solidFill>
            <a:srgbClr val="FFFFFF"/>
          </a:solidFill>
        </p:spPr>
        <p:txBody>
          <a:bodyPr wrap="square" lIns="0" tIns="0" rIns="0" bIns="0" rtlCol="0"/>
          <a:lstStyle/>
          <a:p>
            <a:endParaRPr sz="1154" dirty="0"/>
          </a:p>
        </p:txBody>
      </p:sp>
      <p:sp>
        <p:nvSpPr>
          <p:cNvPr id="36" name="bk object 36"/>
          <p:cNvSpPr/>
          <p:nvPr/>
        </p:nvSpPr>
        <p:spPr>
          <a:xfrm>
            <a:off x="2129881" y="6072474"/>
            <a:ext cx="139220" cy="140907"/>
          </a:xfrm>
          <a:custGeom>
            <a:avLst/>
            <a:gdLst/>
            <a:ahLst/>
            <a:cxnLst/>
            <a:rect l="l" t="t" r="r" b="b"/>
            <a:pathLst>
              <a:path w="172719" h="219709">
                <a:moveTo>
                  <a:pt x="168962" y="160646"/>
                </a:moveTo>
                <a:lnTo>
                  <a:pt x="70988" y="160646"/>
                </a:lnTo>
                <a:lnTo>
                  <a:pt x="88286" y="157841"/>
                </a:lnTo>
                <a:lnTo>
                  <a:pt x="95080" y="149967"/>
                </a:lnTo>
                <a:lnTo>
                  <a:pt x="95196" y="144343"/>
                </a:lnTo>
                <a:lnTo>
                  <a:pt x="92215" y="140518"/>
                </a:lnTo>
                <a:lnTo>
                  <a:pt x="87736" y="139002"/>
                </a:lnTo>
                <a:lnTo>
                  <a:pt x="85060" y="137834"/>
                </a:lnTo>
                <a:lnTo>
                  <a:pt x="82986" y="137260"/>
                </a:lnTo>
                <a:lnTo>
                  <a:pt x="71170" y="135480"/>
                </a:lnTo>
                <a:lnTo>
                  <a:pt x="56155" y="132442"/>
                </a:lnTo>
                <a:lnTo>
                  <a:pt x="15504" y="104848"/>
                </a:lnTo>
                <a:lnTo>
                  <a:pt x="8073" y="78811"/>
                </a:lnTo>
                <a:lnTo>
                  <a:pt x="9264" y="64198"/>
                </a:lnTo>
                <a:lnTo>
                  <a:pt x="26326" y="28138"/>
                </a:lnTo>
                <a:lnTo>
                  <a:pt x="60463" y="5857"/>
                </a:lnTo>
                <a:lnTo>
                  <a:pt x="90700" y="0"/>
                </a:lnTo>
                <a:lnTo>
                  <a:pt x="105493" y="349"/>
                </a:lnTo>
                <a:lnTo>
                  <a:pt x="153430" y="11799"/>
                </a:lnTo>
                <a:lnTo>
                  <a:pt x="164748" y="17437"/>
                </a:lnTo>
                <a:lnTo>
                  <a:pt x="151380" y="56857"/>
                </a:lnTo>
                <a:lnTo>
                  <a:pt x="110450" y="56857"/>
                </a:lnTo>
                <a:lnTo>
                  <a:pt x="91914" y="58948"/>
                </a:lnTo>
                <a:lnTo>
                  <a:pt x="84969" y="65476"/>
                </a:lnTo>
                <a:lnTo>
                  <a:pt x="84767" y="72915"/>
                </a:lnTo>
                <a:lnTo>
                  <a:pt x="89224" y="75858"/>
                </a:lnTo>
                <a:lnTo>
                  <a:pt x="101698" y="78223"/>
                </a:lnTo>
                <a:lnTo>
                  <a:pt x="115611" y="81458"/>
                </a:lnTo>
                <a:lnTo>
                  <a:pt x="153034" y="97851"/>
                </a:lnTo>
                <a:lnTo>
                  <a:pt x="172377" y="130691"/>
                </a:lnTo>
                <a:lnTo>
                  <a:pt x="171618" y="147064"/>
                </a:lnTo>
                <a:lnTo>
                  <a:pt x="168962" y="160646"/>
                </a:lnTo>
                <a:close/>
              </a:path>
              <a:path w="172719" h="219709">
                <a:moveTo>
                  <a:pt x="146034" y="72623"/>
                </a:moveTo>
                <a:lnTo>
                  <a:pt x="134178" y="64772"/>
                </a:lnTo>
                <a:lnTo>
                  <a:pt x="122352" y="59565"/>
                </a:lnTo>
                <a:lnTo>
                  <a:pt x="110450" y="56857"/>
                </a:lnTo>
                <a:lnTo>
                  <a:pt x="151380" y="56857"/>
                </a:lnTo>
                <a:lnTo>
                  <a:pt x="146034" y="72623"/>
                </a:lnTo>
                <a:close/>
              </a:path>
              <a:path w="172719" h="219709">
                <a:moveTo>
                  <a:pt x="83450" y="219214"/>
                </a:moveTo>
                <a:lnTo>
                  <a:pt x="44803" y="214836"/>
                </a:lnTo>
                <a:lnTo>
                  <a:pt x="0" y="197825"/>
                </a:lnTo>
                <a:lnTo>
                  <a:pt x="23931" y="139002"/>
                </a:lnTo>
                <a:lnTo>
                  <a:pt x="36368" y="147831"/>
                </a:lnTo>
                <a:lnTo>
                  <a:pt x="48246" y="154349"/>
                </a:lnTo>
                <a:lnTo>
                  <a:pt x="59731" y="158606"/>
                </a:lnTo>
                <a:lnTo>
                  <a:pt x="70988" y="160646"/>
                </a:lnTo>
                <a:lnTo>
                  <a:pt x="168962" y="160646"/>
                </a:lnTo>
                <a:lnTo>
                  <a:pt x="168734" y="161811"/>
                </a:lnTo>
                <a:lnTo>
                  <a:pt x="148528" y="196124"/>
                </a:lnTo>
                <a:lnTo>
                  <a:pt x="113479" y="215193"/>
                </a:lnTo>
                <a:lnTo>
                  <a:pt x="99052" y="218084"/>
                </a:lnTo>
                <a:lnTo>
                  <a:pt x="83450" y="219214"/>
                </a:lnTo>
                <a:close/>
              </a:path>
            </a:pathLst>
          </a:custGeom>
          <a:solidFill>
            <a:srgbClr val="FFFFFF"/>
          </a:solidFill>
        </p:spPr>
        <p:txBody>
          <a:bodyPr wrap="square" lIns="0" tIns="0" rIns="0" bIns="0" rtlCol="0"/>
          <a:lstStyle/>
          <a:p>
            <a:endParaRPr sz="1154" dirty="0"/>
          </a:p>
        </p:txBody>
      </p:sp>
      <p:sp>
        <p:nvSpPr>
          <p:cNvPr id="37" name="bk object 37"/>
          <p:cNvSpPr/>
          <p:nvPr/>
        </p:nvSpPr>
        <p:spPr>
          <a:xfrm>
            <a:off x="2278464" y="6074299"/>
            <a:ext cx="61421" cy="136427"/>
          </a:xfrm>
          <a:custGeom>
            <a:avLst/>
            <a:gdLst/>
            <a:ahLst/>
            <a:cxnLst/>
            <a:rect l="l" t="t" r="r" b="b"/>
            <a:pathLst>
              <a:path w="76200" h="212725">
                <a:moveTo>
                  <a:pt x="0" y="0"/>
                </a:moveTo>
                <a:lnTo>
                  <a:pt x="76041" y="0"/>
                </a:lnTo>
                <a:lnTo>
                  <a:pt x="76041" y="212165"/>
                </a:lnTo>
                <a:lnTo>
                  <a:pt x="0" y="212165"/>
                </a:lnTo>
                <a:lnTo>
                  <a:pt x="0" y="0"/>
                </a:lnTo>
                <a:close/>
              </a:path>
            </a:pathLst>
          </a:custGeom>
          <a:solidFill>
            <a:srgbClr val="FFFFFF"/>
          </a:solidFill>
        </p:spPr>
        <p:txBody>
          <a:bodyPr wrap="square" lIns="0" tIns="0" rIns="0" bIns="0" rtlCol="0"/>
          <a:lstStyle/>
          <a:p>
            <a:endParaRPr sz="1154" dirty="0"/>
          </a:p>
        </p:txBody>
      </p:sp>
      <p:sp>
        <p:nvSpPr>
          <p:cNvPr id="38" name="bk object 38"/>
          <p:cNvSpPr/>
          <p:nvPr/>
        </p:nvSpPr>
        <p:spPr>
          <a:xfrm>
            <a:off x="2353777" y="6074301"/>
            <a:ext cx="130007" cy="136427"/>
          </a:xfrm>
          <a:custGeom>
            <a:avLst/>
            <a:gdLst/>
            <a:ahLst/>
            <a:cxnLst/>
            <a:rect l="l" t="t" r="r" b="b"/>
            <a:pathLst>
              <a:path w="161289" h="212725">
                <a:moveTo>
                  <a:pt x="0" y="68087"/>
                </a:moveTo>
                <a:lnTo>
                  <a:pt x="0" y="0"/>
                </a:lnTo>
                <a:lnTo>
                  <a:pt x="161262" y="0"/>
                </a:lnTo>
                <a:lnTo>
                  <a:pt x="161262" y="66610"/>
                </a:lnTo>
                <a:lnTo>
                  <a:pt x="42488" y="66610"/>
                </a:lnTo>
                <a:lnTo>
                  <a:pt x="0" y="68087"/>
                </a:lnTo>
                <a:close/>
              </a:path>
              <a:path w="161289" h="212725">
                <a:moveTo>
                  <a:pt x="118171" y="212165"/>
                </a:moveTo>
                <a:lnTo>
                  <a:pt x="42488" y="212165"/>
                </a:lnTo>
                <a:lnTo>
                  <a:pt x="42488" y="66610"/>
                </a:lnTo>
                <a:lnTo>
                  <a:pt x="161262" y="66610"/>
                </a:lnTo>
                <a:lnTo>
                  <a:pt x="161262" y="66902"/>
                </a:lnTo>
                <a:lnTo>
                  <a:pt x="118171" y="66902"/>
                </a:lnTo>
                <a:lnTo>
                  <a:pt x="118171" y="212165"/>
                </a:lnTo>
                <a:close/>
              </a:path>
              <a:path w="161289" h="212725">
                <a:moveTo>
                  <a:pt x="161262" y="69266"/>
                </a:moveTo>
                <a:lnTo>
                  <a:pt x="118171" y="66902"/>
                </a:lnTo>
                <a:lnTo>
                  <a:pt x="161262" y="66902"/>
                </a:lnTo>
                <a:lnTo>
                  <a:pt x="161262" y="69266"/>
                </a:lnTo>
                <a:close/>
              </a:path>
            </a:pathLst>
          </a:custGeom>
          <a:solidFill>
            <a:srgbClr val="FFFFFF"/>
          </a:solidFill>
        </p:spPr>
        <p:txBody>
          <a:bodyPr wrap="square" lIns="0" tIns="0" rIns="0" bIns="0" rtlCol="0"/>
          <a:lstStyle/>
          <a:p>
            <a:endParaRPr sz="1154" dirty="0"/>
          </a:p>
        </p:txBody>
      </p:sp>
      <p:sp>
        <p:nvSpPr>
          <p:cNvPr id="39" name="bk object 39"/>
          <p:cNvSpPr/>
          <p:nvPr/>
        </p:nvSpPr>
        <p:spPr>
          <a:xfrm>
            <a:off x="2488767" y="6074301"/>
            <a:ext cx="178632" cy="136427"/>
          </a:xfrm>
          <a:custGeom>
            <a:avLst/>
            <a:gdLst/>
            <a:ahLst/>
            <a:cxnLst/>
            <a:rect l="l" t="t" r="r" b="b"/>
            <a:pathLst>
              <a:path w="221614" h="212725">
                <a:moveTo>
                  <a:pt x="149092" y="212165"/>
                </a:moveTo>
                <a:lnTo>
                  <a:pt x="72303" y="212165"/>
                </a:lnTo>
                <a:lnTo>
                  <a:pt x="72303" y="121310"/>
                </a:lnTo>
                <a:lnTo>
                  <a:pt x="0" y="0"/>
                </a:lnTo>
                <a:lnTo>
                  <a:pt x="86216" y="0"/>
                </a:lnTo>
                <a:lnTo>
                  <a:pt x="110722" y="54016"/>
                </a:lnTo>
                <a:lnTo>
                  <a:pt x="189188" y="54016"/>
                </a:lnTo>
                <a:lnTo>
                  <a:pt x="149092" y="121310"/>
                </a:lnTo>
                <a:lnTo>
                  <a:pt x="149092" y="212165"/>
                </a:lnTo>
                <a:close/>
              </a:path>
              <a:path w="221614" h="212725">
                <a:moveTo>
                  <a:pt x="189188" y="54016"/>
                </a:moveTo>
                <a:lnTo>
                  <a:pt x="110722" y="54016"/>
                </a:lnTo>
                <a:lnTo>
                  <a:pt x="135202" y="0"/>
                </a:lnTo>
                <a:lnTo>
                  <a:pt x="221374" y="0"/>
                </a:lnTo>
                <a:lnTo>
                  <a:pt x="189188" y="54016"/>
                </a:lnTo>
                <a:close/>
              </a:path>
            </a:pathLst>
          </a:custGeom>
          <a:solidFill>
            <a:srgbClr val="FFFFFF"/>
          </a:solidFill>
        </p:spPr>
        <p:txBody>
          <a:bodyPr wrap="square" lIns="0" tIns="0" rIns="0" bIns="0" rtlCol="0"/>
          <a:lstStyle/>
          <a:p>
            <a:endParaRPr sz="1154" dirty="0"/>
          </a:p>
        </p:txBody>
      </p:sp>
      <p:sp>
        <p:nvSpPr>
          <p:cNvPr id="40" name="bk object 40"/>
          <p:cNvSpPr/>
          <p:nvPr/>
        </p:nvSpPr>
        <p:spPr>
          <a:xfrm>
            <a:off x="580353" y="5810452"/>
            <a:ext cx="506310" cy="3995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54" dirty="0"/>
          </a:p>
        </p:txBody>
      </p:sp>
      <p:sp>
        <p:nvSpPr>
          <p:cNvPr id="41" name="bk object 41"/>
          <p:cNvSpPr/>
          <p:nvPr/>
        </p:nvSpPr>
        <p:spPr>
          <a:xfrm>
            <a:off x="586162" y="6301020"/>
            <a:ext cx="118747" cy="91630"/>
          </a:xfrm>
          <a:custGeom>
            <a:avLst/>
            <a:gdLst/>
            <a:ahLst/>
            <a:cxnLst/>
            <a:rect l="l" t="t" r="r" b="b"/>
            <a:pathLst>
              <a:path w="147319" h="142875">
                <a:moveTo>
                  <a:pt x="15438" y="137690"/>
                </a:moveTo>
                <a:lnTo>
                  <a:pt x="0" y="137690"/>
                </a:lnTo>
                <a:lnTo>
                  <a:pt x="26961" y="0"/>
                </a:lnTo>
                <a:lnTo>
                  <a:pt x="47175" y="47629"/>
                </a:lnTo>
                <a:lnTo>
                  <a:pt x="32165" y="47629"/>
                </a:lnTo>
                <a:lnTo>
                  <a:pt x="15438" y="137690"/>
                </a:lnTo>
                <a:close/>
              </a:path>
              <a:path w="147319" h="142875">
                <a:moveTo>
                  <a:pt x="87830" y="109521"/>
                </a:moveTo>
                <a:lnTo>
                  <a:pt x="73443" y="109521"/>
                </a:lnTo>
                <a:lnTo>
                  <a:pt x="119924" y="0"/>
                </a:lnTo>
                <a:lnTo>
                  <a:pt x="129248" y="47629"/>
                </a:lnTo>
                <a:lnTo>
                  <a:pt x="114527" y="47629"/>
                </a:lnTo>
                <a:lnTo>
                  <a:pt x="87830" y="109521"/>
                </a:lnTo>
                <a:close/>
              </a:path>
              <a:path w="147319" h="142875">
                <a:moveTo>
                  <a:pt x="73443" y="142876"/>
                </a:moveTo>
                <a:lnTo>
                  <a:pt x="32165" y="47629"/>
                </a:lnTo>
                <a:lnTo>
                  <a:pt x="47175" y="47629"/>
                </a:lnTo>
                <a:lnTo>
                  <a:pt x="73443" y="109521"/>
                </a:lnTo>
                <a:lnTo>
                  <a:pt x="87830" y="109521"/>
                </a:lnTo>
                <a:lnTo>
                  <a:pt x="73443" y="142876"/>
                </a:lnTo>
                <a:close/>
              </a:path>
              <a:path w="147319" h="142875">
                <a:moveTo>
                  <a:pt x="146880" y="137690"/>
                </a:moveTo>
                <a:lnTo>
                  <a:pt x="131447" y="137690"/>
                </a:lnTo>
                <a:lnTo>
                  <a:pt x="114527" y="47629"/>
                </a:lnTo>
                <a:lnTo>
                  <a:pt x="129248" y="47629"/>
                </a:lnTo>
                <a:lnTo>
                  <a:pt x="146880" y="137690"/>
                </a:lnTo>
                <a:close/>
              </a:path>
            </a:pathLst>
          </a:custGeom>
          <a:solidFill>
            <a:srgbClr val="FFFFFF"/>
          </a:solidFill>
        </p:spPr>
        <p:txBody>
          <a:bodyPr wrap="square" lIns="0" tIns="0" rIns="0" bIns="0" rtlCol="0"/>
          <a:lstStyle/>
          <a:p>
            <a:endParaRPr sz="1154" dirty="0"/>
          </a:p>
        </p:txBody>
      </p:sp>
      <p:sp>
        <p:nvSpPr>
          <p:cNvPr id="42" name="bk object 42"/>
          <p:cNvSpPr/>
          <p:nvPr/>
        </p:nvSpPr>
        <p:spPr>
          <a:xfrm>
            <a:off x="747297" y="6308819"/>
            <a:ext cx="56814" cy="0"/>
          </a:xfrm>
          <a:custGeom>
            <a:avLst/>
            <a:gdLst/>
            <a:ahLst/>
            <a:cxnLst/>
            <a:rect l="l" t="t" r="r" b="b"/>
            <a:pathLst>
              <a:path w="70484">
                <a:moveTo>
                  <a:pt x="0" y="0"/>
                </a:moveTo>
                <a:lnTo>
                  <a:pt x="70097" y="0"/>
                </a:lnTo>
              </a:path>
            </a:pathLst>
          </a:custGeom>
          <a:ln w="15217">
            <a:solidFill>
              <a:srgbClr val="FFFFFF"/>
            </a:solidFill>
          </a:ln>
        </p:spPr>
        <p:txBody>
          <a:bodyPr wrap="square" lIns="0" tIns="0" rIns="0" bIns="0" rtlCol="0"/>
          <a:lstStyle/>
          <a:p>
            <a:endParaRPr sz="1154" dirty="0"/>
          </a:p>
        </p:txBody>
      </p:sp>
      <p:sp>
        <p:nvSpPr>
          <p:cNvPr id="43" name="bk object 43"/>
          <p:cNvSpPr/>
          <p:nvPr/>
        </p:nvSpPr>
        <p:spPr>
          <a:xfrm>
            <a:off x="747297" y="6313291"/>
            <a:ext cx="12796" cy="24435"/>
          </a:xfrm>
          <a:custGeom>
            <a:avLst/>
            <a:gdLst/>
            <a:ahLst/>
            <a:cxnLst/>
            <a:rect l="l" t="t" r="r" b="b"/>
            <a:pathLst>
              <a:path w="15875" h="38100">
                <a:moveTo>
                  <a:pt x="0" y="19018"/>
                </a:moveTo>
                <a:lnTo>
                  <a:pt x="15803" y="19018"/>
                </a:lnTo>
              </a:path>
            </a:pathLst>
          </a:custGeom>
          <a:ln w="39307">
            <a:solidFill>
              <a:srgbClr val="FFFFFF"/>
            </a:solidFill>
          </a:ln>
        </p:spPr>
        <p:txBody>
          <a:bodyPr wrap="square" lIns="0" tIns="0" rIns="0" bIns="0" rtlCol="0"/>
          <a:lstStyle/>
          <a:p>
            <a:endParaRPr sz="1154" dirty="0"/>
          </a:p>
        </p:txBody>
      </p:sp>
      <p:sp>
        <p:nvSpPr>
          <p:cNvPr id="44" name="bk object 44"/>
          <p:cNvSpPr/>
          <p:nvPr/>
        </p:nvSpPr>
        <p:spPr>
          <a:xfrm>
            <a:off x="747297" y="6342564"/>
            <a:ext cx="56814" cy="0"/>
          </a:xfrm>
          <a:custGeom>
            <a:avLst/>
            <a:gdLst/>
            <a:ahLst/>
            <a:cxnLst/>
            <a:rect l="l" t="t" r="r" b="b"/>
            <a:pathLst>
              <a:path w="70484">
                <a:moveTo>
                  <a:pt x="0" y="0"/>
                </a:moveTo>
                <a:lnTo>
                  <a:pt x="70097" y="0"/>
                </a:lnTo>
              </a:path>
            </a:pathLst>
          </a:custGeom>
          <a:ln w="16484">
            <a:solidFill>
              <a:srgbClr val="FFFFFF"/>
            </a:solidFill>
          </a:ln>
        </p:spPr>
        <p:txBody>
          <a:bodyPr wrap="square" lIns="0" tIns="0" rIns="0" bIns="0" rtlCol="0"/>
          <a:lstStyle/>
          <a:p>
            <a:endParaRPr sz="1154" dirty="0"/>
          </a:p>
        </p:txBody>
      </p:sp>
      <p:sp>
        <p:nvSpPr>
          <p:cNvPr id="45" name="bk object 45"/>
          <p:cNvSpPr/>
          <p:nvPr/>
        </p:nvSpPr>
        <p:spPr>
          <a:xfrm>
            <a:off x="747297" y="6347443"/>
            <a:ext cx="12796" cy="32580"/>
          </a:xfrm>
          <a:custGeom>
            <a:avLst/>
            <a:gdLst/>
            <a:ahLst/>
            <a:cxnLst/>
            <a:rect l="l" t="t" r="r" b="b"/>
            <a:pathLst>
              <a:path w="15875" h="50800">
                <a:moveTo>
                  <a:pt x="0" y="25358"/>
                </a:moveTo>
                <a:lnTo>
                  <a:pt x="15803" y="25358"/>
                </a:lnTo>
              </a:path>
            </a:pathLst>
          </a:custGeom>
          <a:ln w="51986">
            <a:solidFill>
              <a:srgbClr val="FFFFFF"/>
            </a:solidFill>
          </a:ln>
        </p:spPr>
        <p:txBody>
          <a:bodyPr wrap="square" lIns="0" tIns="0" rIns="0" bIns="0" rtlCol="0"/>
          <a:lstStyle/>
          <a:p>
            <a:endParaRPr sz="1154" dirty="0"/>
          </a:p>
        </p:txBody>
      </p:sp>
      <p:sp>
        <p:nvSpPr>
          <p:cNvPr id="46" name="bk object 46"/>
          <p:cNvSpPr/>
          <p:nvPr/>
        </p:nvSpPr>
        <p:spPr>
          <a:xfrm>
            <a:off x="747297" y="6384848"/>
            <a:ext cx="56814" cy="0"/>
          </a:xfrm>
          <a:custGeom>
            <a:avLst/>
            <a:gdLst/>
            <a:ahLst/>
            <a:cxnLst/>
            <a:rect l="l" t="t" r="r" b="b"/>
            <a:pathLst>
              <a:path w="70484">
                <a:moveTo>
                  <a:pt x="0" y="0"/>
                </a:moveTo>
                <a:lnTo>
                  <a:pt x="70097" y="0"/>
                </a:lnTo>
              </a:path>
            </a:pathLst>
          </a:custGeom>
          <a:ln w="16484">
            <a:solidFill>
              <a:srgbClr val="FFFFFF"/>
            </a:solidFill>
          </a:ln>
        </p:spPr>
        <p:txBody>
          <a:bodyPr wrap="square" lIns="0" tIns="0" rIns="0" bIns="0" rtlCol="0"/>
          <a:lstStyle/>
          <a:p>
            <a:endParaRPr sz="1154" dirty="0"/>
          </a:p>
        </p:txBody>
      </p:sp>
      <p:sp>
        <p:nvSpPr>
          <p:cNvPr id="47" name="bk object 47"/>
          <p:cNvSpPr/>
          <p:nvPr/>
        </p:nvSpPr>
        <p:spPr>
          <a:xfrm>
            <a:off x="859686" y="6304346"/>
            <a:ext cx="0" cy="75748"/>
          </a:xfrm>
          <a:custGeom>
            <a:avLst/>
            <a:gdLst/>
            <a:ahLst/>
            <a:cxnLst/>
            <a:rect l="l" t="t" r="r" b="b"/>
            <a:pathLst>
              <a:path h="118109">
                <a:moveTo>
                  <a:pt x="0" y="0"/>
                </a:moveTo>
                <a:lnTo>
                  <a:pt x="0" y="117915"/>
                </a:lnTo>
              </a:path>
            </a:pathLst>
          </a:custGeom>
          <a:ln w="17073">
            <a:solidFill>
              <a:srgbClr val="FFFFFF"/>
            </a:solidFill>
          </a:ln>
        </p:spPr>
        <p:txBody>
          <a:bodyPr wrap="square" lIns="0" tIns="0" rIns="0" bIns="0" rtlCol="0"/>
          <a:lstStyle/>
          <a:p>
            <a:endParaRPr sz="1154" dirty="0"/>
          </a:p>
        </p:txBody>
      </p:sp>
      <p:sp>
        <p:nvSpPr>
          <p:cNvPr id="48" name="bk object 48"/>
          <p:cNvSpPr/>
          <p:nvPr/>
        </p:nvSpPr>
        <p:spPr>
          <a:xfrm>
            <a:off x="853317" y="6384848"/>
            <a:ext cx="53231" cy="0"/>
          </a:xfrm>
          <a:custGeom>
            <a:avLst/>
            <a:gdLst/>
            <a:ahLst/>
            <a:cxnLst/>
            <a:rect l="l" t="t" r="r" b="b"/>
            <a:pathLst>
              <a:path w="66040">
                <a:moveTo>
                  <a:pt x="0" y="0"/>
                </a:moveTo>
                <a:lnTo>
                  <a:pt x="66005" y="0"/>
                </a:lnTo>
              </a:path>
            </a:pathLst>
          </a:custGeom>
          <a:ln w="16484">
            <a:solidFill>
              <a:srgbClr val="FFFFFF"/>
            </a:solidFill>
          </a:ln>
        </p:spPr>
        <p:txBody>
          <a:bodyPr wrap="square" lIns="0" tIns="0" rIns="0" bIns="0" rtlCol="0"/>
          <a:lstStyle/>
          <a:p>
            <a:endParaRPr sz="1154" dirty="0"/>
          </a:p>
        </p:txBody>
      </p:sp>
      <p:sp>
        <p:nvSpPr>
          <p:cNvPr id="49" name="bk object 49"/>
          <p:cNvSpPr/>
          <p:nvPr/>
        </p:nvSpPr>
        <p:spPr>
          <a:xfrm>
            <a:off x="935032" y="6304346"/>
            <a:ext cx="65004" cy="85114"/>
          </a:xfrm>
          <a:custGeom>
            <a:avLst/>
            <a:gdLst/>
            <a:ahLst/>
            <a:cxnLst/>
            <a:rect l="l" t="t" r="r" b="b"/>
            <a:pathLst>
              <a:path w="80644" h="132715">
                <a:moveTo>
                  <a:pt x="0" y="132504"/>
                </a:moveTo>
                <a:lnTo>
                  <a:pt x="0" y="0"/>
                </a:lnTo>
                <a:lnTo>
                  <a:pt x="27702" y="0"/>
                </a:lnTo>
                <a:lnTo>
                  <a:pt x="42356" y="489"/>
                </a:lnTo>
                <a:lnTo>
                  <a:pt x="54285" y="2989"/>
                </a:lnTo>
                <a:lnTo>
                  <a:pt x="66398" y="13062"/>
                </a:lnTo>
                <a:lnTo>
                  <a:pt x="66790" y="13717"/>
                </a:lnTo>
                <a:lnTo>
                  <a:pt x="15427" y="13717"/>
                </a:lnTo>
                <a:lnTo>
                  <a:pt x="15427" y="58012"/>
                </a:lnTo>
                <a:lnTo>
                  <a:pt x="62505" y="58012"/>
                </a:lnTo>
                <a:lnTo>
                  <a:pt x="59727" y="60382"/>
                </a:lnTo>
                <a:lnTo>
                  <a:pt x="69359" y="66803"/>
                </a:lnTo>
                <a:lnTo>
                  <a:pt x="71849" y="70424"/>
                </a:lnTo>
                <a:lnTo>
                  <a:pt x="15427" y="70424"/>
                </a:lnTo>
                <a:lnTo>
                  <a:pt x="15427" y="118791"/>
                </a:lnTo>
                <a:lnTo>
                  <a:pt x="72002" y="118791"/>
                </a:lnTo>
                <a:lnTo>
                  <a:pt x="62462" y="126419"/>
                </a:lnTo>
                <a:lnTo>
                  <a:pt x="51163" y="130782"/>
                </a:lnTo>
                <a:lnTo>
                  <a:pt x="38648" y="132322"/>
                </a:lnTo>
                <a:lnTo>
                  <a:pt x="0" y="132504"/>
                </a:lnTo>
                <a:close/>
              </a:path>
              <a:path w="80644" h="132715">
                <a:moveTo>
                  <a:pt x="62505" y="58012"/>
                </a:moveTo>
                <a:lnTo>
                  <a:pt x="27702" y="58012"/>
                </a:lnTo>
                <a:lnTo>
                  <a:pt x="45430" y="55984"/>
                </a:lnTo>
                <a:lnTo>
                  <a:pt x="55430" y="49002"/>
                </a:lnTo>
                <a:lnTo>
                  <a:pt x="55185" y="29644"/>
                </a:lnTo>
                <a:lnTo>
                  <a:pt x="49938" y="18985"/>
                </a:lnTo>
                <a:lnTo>
                  <a:pt x="39821" y="14519"/>
                </a:lnTo>
                <a:lnTo>
                  <a:pt x="15427" y="13717"/>
                </a:lnTo>
                <a:lnTo>
                  <a:pt x="66790" y="13717"/>
                </a:lnTo>
                <a:lnTo>
                  <a:pt x="72755" y="23691"/>
                </a:lnTo>
                <a:lnTo>
                  <a:pt x="72183" y="41822"/>
                </a:lnTo>
                <a:lnTo>
                  <a:pt x="67685" y="53593"/>
                </a:lnTo>
                <a:lnTo>
                  <a:pt x="62505" y="58012"/>
                </a:lnTo>
                <a:close/>
              </a:path>
              <a:path w="80644" h="132715">
                <a:moveTo>
                  <a:pt x="72002" y="118791"/>
                </a:moveTo>
                <a:lnTo>
                  <a:pt x="27702" y="118791"/>
                </a:lnTo>
                <a:lnTo>
                  <a:pt x="42808" y="118224"/>
                </a:lnTo>
                <a:lnTo>
                  <a:pt x="53470" y="115212"/>
                </a:lnTo>
                <a:lnTo>
                  <a:pt x="60232" y="110442"/>
                </a:lnTo>
                <a:lnTo>
                  <a:pt x="63583" y="103222"/>
                </a:lnTo>
                <a:lnTo>
                  <a:pt x="63583" y="85244"/>
                </a:lnTo>
                <a:lnTo>
                  <a:pt x="59862" y="78024"/>
                </a:lnTo>
                <a:lnTo>
                  <a:pt x="52613" y="73940"/>
                </a:lnTo>
                <a:lnTo>
                  <a:pt x="47034" y="70606"/>
                </a:lnTo>
                <a:lnTo>
                  <a:pt x="40531" y="70424"/>
                </a:lnTo>
                <a:lnTo>
                  <a:pt x="71849" y="70424"/>
                </a:lnTo>
                <a:lnTo>
                  <a:pt x="76763" y="77573"/>
                </a:lnTo>
                <a:lnTo>
                  <a:pt x="80238" y="92168"/>
                </a:lnTo>
                <a:lnTo>
                  <a:pt x="78426" y="106606"/>
                </a:lnTo>
                <a:lnTo>
                  <a:pt x="73277" y="117772"/>
                </a:lnTo>
                <a:lnTo>
                  <a:pt x="72002" y="118791"/>
                </a:lnTo>
                <a:close/>
              </a:path>
            </a:pathLst>
          </a:custGeom>
          <a:solidFill>
            <a:srgbClr val="FFFFFF"/>
          </a:solidFill>
        </p:spPr>
        <p:txBody>
          <a:bodyPr wrap="square" lIns="0" tIns="0" rIns="0" bIns="0" rtlCol="0"/>
          <a:lstStyle/>
          <a:p>
            <a:endParaRPr sz="1154" dirty="0"/>
          </a:p>
        </p:txBody>
      </p:sp>
      <p:sp>
        <p:nvSpPr>
          <p:cNvPr id="50" name="bk object 50"/>
          <p:cNvSpPr/>
          <p:nvPr/>
        </p:nvSpPr>
        <p:spPr>
          <a:xfrm>
            <a:off x="1039689" y="6303196"/>
            <a:ext cx="114140" cy="88779"/>
          </a:xfrm>
          <a:custGeom>
            <a:avLst/>
            <a:gdLst/>
            <a:ahLst/>
            <a:cxnLst/>
            <a:rect l="l" t="t" r="r" b="b"/>
            <a:pathLst>
              <a:path w="141605" h="138429">
                <a:moveTo>
                  <a:pt x="74200" y="138074"/>
                </a:moveTo>
                <a:lnTo>
                  <a:pt x="35546" y="128964"/>
                </a:lnTo>
                <a:lnTo>
                  <a:pt x="7404" y="99721"/>
                </a:lnTo>
                <a:lnTo>
                  <a:pt x="0" y="76729"/>
                </a:lnTo>
                <a:lnTo>
                  <a:pt x="696" y="61144"/>
                </a:lnTo>
                <a:lnTo>
                  <a:pt x="25795" y="15812"/>
                </a:lnTo>
                <a:lnTo>
                  <a:pt x="59865" y="0"/>
                </a:lnTo>
                <a:lnTo>
                  <a:pt x="75991" y="427"/>
                </a:lnTo>
                <a:lnTo>
                  <a:pt x="89801" y="2619"/>
                </a:lnTo>
                <a:lnTo>
                  <a:pt x="101586" y="6468"/>
                </a:lnTo>
                <a:lnTo>
                  <a:pt x="111640" y="11870"/>
                </a:lnTo>
                <a:lnTo>
                  <a:pt x="115072" y="14598"/>
                </a:lnTo>
                <a:lnTo>
                  <a:pt x="79694" y="14598"/>
                </a:lnTo>
                <a:lnTo>
                  <a:pt x="63549" y="15186"/>
                </a:lnTo>
                <a:lnTo>
                  <a:pt x="28812" y="35159"/>
                </a:lnTo>
                <a:lnTo>
                  <a:pt x="16085" y="67909"/>
                </a:lnTo>
                <a:lnTo>
                  <a:pt x="17561" y="81245"/>
                </a:lnTo>
                <a:lnTo>
                  <a:pt x="40303" y="113572"/>
                </a:lnTo>
                <a:lnTo>
                  <a:pt x="63228" y="122840"/>
                </a:lnTo>
                <a:lnTo>
                  <a:pt x="114655" y="122840"/>
                </a:lnTo>
                <a:lnTo>
                  <a:pt x="110721" y="126009"/>
                </a:lnTo>
                <a:lnTo>
                  <a:pt x="99307" y="132205"/>
                </a:lnTo>
                <a:lnTo>
                  <a:pt x="87024" y="136260"/>
                </a:lnTo>
                <a:lnTo>
                  <a:pt x="74200" y="138074"/>
                </a:lnTo>
                <a:close/>
              </a:path>
              <a:path w="141605" h="138429">
                <a:moveTo>
                  <a:pt x="114655" y="122840"/>
                </a:moveTo>
                <a:lnTo>
                  <a:pt x="63228" y="122840"/>
                </a:lnTo>
                <a:lnTo>
                  <a:pt x="78677" y="122010"/>
                </a:lnTo>
                <a:lnTo>
                  <a:pt x="91285" y="118826"/>
                </a:lnTo>
                <a:lnTo>
                  <a:pt x="122512" y="85303"/>
                </a:lnTo>
                <a:lnTo>
                  <a:pt x="124902" y="72502"/>
                </a:lnTo>
                <a:lnTo>
                  <a:pt x="123705" y="58055"/>
                </a:lnTo>
                <a:lnTo>
                  <a:pt x="102150" y="24756"/>
                </a:lnTo>
                <a:lnTo>
                  <a:pt x="79694" y="14598"/>
                </a:lnTo>
                <a:lnTo>
                  <a:pt x="115072" y="14598"/>
                </a:lnTo>
                <a:lnTo>
                  <a:pt x="139687" y="52235"/>
                </a:lnTo>
                <a:lnTo>
                  <a:pt x="141490" y="65024"/>
                </a:lnTo>
                <a:lnTo>
                  <a:pt x="140457" y="79393"/>
                </a:lnTo>
                <a:lnTo>
                  <a:pt x="137295" y="92232"/>
                </a:lnTo>
                <a:lnTo>
                  <a:pt x="132085" y="103611"/>
                </a:lnTo>
                <a:lnTo>
                  <a:pt x="124907" y="113602"/>
                </a:lnTo>
                <a:lnTo>
                  <a:pt x="120942" y="117774"/>
                </a:lnTo>
                <a:lnTo>
                  <a:pt x="114655" y="122840"/>
                </a:lnTo>
                <a:close/>
              </a:path>
            </a:pathLst>
          </a:custGeom>
          <a:solidFill>
            <a:srgbClr val="FFFFFF"/>
          </a:solidFill>
        </p:spPr>
        <p:txBody>
          <a:bodyPr wrap="square" lIns="0" tIns="0" rIns="0" bIns="0" rtlCol="0"/>
          <a:lstStyle/>
          <a:p>
            <a:endParaRPr sz="1154" dirty="0"/>
          </a:p>
        </p:txBody>
      </p:sp>
      <p:sp>
        <p:nvSpPr>
          <p:cNvPr id="51" name="bk object 51"/>
          <p:cNvSpPr/>
          <p:nvPr/>
        </p:nvSpPr>
        <p:spPr>
          <a:xfrm>
            <a:off x="1195049" y="6304346"/>
            <a:ext cx="83430" cy="86743"/>
          </a:xfrm>
          <a:custGeom>
            <a:avLst/>
            <a:gdLst/>
            <a:ahLst/>
            <a:cxnLst/>
            <a:rect l="l" t="t" r="r" b="b"/>
            <a:pathLst>
              <a:path w="103505" h="135254">
                <a:moveTo>
                  <a:pt x="65464" y="134898"/>
                </a:moveTo>
                <a:lnTo>
                  <a:pt x="18033" y="125172"/>
                </a:lnTo>
                <a:lnTo>
                  <a:pt x="0" y="0"/>
                </a:lnTo>
                <a:lnTo>
                  <a:pt x="15991" y="0"/>
                </a:lnTo>
                <a:lnTo>
                  <a:pt x="15991" y="82466"/>
                </a:lnTo>
                <a:lnTo>
                  <a:pt x="17915" y="99201"/>
                </a:lnTo>
                <a:lnTo>
                  <a:pt x="23865" y="111163"/>
                </a:lnTo>
                <a:lnTo>
                  <a:pt x="34106" y="118493"/>
                </a:lnTo>
                <a:lnTo>
                  <a:pt x="48904" y="121334"/>
                </a:lnTo>
                <a:lnTo>
                  <a:pt x="90983" y="121334"/>
                </a:lnTo>
                <a:lnTo>
                  <a:pt x="89553" y="123336"/>
                </a:lnTo>
                <a:lnTo>
                  <a:pt x="79036" y="130682"/>
                </a:lnTo>
                <a:lnTo>
                  <a:pt x="65464" y="134898"/>
                </a:lnTo>
                <a:close/>
              </a:path>
              <a:path w="103505" h="135254">
                <a:moveTo>
                  <a:pt x="90983" y="121334"/>
                </a:moveTo>
                <a:lnTo>
                  <a:pt x="48904" y="121334"/>
                </a:lnTo>
                <a:lnTo>
                  <a:pt x="65384" y="119317"/>
                </a:lnTo>
                <a:lnTo>
                  <a:pt x="76913" y="113117"/>
                </a:lnTo>
                <a:lnTo>
                  <a:pt x="83926" y="102610"/>
                </a:lnTo>
                <a:lnTo>
                  <a:pt x="86861" y="87671"/>
                </a:lnTo>
                <a:lnTo>
                  <a:pt x="87012" y="0"/>
                </a:lnTo>
                <a:lnTo>
                  <a:pt x="102998" y="0"/>
                </a:lnTo>
                <a:lnTo>
                  <a:pt x="102998" y="82466"/>
                </a:lnTo>
                <a:lnTo>
                  <a:pt x="101511" y="99235"/>
                </a:lnTo>
                <a:lnTo>
                  <a:pt x="97037" y="112856"/>
                </a:lnTo>
                <a:lnTo>
                  <a:pt x="90983" y="121334"/>
                </a:lnTo>
                <a:close/>
              </a:path>
            </a:pathLst>
          </a:custGeom>
          <a:solidFill>
            <a:srgbClr val="FFFFFF"/>
          </a:solidFill>
        </p:spPr>
        <p:txBody>
          <a:bodyPr wrap="square" lIns="0" tIns="0" rIns="0" bIns="0" rtlCol="0"/>
          <a:lstStyle/>
          <a:p>
            <a:endParaRPr sz="1154" dirty="0"/>
          </a:p>
        </p:txBody>
      </p:sp>
      <p:sp>
        <p:nvSpPr>
          <p:cNvPr id="52" name="bk object 52"/>
          <p:cNvSpPr/>
          <p:nvPr/>
        </p:nvSpPr>
        <p:spPr>
          <a:xfrm>
            <a:off x="1321874" y="6304346"/>
            <a:ext cx="69610" cy="85114"/>
          </a:xfrm>
          <a:custGeom>
            <a:avLst/>
            <a:gdLst/>
            <a:ahLst/>
            <a:cxnLst/>
            <a:rect l="l" t="t" r="r" b="b"/>
            <a:pathLst>
              <a:path w="86360" h="132715">
                <a:moveTo>
                  <a:pt x="15432" y="132504"/>
                </a:moveTo>
                <a:lnTo>
                  <a:pt x="0" y="132504"/>
                </a:lnTo>
                <a:lnTo>
                  <a:pt x="0" y="0"/>
                </a:lnTo>
                <a:lnTo>
                  <a:pt x="31236" y="0"/>
                </a:lnTo>
                <a:lnTo>
                  <a:pt x="45291" y="559"/>
                </a:lnTo>
                <a:lnTo>
                  <a:pt x="56992" y="3733"/>
                </a:lnTo>
                <a:lnTo>
                  <a:pt x="66988" y="13348"/>
                </a:lnTo>
                <a:lnTo>
                  <a:pt x="15432" y="13348"/>
                </a:lnTo>
                <a:lnTo>
                  <a:pt x="15432" y="57632"/>
                </a:lnTo>
                <a:lnTo>
                  <a:pt x="65863" y="57632"/>
                </a:lnTo>
                <a:lnTo>
                  <a:pt x="58463" y="64827"/>
                </a:lnTo>
                <a:lnTo>
                  <a:pt x="46583" y="68750"/>
                </a:lnTo>
                <a:lnTo>
                  <a:pt x="35510" y="69310"/>
                </a:lnTo>
                <a:lnTo>
                  <a:pt x="15432" y="69310"/>
                </a:lnTo>
                <a:lnTo>
                  <a:pt x="15432" y="132504"/>
                </a:lnTo>
                <a:close/>
              </a:path>
              <a:path w="86360" h="132715">
                <a:moveTo>
                  <a:pt x="65863" y="57632"/>
                </a:moveTo>
                <a:lnTo>
                  <a:pt x="27520" y="57632"/>
                </a:lnTo>
                <a:lnTo>
                  <a:pt x="44984" y="56144"/>
                </a:lnTo>
                <a:lnTo>
                  <a:pt x="55305" y="49775"/>
                </a:lnTo>
                <a:lnTo>
                  <a:pt x="55257" y="30055"/>
                </a:lnTo>
                <a:lnTo>
                  <a:pt x="50297" y="19065"/>
                </a:lnTo>
                <a:lnTo>
                  <a:pt x="40654" y="14325"/>
                </a:lnTo>
                <a:lnTo>
                  <a:pt x="15432" y="13348"/>
                </a:lnTo>
                <a:lnTo>
                  <a:pt x="66988" y="13348"/>
                </a:lnTo>
                <a:lnTo>
                  <a:pt x="67235" y="13585"/>
                </a:lnTo>
                <a:lnTo>
                  <a:pt x="72737" y="24831"/>
                </a:lnTo>
                <a:lnTo>
                  <a:pt x="71725" y="43496"/>
                </a:lnTo>
                <a:lnTo>
                  <a:pt x="66905" y="56618"/>
                </a:lnTo>
                <a:lnTo>
                  <a:pt x="65863" y="57632"/>
                </a:lnTo>
                <a:close/>
              </a:path>
              <a:path w="86360" h="132715">
                <a:moveTo>
                  <a:pt x="86271" y="132504"/>
                </a:moveTo>
                <a:lnTo>
                  <a:pt x="66188" y="132504"/>
                </a:lnTo>
                <a:lnTo>
                  <a:pt x="17661" y="69310"/>
                </a:lnTo>
                <a:lnTo>
                  <a:pt x="35510" y="69310"/>
                </a:lnTo>
                <a:lnTo>
                  <a:pt x="86271" y="132504"/>
                </a:lnTo>
                <a:close/>
              </a:path>
            </a:pathLst>
          </a:custGeom>
          <a:solidFill>
            <a:srgbClr val="FFFFFF"/>
          </a:solidFill>
        </p:spPr>
        <p:txBody>
          <a:bodyPr wrap="square" lIns="0" tIns="0" rIns="0" bIns="0" rtlCol="0"/>
          <a:lstStyle/>
          <a:p>
            <a:endParaRPr sz="1154" dirty="0"/>
          </a:p>
        </p:txBody>
      </p:sp>
      <p:sp>
        <p:nvSpPr>
          <p:cNvPr id="53" name="bk object 53"/>
          <p:cNvSpPr/>
          <p:nvPr/>
        </p:nvSpPr>
        <p:spPr>
          <a:xfrm>
            <a:off x="1427725" y="6301020"/>
            <a:ext cx="90595" cy="91630"/>
          </a:xfrm>
          <a:custGeom>
            <a:avLst/>
            <a:gdLst/>
            <a:ahLst/>
            <a:cxnLst/>
            <a:rect l="l" t="t" r="r" b="b"/>
            <a:pathLst>
              <a:path w="112394" h="142875">
                <a:moveTo>
                  <a:pt x="15062" y="137690"/>
                </a:moveTo>
                <a:lnTo>
                  <a:pt x="0" y="137690"/>
                </a:lnTo>
                <a:lnTo>
                  <a:pt x="0" y="0"/>
                </a:lnTo>
                <a:lnTo>
                  <a:pt x="35083" y="38177"/>
                </a:lnTo>
                <a:lnTo>
                  <a:pt x="15062" y="38177"/>
                </a:lnTo>
                <a:lnTo>
                  <a:pt x="15062" y="137690"/>
                </a:lnTo>
                <a:close/>
              </a:path>
              <a:path w="112394" h="142875">
                <a:moveTo>
                  <a:pt x="112298" y="105818"/>
                </a:moveTo>
                <a:lnTo>
                  <a:pt x="97242" y="105818"/>
                </a:lnTo>
                <a:lnTo>
                  <a:pt x="97242" y="5186"/>
                </a:lnTo>
                <a:lnTo>
                  <a:pt x="112298" y="5186"/>
                </a:lnTo>
                <a:lnTo>
                  <a:pt x="112298" y="105818"/>
                </a:lnTo>
                <a:close/>
              </a:path>
              <a:path w="112394" h="142875">
                <a:moveTo>
                  <a:pt x="112298" y="142876"/>
                </a:moveTo>
                <a:lnTo>
                  <a:pt x="15062" y="38177"/>
                </a:lnTo>
                <a:lnTo>
                  <a:pt x="35083" y="38177"/>
                </a:lnTo>
                <a:lnTo>
                  <a:pt x="97242" y="105818"/>
                </a:lnTo>
                <a:lnTo>
                  <a:pt x="112298" y="105818"/>
                </a:lnTo>
                <a:lnTo>
                  <a:pt x="112298" y="142876"/>
                </a:lnTo>
                <a:close/>
              </a:path>
            </a:pathLst>
          </a:custGeom>
          <a:solidFill>
            <a:srgbClr val="FFFFFF"/>
          </a:solidFill>
        </p:spPr>
        <p:txBody>
          <a:bodyPr wrap="square" lIns="0" tIns="0" rIns="0" bIns="0" rtlCol="0"/>
          <a:lstStyle/>
          <a:p>
            <a:endParaRPr sz="1154" dirty="0"/>
          </a:p>
        </p:txBody>
      </p:sp>
      <p:sp>
        <p:nvSpPr>
          <p:cNvPr id="54" name="bk object 54"/>
          <p:cNvSpPr/>
          <p:nvPr/>
        </p:nvSpPr>
        <p:spPr>
          <a:xfrm>
            <a:off x="1575409" y="6308819"/>
            <a:ext cx="56814" cy="0"/>
          </a:xfrm>
          <a:custGeom>
            <a:avLst/>
            <a:gdLst/>
            <a:ahLst/>
            <a:cxnLst/>
            <a:rect l="l" t="t" r="r" b="b"/>
            <a:pathLst>
              <a:path w="70485">
                <a:moveTo>
                  <a:pt x="0" y="0"/>
                </a:moveTo>
                <a:lnTo>
                  <a:pt x="70097" y="0"/>
                </a:lnTo>
              </a:path>
            </a:pathLst>
          </a:custGeom>
          <a:ln w="15217">
            <a:solidFill>
              <a:srgbClr val="FFFFFF"/>
            </a:solidFill>
          </a:ln>
        </p:spPr>
        <p:txBody>
          <a:bodyPr wrap="square" lIns="0" tIns="0" rIns="0" bIns="0" rtlCol="0"/>
          <a:lstStyle/>
          <a:p>
            <a:endParaRPr sz="1154" dirty="0"/>
          </a:p>
        </p:txBody>
      </p:sp>
      <p:sp>
        <p:nvSpPr>
          <p:cNvPr id="55" name="bk object 55"/>
          <p:cNvSpPr/>
          <p:nvPr/>
        </p:nvSpPr>
        <p:spPr>
          <a:xfrm>
            <a:off x="1575409" y="6313291"/>
            <a:ext cx="12796" cy="24435"/>
          </a:xfrm>
          <a:custGeom>
            <a:avLst/>
            <a:gdLst/>
            <a:ahLst/>
            <a:cxnLst/>
            <a:rect l="l" t="t" r="r" b="b"/>
            <a:pathLst>
              <a:path w="15875" h="38100">
                <a:moveTo>
                  <a:pt x="0" y="19018"/>
                </a:moveTo>
                <a:lnTo>
                  <a:pt x="15803" y="19018"/>
                </a:lnTo>
              </a:path>
            </a:pathLst>
          </a:custGeom>
          <a:ln w="39307">
            <a:solidFill>
              <a:srgbClr val="FFFFFF"/>
            </a:solidFill>
          </a:ln>
        </p:spPr>
        <p:txBody>
          <a:bodyPr wrap="square" lIns="0" tIns="0" rIns="0" bIns="0" rtlCol="0"/>
          <a:lstStyle/>
          <a:p>
            <a:endParaRPr sz="1154" dirty="0"/>
          </a:p>
        </p:txBody>
      </p:sp>
      <p:sp>
        <p:nvSpPr>
          <p:cNvPr id="56" name="bk object 56"/>
          <p:cNvSpPr/>
          <p:nvPr/>
        </p:nvSpPr>
        <p:spPr>
          <a:xfrm>
            <a:off x="1575409" y="6342564"/>
            <a:ext cx="56814" cy="0"/>
          </a:xfrm>
          <a:custGeom>
            <a:avLst/>
            <a:gdLst/>
            <a:ahLst/>
            <a:cxnLst/>
            <a:rect l="l" t="t" r="r" b="b"/>
            <a:pathLst>
              <a:path w="70485">
                <a:moveTo>
                  <a:pt x="0" y="0"/>
                </a:moveTo>
                <a:lnTo>
                  <a:pt x="70097" y="0"/>
                </a:lnTo>
              </a:path>
            </a:pathLst>
          </a:custGeom>
          <a:ln w="16484">
            <a:solidFill>
              <a:srgbClr val="FFFFFF"/>
            </a:solidFill>
          </a:ln>
        </p:spPr>
        <p:txBody>
          <a:bodyPr wrap="square" lIns="0" tIns="0" rIns="0" bIns="0" rtlCol="0"/>
          <a:lstStyle/>
          <a:p>
            <a:endParaRPr sz="1154" dirty="0"/>
          </a:p>
        </p:txBody>
      </p:sp>
      <p:sp>
        <p:nvSpPr>
          <p:cNvPr id="57" name="bk object 57"/>
          <p:cNvSpPr/>
          <p:nvPr/>
        </p:nvSpPr>
        <p:spPr>
          <a:xfrm>
            <a:off x="1575409" y="6347443"/>
            <a:ext cx="12796" cy="32580"/>
          </a:xfrm>
          <a:custGeom>
            <a:avLst/>
            <a:gdLst/>
            <a:ahLst/>
            <a:cxnLst/>
            <a:rect l="l" t="t" r="r" b="b"/>
            <a:pathLst>
              <a:path w="15875" h="50800">
                <a:moveTo>
                  <a:pt x="0" y="25358"/>
                </a:moveTo>
                <a:lnTo>
                  <a:pt x="15803" y="25358"/>
                </a:lnTo>
              </a:path>
            </a:pathLst>
          </a:custGeom>
          <a:ln w="51986">
            <a:solidFill>
              <a:srgbClr val="FFFFFF"/>
            </a:solidFill>
          </a:ln>
        </p:spPr>
        <p:txBody>
          <a:bodyPr wrap="square" lIns="0" tIns="0" rIns="0" bIns="0" rtlCol="0"/>
          <a:lstStyle/>
          <a:p>
            <a:endParaRPr sz="1154" dirty="0"/>
          </a:p>
        </p:txBody>
      </p:sp>
      <p:sp>
        <p:nvSpPr>
          <p:cNvPr id="58" name="bk object 58"/>
          <p:cNvSpPr/>
          <p:nvPr/>
        </p:nvSpPr>
        <p:spPr>
          <a:xfrm>
            <a:off x="1575409" y="6384848"/>
            <a:ext cx="56814" cy="0"/>
          </a:xfrm>
          <a:custGeom>
            <a:avLst/>
            <a:gdLst/>
            <a:ahLst/>
            <a:cxnLst/>
            <a:rect l="l" t="t" r="r" b="b"/>
            <a:pathLst>
              <a:path w="70485">
                <a:moveTo>
                  <a:pt x="0" y="0"/>
                </a:moveTo>
                <a:lnTo>
                  <a:pt x="70097" y="0"/>
                </a:lnTo>
              </a:path>
            </a:pathLst>
          </a:custGeom>
          <a:ln w="16484">
            <a:solidFill>
              <a:srgbClr val="FFFFFF"/>
            </a:solidFill>
          </a:ln>
        </p:spPr>
        <p:txBody>
          <a:bodyPr wrap="square" lIns="0" tIns="0" rIns="0" bIns="0" rtlCol="0"/>
          <a:lstStyle/>
          <a:p>
            <a:endParaRPr sz="1154" dirty="0"/>
          </a:p>
        </p:txBody>
      </p:sp>
      <p:sp>
        <p:nvSpPr>
          <p:cNvPr id="59" name="bk object 59"/>
          <p:cNvSpPr/>
          <p:nvPr/>
        </p:nvSpPr>
        <p:spPr>
          <a:xfrm>
            <a:off x="1740774" y="6301021"/>
            <a:ext cx="97761" cy="88372"/>
          </a:xfrm>
          <a:custGeom>
            <a:avLst/>
            <a:gdLst/>
            <a:ahLst/>
            <a:cxnLst/>
            <a:rect l="l" t="t" r="r" b="b"/>
            <a:pathLst>
              <a:path w="121285" h="137795">
                <a:moveTo>
                  <a:pt x="17108" y="137690"/>
                </a:moveTo>
                <a:lnTo>
                  <a:pt x="0" y="137690"/>
                </a:lnTo>
                <a:lnTo>
                  <a:pt x="60238" y="0"/>
                </a:lnTo>
                <a:lnTo>
                  <a:pt x="75529" y="34842"/>
                </a:lnTo>
                <a:lnTo>
                  <a:pt x="60238" y="34842"/>
                </a:lnTo>
                <a:lnTo>
                  <a:pt x="39049" y="83574"/>
                </a:lnTo>
                <a:lnTo>
                  <a:pt x="96915" y="83574"/>
                </a:lnTo>
                <a:lnTo>
                  <a:pt x="102851" y="97099"/>
                </a:lnTo>
                <a:lnTo>
                  <a:pt x="34393" y="97099"/>
                </a:lnTo>
                <a:lnTo>
                  <a:pt x="17108" y="137690"/>
                </a:lnTo>
                <a:close/>
              </a:path>
              <a:path w="121285" h="137795">
                <a:moveTo>
                  <a:pt x="96915" y="83574"/>
                </a:moveTo>
                <a:lnTo>
                  <a:pt x="81422" y="83574"/>
                </a:lnTo>
                <a:lnTo>
                  <a:pt x="60238" y="34842"/>
                </a:lnTo>
                <a:lnTo>
                  <a:pt x="75529" y="34842"/>
                </a:lnTo>
                <a:lnTo>
                  <a:pt x="96915" y="83574"/>
                </a:lnTo>
                <a:close/>
              </a:path>
              <a:path w="121285" h="137795">
                <a:moveTo>
                  <a:pt x="120665" y="137690"/>
                </a:moveTo>
                <a:lnTo>
                  <a:pt x="103551" y="137690"/>
                </a:lnTo>
                <a:lnTo>
                  <a:pt x="86265" y="97099"/>
                </a:lnTo>
                <a:lnTo>
                  <a:pt x="102851" y="97099"/>
                </a:lnTo>
                <a:lnTo>
                  <a:pt x="120665" y="137690"/>
                </a:lnTo>
                <a:close/>
              </a:path>
            </a:pathLst>
          </a:custGeom>
          <a:solidFill>
            <a:srgbClr val="FFFFFF"/>
          </a:solidFill>
        </p:spPr>
        <p:txBody>
          <a:bodyPr wrap="square" lIns="0" tIns="0" rIns="0" bIns="0" rtlCol="0"/>
          <a:lstStyle/>
          <a:p>
            <a:endParaRPr sz="1154" dirty="0"/>
          </a:p>
        </p:txBody>
      </p:sp>
      <p:sp>
        <p:nvSpPr>
          <p:cNvPr id="60" name="bk object 60"/>
          <p:cNvSpPr/>
          <p:nvPr/>
        </p:nvSpPr>
        <p:spPr>
          <a:xfrm>
            <a:off x="1875429" y="6304346"/>
            <a:ext cx="83430" cy="86743"/>
          </a:xfrm>
          <a:custGeom>
            <a:avLst/>
            <a:gdLst/>
            <a:ahLst/>
            <a:cxnLst/>
            <a:rect l="l" t="t" r="r" b="b"/>
            <a:pathLst>
              <a:path w="103505" h="135254">
                <a:moveTo>
                  <a:pt x="65466" y="134897"/>
                </a:moveTo>
                <a:lnTo>
                  <a:pt x="18035" y="125172"/>
                </a:lnTo>
                <a:lnTo>
                  <a:pt x="0" y="0"/>
                </a:lnTo>
                <a:lnTo>
                  <a:pt x="15985" y="0"/>
                </a:lnTo>
                <a:lnTo>
                  <a:pt x="15985" y="82466"/>
                </a:lnTo>
                <a:lnTo>
                  <a:pt x="17909" y="99200"/>
                </a:lnTo>
                <a:lnTo>
                  <a:pt x="23859" y="111161"/>
                </a:lnTo>
                <a:lnTo>
                  <a:pt x="34100" y="118492"/>
                </a:lnTo>
                <a:lnTo>
                  <a:pt x="48899" y="121334"/>
                </a:lnTo>
                <a:lnTo>
                  <a:pt x="90984" y="121334"/>
                </a:lnTo>
                <a:lnTo>
                  <a:pt x="89555" y="123335"/>
                </a:lnTo>
                <a:lnTo>
                  <a:pt x="79037" y="130680"/>
                </a:lnTo>
                <a:lnTo>
                  <a:pt x="65466" y="134897"/>
                </a:lnTo>
                <a:close/>
              </a:path>
              <a:path w="103505" h="135254">
                <a:moveTo>
                  <a:pt x="90984" y="121334"/>
                </a:moveTo>
                <a:lnTo>
                  <a:pt x="48899" y="121334"/>
                </a:lnTo>
                <a:lnTo>
                  <a:pt x="65379" y="119317"/>
                </a:lnTo>
                <a:lnTo>
                  <a:pt x="76907" y="113117"/>
                </a:lnTo>
                <a:lnTo>
                  <a:pt x="83920" y="102610"/>
                </a:lnTo>
                <a:lnTo>
                  <a:pt x="86855" y="87671"/>
                </a:lnTo>
                <a:lnTo>
                  <a:pt x="87006" y="0"/>
                </a:lnTo>
                <a:lnTo>
                  <a:pt x="103003" y="0"/>
                </a:lnTo>
                <a:lnTo>
                  <a:pt x="103003" y="82466"/>
                </a:lnTo>
                <a:lnTo>
                  <a:pt x="101516" y="99234"/>
                </a:lnTo>
                <a:lnTo>
                  <a:pt x="97041" y="112855"/>
                </a:lnTo>
                <a:lnTo>
                  <a:pt x="90984" y="121334"/>
                </a:lnTo>
                <a:close/>
              </a:path>
            </a:pathLst>
          </a:custGeom>
          <a:solidFill>
            <a:srgbClr val="FFFFFF"/>
          </a:solidFill>
        </p:spPr>
        <p:txBody>
          <a:bodyPr wrap="square" lIns="0" tIns="0" rIns="0" bIns="0" rtlCol="0"/>
          <a:lstStyle/>
          <a:p>
            <a:endParaRPr sz="1154" dirty="0"/>
          </a:p>
        </p:txBody>
      </p:sp>
      <p:sp>
        <p:nvSpPr>
          <p:cNvPr id="61" name="bk object 61"/>
          <p:cNvSpPr/>
          <p:nvPr/>
        </p:nvSpPr>
        <p:spPr>
          <a:xfrm>
            <a:off x="2000135" y="6302425"/>
            <a:ext cx="65004" cy="88779"/>
          </a:xfrm>
          <a:custGeom>
            <a:avLst/>
            <a:gdLst/>
            <a:ahLst/>
            <a:cxnLst/>
            <a:rect l="l" t="t" r="r" b="b"/>
            <a:pathLst>
              <a:path w="80644" h="138429">
                <a:moveTo>
                  <a:pt x="72234" y="123335"/>
                </a:moveTo>
                <a:lnTo>
                  <a:pt x="27095" y="123335"/>
                </a:lnTo>
                <a:lnTo>
                  <a:pt x="45658" y="122460"/>
                </a:lnTo>
                <a:lnTo>
                  <a:pt x="57538" y="116943"/>
                </a:lnTo>
                <a:lnTo>
                  <a:pt x="63428" y="107813"/>
                </a:lnTo>
                <a:lnTo>
                  <a:pt x="61978" y="92649"/>
                </a:lnTo>
                <a:lnTo>
                  <a:pt x="55936" y="82232"/>
                </a:lnTo>
                <a:lnTo>
                  <a:pt x="45488" y="75133"/>
                </a:lnTo>
                <a:lnTo>
                  <a:pt x="27567" y="67488"/>
                </a:lnTo>
                <a:lnTo>
                  <a:pt x="14470" y="59989"/>
                </a:lnTo>
                <a:lnTo>
                  <a:pt x="5901" y="50347"/>
                </a:lnTo>
                <a:lnTo>
                  <a:pt x="1776" y="38481"/>
                </a:lnTo>
                <a:lnTo>
                  <a:pt x="3956" y="22956"/>
                </a:lnTo>
                <a:lnTo>
                  <a:pt x="10644" y="11180"/>
                </a:lnTo>
                <a:lnTo>
                  <a:pt x="21155" y="3434"/>
                </a:lnTo>
                <a:lnTo>
                  <a:pt x="34804" y="0"/>
                </a:lnTo>
                <a:lnTo>
                  <a:pt x="50317" y="1656"/>
                </a:lnTo>
                <a:lnTo>
                  <a:pt x="62094" y="6824"/>
                </a:lnTo>
                <a:lnTo>
                  <a:pt x="68239" y="13068"/>
                </a:lnTo>
                <a:lnTo>
                  <a:pt x="39407" y="13068"/>
                </a:lnTo>
                <a:lnTo>
                  <a:pt x="24860" y="17116"/>
                </a:lnTo>
                <a:lnTo>
                  <a:pt x="17780" y="27908"/>
                </a:lnTo>
                <a:lnTo>
                  <a:pt x="20268" y="41496"/>
                </a:lnTo>
                <a:lnTo>
                  <a:pt x="28843" y="50351"/>
                </a:lnTo>
                <a:lnTo>
                  <a:pt x="54142" y="61933"/>
                </a:lnTo>
                <a:lnTo>
                  <a:pt x="66904" y="69387"/>
                </a:lnTo>
                <a:lnTo>
                  <a:pt x="75446" y="79116"/>
                </a:lnTo>
                <a:lnTo>
                  <a:pt x="79773" y="91072"/>
                </a:lnTo>
                <a:lnTo>
                  <a:pt x="80358" y="98253"/>
                </a:lnTo>
                <a:lnTo>
                  <a:pt x="78074" y="112778"/>
                </a:lnTo>
                <a:lnTo>
                  <a:pt x="72234" y="123335"/>
                </a:lnTo>
                <a:close/>
              </a:path>
              <a:path w="80644" h="138429">
                <a:moveTo>
                  <a:pt x="60098" y="28203"/>
                </a:moveTo>
                <a:lnTo>
                  <a:pt x="50957" y="17361"/>
                </a:lnTo>
                <a:lnTo>
                  <a:pt x="39407" y="13068"/>
                </a:lnTo>
                <a:lnTo>
                  <a:pt x="68239" y="13068"/>
                </a:lnTo>
                <a:lnTo>
                  <a:pt x="70532" y="15399"/>
                </a:lnTo>
                <a:lnTo>
                  <a:pt x="60098" y="28203"/>
                </a:lnTo>
                <a:close/>
              </a:path>
              <a:path w="80644" h="138429">
                <a:moveTo>
                  <a:pt x="47763" y="137940"/>
                </a:moveTo>
                <a:lnTo>
                  <a:pt x="30153" y="136913"/>
                </a:lnTo>
                <a:lnTo>
                  <a:pt x="16577" y="132833"/>
                </a:lnTo>
                <a:lnTo>
                  <a:pt x="6653" y="125902"/>
                </a:lnTo>
                <a:lnTo>
                  <a:pt x="0" y="116320"/>
                </a:lnTo>
                <a:lnTo>
                  <a:pt x="11377" y="101025"/>
                </a:lnTo>
                <a:lnTo>
                  <a:pt x="17416" y="115159"/>
                </a:lnTo>
                <a:lnTo>
                  <a:pt x="27095" y="123335"/>
                </a:lnTo>
                <a:lnTo>
                  <a:pt x="72234" y="123335"/>
                </a:lnTo>
                <a:lnTo>
                  <a:pt x="71551" y="124569"/>
                </a:lnTo>
                <a:lnTo>
                  <a:pt x="61283" y="133125"/>
                </a:lnTo>
                <a:lnTo>
                  <a:pt x="47763" y="137940"/>
                </a:lnTo>
                <a:close/>
              </a:path>
            </a:pathLst>
          </a:custGeom>
          <a:solidFill>
            <a:srgbClr val="FFFFFF"/>
          </a:solidFill>
        </p:spPr>
        <p:txBody>
          <a:bodyPr wrap="square" lIns="0" tIns="0" rIns="0" bIns="0" rtlCol="0"/>
          <a:lstStyle/>
          <a:p>
            <a:endParaRPr sz="1154" dirty="0"/>
          </a:p>
        </p:txBody>
      </p:sp>
      <p:sp>
        <p:nvSpPr>
          <p:cNvPr id="62" name="bk object 62"/>
          <p:cNvSpPr/>
          <p:nvPr/>
        </p:nvSpPr>
        <p:spPr>
          <a:xfrm>
            <a:off x="2095491" y="6309162"/>
            <a:ext cx="73705" cy="0"/>
          </a:xfrm>
          <a:custGeom>
            <a:avLst/>
            <a:gdLst/>
            <a:ahLst/>
            <a:cxnLst/>
            <a:rect l="l" t="t" r="r" b="b"/>
            <a:pathLst>
              <a:path w="91439">
                <a:moveTo>
                  <a:pt x="0" y="0"/>
                </a:moveTo>
                <a:lnTo>
                  <a:pt x="90905" y="0"/>
                </a:lnTo>
              </a:path>
            </a:pathLst>
          </a:custGeom>
          <a:ln w="16288">
            <a:solidFill>
              <a:srgbClr val="FFFFFF"/>
            </a:solidFill>
          </a:ln>
        </p:spPr>
        <p:txBody>
          <a:bodyPr wrap="square" lIns="0" tIns="0" rIns="0" bIns="0" rtlCol="0"/>
          <a:lstStyle/>
          <a:p>
            <a:endParaRPr sz="1154" dirty="0"/>
          </a:p>
        </p:txBody>
      </p:sp>
      <p:sp>
        <p:nvSpPr>
          <p:cNvPr id="63" name="bk object 63"/>
          <p:cNvSpPr/>
          <p:nvPr/>
        </p:nvSpPr>
        <p:spPr>
          <a:xfrm>
            <a:off x="2132201" y="6313979"/>
            <a:ext cx="0" cy="75340"/>
          </a:xfrm>
          <a:custGeom>
            <a:avLst/>
            <a:gdLst/>
            <a:ahLst/>
            <a:cxnLst/>
            <a:rect l="l" t="t" r="r" b="b"/>
            <a:pathLst>
              <a:path h="117475">
                <a:moveTo>
                  <a:pt x="0" y="0"/>
                </a:moveTo>
                <a:lnTo>
                  <a:pt x="0" y="117485"/>
                </a:lnTo>
              </a:path>
            </a:pathLst>
          </a:custGeom>
          <a:ln w="17266">
            <a:solidFill>
              <a:srgbClr val="FFFFFF"/>
            </a:solidFill>
          </a:ln>
        </p:spPr>
        <p:txBody>
          <a:bodyPr wrap="square" lIns="0" tIns="0" rIns="0" bIns="0" rtlCol="0"/>
          <a:lstStyle/>
          <a:p>
            <a:endParaRPr sz="1154" dirty="0"/>
          </a:p>
        </p:txBody>
      </p:sp>
      <p:sp>
        <p:nvSpPr>
          <p:cNvPr id="64" name="bk object 64"/>
          <p:cNvSpPr/>
          <p:nvPr/>
        </p:nvSpPr>
        <p:spPr>
          <a:xfrm>
            <a:off x="2205709" y="6304346"/>
            <a:ext cx="69610" cy="85114"/>
          </a:xfrm>
          <a:custGeom>
            <a:avLst/>
            <a:gdLst/>
            <a:ahLst/>
            <a:cxnLst/>
            <a:rect l="l" t="t" r="r" b="b"/>
            <a:pathLst>
              <a:path w="86360" h="132715">
                <a:moveTo>
                  <a:pt x="15432" y="132504"/>
                </a:moveTo>
                <a:lnTo>
                  <a:pt x="0" y="132504"/>
                </a:lnTo>
                <a:lnTo>
                  <a:pt x="0" y="0"/>
                </a:lnTo>
                <a:lnTo>
                  <a:pt x="31230" y="0"/>
                </a:lnTo>
                <a:lnTo>
                  <a:pt x="45287" y="560"/>
                </a:lnTo>
                <a:lnTo>
                  <a:pt x="56987" y="3735"/>
                </a:lnTo>
                <a:lnTo>
                  <a:pt x="66979" y="13348"/>
                </a:lnTo>
                <a:lnTo>
                  <a:pt x="15432" y="13348"/>
                </a:lnTo>
                <a:lnTo>
                  <a:pt x="15432" y="57632"/>
                </a:lnTo>
                <a:lnTo>
                  <a:pt x="65851" y="57632"/>
                </a:lnTo>
                <a:lnTo>
                  <a:pt x="58446" y="64830"/>
                </a:lnTo>
                <a:lnTo>
                  <a:pt x="46563" y="68752"/>
                </a:lnTo>
                <a:lnTo>
                  <a:pt x="35510" y="69310"/>
                </a:lnTo>
                <a:lnTo>
                  <a:pt x="15432" y="69310"/>
                </a:lnTo>
                <a:lnTo>
                  <a:pt x="15432" y="132504"/>
                </a:lnTo>
                <a:close/>
              </a:path>
              <a:path w="86360" h="132715">
                <a:moveTo>
                  <a:pt x="65851" y="57632"/>
                </a:moveTo>
                <a:lnTo>
                  <a:pt x="27514" y="57632"/>
                </a:lnTo>
                <a:lnTo>
                  <a:pt x="44981" y="56144"/>
                </a:lnTo>
                <a:lnTo>
                  <a:pt x="55300" y="49775"/>
                </a:lnTo>
                <a:lnTo>
                  <a:pt x="55253" y="30054"/>
                </a:lnTo>
                <a:lnTo>
                  <a:pt x="50295" y="19065"/>
                </a:lnTo>
                <a:lnTo>
                  <a:pt x="40653" y="14325"/>
                </a:lnTo>
                <a:lnTo>
                  <a:pt x="15432" y="13348"/>
                </a:lnTo>
                <a:lnTo>
                  <a:pt x="66979" y="13348"/>
                </a:lnTo>
                <a:lnTo>
                  <a:pt x="67228" y="13588"/>
                </a:lnTo>
                <a:lnTo>
                  <a:pt x="72725" y="24836"/>
                </a:lnTo>
                <a:lnTo>
                  <a:pt x="71710" y="43501"/>
                </a:lnTo>
                <a:lnTo>
                  <a:pt x="66889" y="56623"/>
                </a:lnTo>
                <a:lnTo>
                  <a:pt x="65851" y="57632"/>
                </a:lnTo>
                <a:close/>
              </a:path>
              <a:path w="86360" h="132715">
                <a:moveTo>
                  <a:pt x="86271" y="132504"/>
                </a:moveTo>
                <a:lnTo>
                  <a:pt x="66188" y="132504"/>
                </a:lnTo>
                <a:lnTo>
                  <a:pt x="17655" y="69310"/>
                </a:lnTo>
                <a:lnTo>
                  <a:pt x="35510" y="69310"/>
                </a:lnTo>
                <a:lnTo>
                  <a:pt x="86271" y="132504"/>
                </a:lnTo>
                <a:close/>
              </a:path>
            </a:pathLst>
          </a:custGeom>
          <a:solidFill>
            <a:srgbClr val="FFFFFF"/>
          </a:solidFill>
        </p:spPr>
        <p:txBody>
          <a:bodyPr wrap="square" lIns="0" tIns="0" rIns="0" bIns="0" rtlCol="0"/>
          <a:lstStyle/>
          <a:p>
            <a:endParaRPr sz="1154" dirty="0"/>
          </a:p>
        </p:txBody>
      </p:sp>
      <p:sp>
        <p:nvSpPr>
          <p:cNvPr id="65" name="bk object 65"/>
          <p:cNvSpPr/>
          <p:nvPr/>
        </p:nvSpPr>
        <p:spPr>
          <a:xfrm>
            <a:off x="2301487" y="6301021"/>
            <a:ext cx="97249" cy="88372"/>
          </a:xfrm>
          <a:custGeom>
            <a:avLst/>
            <a:gdLst/>
            <a:ahLst/>
            <a:cxnLst/>
            <a:rect l="l" t="t" r="r" b="b"/>
            <a:pathLst>
              <a:path w="120650" h="137795">
                <a:moveTo>
                  <a:pt x="17097" y="137690"/>
                </a:moveTo>
                <a:lnTo>
                  <a:pt x="0" y="137690"/>
                </a:lnTo>
                <a:lnTo>
                  <a:pt x="60227" y="0"/>
                </a:lnTo>
                <a:lnTo>
                  <a:pt x="75519" y="34842"/>
                </a:lnTo>
                <a:lnTo>
                  <a:pt x="60227" y="34842"/>
                </a:lnTo>
                <a:lnTo>
                  <a:pt x="39043" y="83574"/>
                </a:lnTo>
                <a:lnTo>
                  <a:pt x="96908" y="83574"/>
                </a:lnTo>
                <a:lnTo>
                  <a:pt x="102844" y="97099"/>
                </a:lnTo>
                <a:lnTo>
                  <a:pt x="34388" y="97099"/>
                </a:lnTo>
                <a:lnTo>
                  <a:pt x="17097" y="137690"/>
                </a:lnTo>
                <a:close/>
              </a:path>
              <a:path w="120650" h="137795">
                <a:moveTo>
                  <a:pt x="96908" y="83574"/>
                </a:moveTo>
                <a:lnTo>
                  <a:pt x="81422" y="83574"/>
                </a:lnTo>
                <a:lnTo>
                  <a:pt x="60227" y="34842"/>
                </a:lnTo>
                <a:lnTo>
                  <a:pt x="75519" y="34842"/>
                </a:lnTo>
                <a:lnTo>
                  <a:pt x="96908" y="83574"/>
                </a:lnTo>
                <a:close/>
              </a:path>
              <a:path w="120650" h="137795">
                <a:moveTo>
                  <a:pt x="120659" y="137690"/>
                </a:moveTo>
                <a:lnTo>
                  <a:pt x="103551" y="137690"/>
                </a:lnTo>
                <a:lnTo>
                  <a:pt x="86265" y="97099"/>
                </a:lnTo>
                <a:lnTo>
                  <a:pt x="102844" y="97099"/>
                </a:lnTo>
                <a:lnTo>
                  <a:pt x="120659" y="137690"/>
                </a:lnTo>
                <a:close/>
              </a:path>
            </a:pathLst>
          </a:custGeom>
          <a:solidFill>
            <a:srgbClr val="FFFFFF"/>
          </a:solidFill>
        </p:spPr>
        <p:txBody>
          <a:bodyPr wrap="square" lIns="0" tIns="0" rIns="0" bIns="0" rtlCol="0"/>
          <a:lstStyle/>
          <a:p>
            <a:endParaRPr sz="1154" dirty="0"/>
          </a:p>
        </p:txBody>
      </p:sp>
      <p:sp>
        <p:nvSpPr>
          <p:cNvPr id="66" name="bk object 66"/>
          <p:cNvSpPr/>
          <p:nvPr/>
        </p:nvSpPr>
        <p:spPr>
          <a:xfrm>
            <a:off x="2444798" y="6304346"/>
            <a:ext cx="0" cy="75748"/>
          </a:xfrm>
          <a:custGeom>
            <a:avLst/>
            <a:gdLst/>
            <a:ahLst/>
            <a:cxnLst/>
            <a:rect l="l" t="t" r="r" b="b"/>
            <a:pathLst>
              <a:path h="118109">
                <a:moveTo>
                  <a:pt x="0" y="0"/>
                </a:moveTo>
                <a:lnTo>
                  <a:pt x="0" y="117915"/>
                </a:lnTo>
              </a:path>
            </a:pathLst>
          </a:custGeom>
          <a:ln w="17073">
            <a:solidFill>
              <a:srgbClr val="FFFFFF"/>
            </a:solidFill>
          </a:ln>
        </p:spPr>
        <p:txBody>
          <a:bodyPr wrap="square" lIns="0" tIns="0" rIns="0" bIns="0" rtlCol="0"/>
          <a:lstStyle/>
          <a:p>
            <a:endParaRPr sz="1154" dirty="0"/>
          </a:p>
        </p:txBody>
      </p:sp>
      <p:sp>
        <p:nvSpPr>
          <p:cNvPr id="67" name="bk object 67"/>
          <p:cNvSpPr/>
          <p:nvPr/>
        </p:nvSpPr>
        <p:spPr>
          <a:xfrm>
            <a:off x="2438429" y="6384848"/>
            <a:ext cx="53231" cy="0"/>
          </a:xfrm>
          <a:custGeom>
            <a:avLst/>
            <a:gdLst/>
            <a:ahLst/>
            <a:cxnLst/>
            <a:rect l="l" t="t" r="r" b="b"/>
            <a:pathLst>
              <a:path w="66039">
                <a:moveTo>
                  <a:pt x="0" y="0"/>
                </a:moveTo>
                <a:lnTo>
                  <a:pt x="66005" y="0"/>
                </a:lnTo>
              </a:path>
            </a:pathLst>
          </a:custGeom>
          <a:ln w="16484">
            <a:solidFill>
              <a:srgbClr val="FFFFFF"/>
            </a:solidFill>
          </a:ln>
        </p:spPr>
        <p:txBody>
          <a:bodyPr wrap="square" lIns="0" tIns="0" rIns="0" bIns="0" rtlCol="0"/>
          <a:lstStyle/>
          <a:p>
            <a:endParaRPr sz="1154" dirty="0"/>
          </a:p>
        </p:txBody>
      </p:sp>
      <p:sp>
        <p:nvSpPr>
          <p:cNvPr id="68" name="bk object 68"/>
          <p:cNvSpPr/>
          <p:nvPr/>
        </p:nvSpPr>
        <p:spPr>
          <a:xfrm>
            <a:off x="2528408" y="6304345"/>
            <a:ext cx="0" cy="85114"/>
          </a:xfrm>
          <a:custGeom>
            <a:avLst/>
            <a:gdLst/>
            <a:ahLst/>
            <a:cxnLst/>
            <a:rect l="l" t="t" r="r" b="b"/>
            <a:pathLst>
              <a:path h="132715">
                <a:moveTo>
                  <a:pt x="0" y="0"/>
                </a:moveTo>
                <a:lnTo>
                  <a:pt x="0" y="132504"/>
                </a:lnTo>
              </a:path>
            </a:pathLst>
          </a:custGeom>
          <a:ln w="17078">
            <a:solidFill>
              <a:srgbClr val="FFFFFF"/>
            </a:solidFill>
          </a:ln>
        </p:spPr>
        <p:txBody>
          <a:bodyPr wrap="square" lIns="0" tIns="0" rIns="0" bIns="0" rtlCol="0"/>
          <a:lstStyle/>
          <a:p>
            <a:endParaRPr sz="1154" dirty="0"/>
          </a:p>
        </p:txBody>
      </p:sp>
      <p:sp>
        <p:nvSpPr>
          <p:cNvPr id="69" name="bk object 69"/>
          <p:cNvSpPr/>
          <p:nvPr/>
        </p:nvSpPr>
        <p:spPr>
          <a:xfrm>
            <a:off x="2570585" y="6301021"/>
            <a:ext cx="97761" cy="88372"/>
          </a:xfrm>
          <a:custGeom>
            <a:avLst/>
            <a:gdLst/>
            <a:ahLst/>
            <a:cxnLst/>
            <a:rect l="l" t="t" r="r" b="b"/>
            <a:pathLst>
              <a:path w="121285" h="137795">
                <a:moveTo>
                  <a:pt x="17108" y="137690"/>
                </a:moveTo>
                <a:lnTo>
                  <a:pt x="0" y="137690"/>
                </a:lnTo>
                <a:lnTo>
                  <a:pt x="60238" y="0"/>
                </a:lnTo>
                <a:lnTo>
                  <a:pt x="75529" y="34842"/>
                </a:lnTo>
                <a:lnTo>
                  <a:pt x="60238" y="34842"/>
                </a:lnTo>
                <a:lnTo>
                  <a:pt x="39049" y="83574"/>
                </a:lnTo>
                <a:lnTo>
                  <a:pt x="96915" y="83574"/>
                </a:lnTo>
                <a:lnTo>
                  <a:pt x="102851" y="97099"/>
                </a:lnTo>
                <a:lnTo>
                  <a:pt x="34393" y="97099"/>
                </a:lnTo>
                <a:lnTo>
                  <a:pt x="17108" y="137690"/>
                </a:lnTo>
                <a:close/>
              </a:path>
              <a:path w="121285" h="137795">
                <a:moveTo>
                  <a:pt x="96915" y="83574"/>
                </a:moveTo>
                <a:lnTo>
                  <a:pt x="81427" y="83574"/>
                </a:lnTo>
                <a:lnTo>
                  <a:pt x="60238" y="34842"/>
                </a:lnTo>
                <a:lnTo>
                  <a:pt x="75529" y="34842"/>
                </a:lnTo>
                <a:lnTo>
                  <a:pt x="96915" y="83574"/>
                </a:lnTo>
                <a:close/>
              </a:path>
              <a:path w="121285" h="137795">
                <a:moveTo>
                  <a:pt x="120665" y="137690"/>
                </a:moveTo>
                <a:lnTo>
                  <a:pt x="103551" y="137690"/>
                </a:lnTo>
                <a:lnTo>
                  <a:pt x="86265" y="97099"/>
                </a:lnTo>
                <a:lnTo>
                  <a:pt x="102851" y="97099"/>
                </a:lnTo>
                <a:lnTo>
                  <a:pt x="120665" y="137690"/>
                </a:lnTo>
                <a:close/>
              </a:path>
            </a:pathLst>
          </a:custGeom>
          <a:solidFill>
            <a:srgbClr val="FFFFFF"/>
          </a:solidFill>
        </p:spPr>
        <p:txBody>
          <a:bodyPr wrap="square" lIns="0" tIns="0" rIns="0" bIns="0" rtlCol="0"/>
          <a:lstStyle/>
          <a:p>
            <a:endParaRPr sz="1154" dirty="0"/>
          </a:p>
        </p:txBody>
      </p:sp>
      <p:sp>
        <p:nvSpPr>
          <p:cNvPr id="70" name="bk object 70"/>
          <p:cNvSpPr/>
          <p:nvPr/>
        </p:nvSpPr>
        <p:spPr>
          <a:xfrm>
            <a:off x="585766" y="6257398"/>
            <a:ext cx="2082672" cy="0"/>
          </a:xfrm>
          <a:custGeom>
            <a:avLst/>
            <a:gdLst/>
            <a:ahLst/>
            <a:cxnLst/>
            <a:rect l="l" t="t" r="r" b="b"/>
            <a:pathLst>
              <a:path w="2583815">
                <a:moveTo>
                  <a:pt x="0" y="0"/>
                </a:moveTo>
                <a:lnTo>
                  <a:pt x="2583665" y="0"/>
                </a:lnTo>
              </a:path>
            </a:pathLst>
          </a:custGeom>
          <a:ln w="6781">
            <a:solidFill>
              <a:srgbClr val="FFFFFF"/>
            </a:solidFill>
          </a:ln>
        </p:spPr>
        <p:txBody>
          <a:bodyPr wrap="square" lIns="0" tIns="0" rIns="0" bIns="0" rtlCol="0"/>
          <a:lstStyle/>
          <a:p>
            <a:endParaRPr sz="1154" dirty="0"/>
          </a:p>
        </p:txBody>
      </p:sp>
      <p:sp>
        <p:nvSpPr>
          <p:cNvPr id="71" name="Title 1"/>
          <p:cNvSpPr>
            <a:spLocks noGrp="1"/>
          </p:cNvSpPr>
          <p:nvPr>
            <p:ph type="ctrTitle"/>
          </p:nvPr>
        </p:nvSpPr>
        <p:spPr>
          <a:xfrm>
            <a:off x="1034603" y="880749"/>
            <a:ext cx="9144000" cy="1006475"/>
          </a:xfrm>
        </p:spPr>
        <p:txBody>
          <a:bodyPr anchor="b">
            <a:normAutofit/>
          </a:bodyPr>
          <a:lstStyle>
            <a:lvl1pPr algn="l">
              <a:defRPr sz="480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endParaRPr lang="en-AU" dirty="0"/>
          </a:p>
        </p:txBody>
      </p:sp>
      <p:sp>
        <p:nvSpPr>
          <p:cNvPr id="72" name="Subtitle 2"/>
          <p:cNvSpPr>
            <a:spLocks noGrp="1"/>
          </p:cNvSpPr>
          <p:nvPr>
            <p:ph type="subTitle" idx="1"/>
          </p:nvPr>
        </p:nvSpPr>
        <p:spPr>
          <a:xfrm>
            <a:off x="1034603" y="2249756"/>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AU" dirty="0"/>
          </a:p>
        </p:txBody>
      </p:sp>
    </p:spTree>
    <p:extLst>
      <p:ext uri="{BB962C8B-B14F-4D97-AF65-F5344CB8AC3E}">
        <p14:creationId xmlns:p14="http://schemas.microsoft.com/office/powerpoint/2010/main" val="1195877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Bullets">
    <p:bg>
      <p:bgPr>
        <a:blipFill rotWithShape="1">
          <a:blip r:embed="rId2" cstate="email">
            <a:extLst>
              <a:ext uri="{28A0092B-C50C-407E-A947-70E740481C1C}">
                <a14:useLocalDpi xmlns:a14="http://schemas.microsoft.com/office/drawing/2010/main"/>
              </a:ext>
            </a:extLst>
          </a:blip>
          <a:srcRect/>
          <a:tile tx="0" ty="0" sx="100000" sy="100000" flip="none" algn="tl"/>
        </a:blipFill>
        <a:effectLst/>
      </p:bgPr>
    </p:bg>
    <p:spTree>
      <p:nvGrpSpPr>
        <p:cNvPr id="1" name=""/>
        <p:cNvGrpSpPr/>
        <p:nvPr/>
      </p:nvGrpSpPr>
      <p:grpSpPr>
        <a:xfrm>
          <a:off x="0" y="0"/>
          <a:ext cx="0" cy="0"/>
          <a:chOff x="0" y="0"/>
          <a:chExt cx="0" cy="0"/>
        </a:xfrm>
      </p:grpSpPr>
      <p:sp>
        <p:nvSpPr>
          <p:cNvPr id="86" name="Body Level One…"/>
          <p:cNvSpPr txBox="1">
            <a:spLocks noGrp="1"/>
          </p:cNvSpPr>
          <p:nvPr>
            <p:ph type="body" idx="1"/>
          </p:nvPr>
        </p:nvSpPr>
        <p:spPr>
          <a:xfrm>
            <a:off x="619126" y="1062634"/>
            <a:ext cx="10953751" cy="472380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pic>
        <p:nvPicPr>
          <p:cNvPr id="87" name="image1.png" descr="image1.png"/>
          <p:cNvPicPr>
            <a:picLocks noChangeAspect="1"/>
          </p:cNvPicPr>
          <p:nvPr/>
        </p:nvPicPr>
        <p:blipFill>
          <a:blip r:embed="rId3">
            <a:extLst/>
          </a:blip>
          <a:stretch>
            <a:fillRect/>
          </a:stretch>
        </p:blipFill>
        <p:spPr>
          <a:xfrm>
            <a:off x="8770330" y="4282816"/>
            <a:ext cx="3438156" cy="2578618"/>
          </a:xfrm>
          <a:prstGeom prst="rect">
            <a:avLst/>
          </a:prstGeom>
          <a:ln w="12700">
            <a:miter lim="400000"/>
          </a:ln>
        </p:spPr>
      </p:pic>
      <p:sp>
        <p:nvSpPr>
          <p:cNvPr id="88" name="Slide Number"/>
          <p:cNvSpPr txBox="1">
            <a:spLocks noGrp="1"/>
          </p:cNvSpPr>
          <p:nvPr>
            <p:ph type="sldNum" sz="quarter" idx="2"/>
          </p:nvPr>
        </p:nvSpPr>
        <p:spPr>
          <a:xfrm>
            <a:off x="5917404" y="6509742"/>
            <a:ext cx="330043" cy="294680"/>
          </a:xfrm>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3147855712"/>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TextBox 4"/>
          <p:cNvSpPr txBox="1">
            <a:spLocks noChangeArrowheads="1"/>
          </p:cNvSpPr>
          <p:nvPr userDrawn="1"/>
        </p:nvSpPr>
        <p:spPr bwMode="auto">
          <a:xfrm>
            <a:off x="9157892" y="6064391"/>
            <a:ext cx="2785533" cy="438582"/>
          </a:xfrm>
          <a:prstGeom prst="rect">
            <a:avLst/>
          </a:prstGeom>
          <a:noFill/>
          <a:ln>
            <a:noFill/>
          </a:ln>
          <a:extLst/>
        </p:spPr>
        <p:txBody>
          <a:bodyPr>
            <a:spAutoFit/>
          </a:bodyPr>
          <a:lstStyle>
            <a:lvl1pPr>
              <a:defRPr sz="2400">
                <a:solidFill>
                  <a:schemeClr val="tx1"/>
                </a:solidFill>
                <a:latin typeface="Arial Narrow" pitchFamily="34" charset="0"/>
                <a:ea typeface="MS PGothic" pitchFamily="34" charset="-128"/>
              </a:defRPr>
            </a:lvl1pPr>
            <a:lvl2pPr marL="742950" indent="-285750">
              <a:defRPr sz="2400">
                <a:solidFill>
                  <a:schemeClr val="tx1"/>
                </a:solidFill>
                <a:latin typeface="Arial Narrow" pitchFamily="34" charset="0"/>
                <a:ea typeface="MS PGothic" pitchFamily="34" charset="-128"/>
              </a:defRPr>
            </a:lvl2pPr>
            <a:lvl3pPr marL="1143000" indent="-228600">
              <a:defRPr sz="2400">
                <a:solidFill>
                  <a:schemeClr val="tx1"/>
                </a:solidFill>
                <a:latin typeface="Arial Narrow" pitchFamily="34" charset="0"/>
                <a:ea typeface="MS PGothic" pitchFamily="34" charset="-128"/>
              </a:defRPr>
            </a:lvl3pPr>
            <a:lvl4pPr marL="1600200" indent="-228600">
              <a:defRPr sz="2400">
                <a:solidFill>
                  <a:schemeClr val="tx1"/>
                </a:solidFill>
                <a:latin typeface="Arial Narrow" pitchFamily="34" charset="0"/>
                <a:ea typeface="MS PGothic" pitchFamily="34" charset="-128"/>
              </a:defRPr>
            </a:lvl4pPr>
            <a:lvl5pPr marL="2057400" indent="-228600">
              <a:defRPr sz="2400">
                <a:solidFill>
                  <a:schemeClr val="tx1"/>
                </a:solidFill>
                <a:latin typeface="Arial Narrow"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Narrow"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Narrow"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Narrow"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Narrow" pitchFamily="34" charset="0"/>
                <a:ea typeface="MS PGothic" pitchFamily="34" charset="-128"/>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altLang="en-US" sz="105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rPr>
              <a:t>vu.edu.au</a:t>
            </a: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altLang="en-US" sz="60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rPr>
              <a:t>Victoria University, </a:t>
            </a:r>
            <a:r>
              <a:rPr kumimoji="0" lang="en-AU" altLang="en-US" sz="60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rPr>
              <a:t>RTO Code 3113</a:t>
            </a:r>
            <a:endParaRPr kumimoji="0" lang="en-US" altLang="en-US" sz="60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endParaRP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altLang="en-US" sz="60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rPr>
              <a:t>CRICOS Provider No. 00124K (Melbourne)</a:t>
            </a:r>
            <a:r>
              <a:rPr kumimoji="0" lang="en-AU" altLang="en-US" sz="60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rPr>
              <a:t> </a:t>
            </a:r>
            <a:r>
              <a:rPr kumimoji="0" lang="en-US" altLang="en-US" sz="60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rPr>
              <a:t>CRICOS Provider No. </a:t>
            </a:r>
            <a:r>
              <a:rPr kumimoji="0" lang="en-AU" altLang="en-US" sz="60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rPr>
              <a:t>02475D (Sydney)</a:t>
            </a:r>
            <a:endParaRPr kumimoji="0" lang="en-US" altLang="en-US" sz="60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endParaRPr>
          </a:p>
        </p:txBody>
      </p:sp>
      <p:cxnSp>
        <p:nvCxnSpPr>
          <p:cNvPr id="5" name="Straight Connector 4"/>
          <p:cNvCxnSpPr/>
          <p:nvPr userDrawn="1"/>
        </p:nvCxnSpPr>
        <p:spPr bwMode="auto">
          <a:xfrm>
            <a:off x="1124505" y="6036816"/>
            <a:ext cx="10818920" cy="0"/>
          </a:xfrm>
          <a:prstGeom prst="line">
            <a:avLst/>
          </a:prstGeom>
          <a:solidFill>
            <a:schemeClr val="accent1"/>
          </a:solidFill>
          <a:ln w="19050" cap="flat" cmpd="sng" algn="ctr">
            <a:solidFill>
              <a:srgbClr val="0078C1"/>
            </a:solidFill>
            <a:prstDash val="solid"/>
            <a:round/>
            <a:headEnd type="none" w="med" len="med"/>
            <a:tailEnd type="none" w="med" len="med"/>
          </a:ln>
          <a:effectLst/>
        </p:spPr>
      </p:cxnSp>
      <p:pic>
        <p:nvPicPr>
          <p:cNvPr id="6" name="Picture 5" descr="C:\Users\e5014515\Desktop\VU_Logo_Melb_Aust_Stacked_CMYK.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55135" y="6135889"/>
            <a:ext cx="1853826" cy="4931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83363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sp>
        <p:nvSpPr>
          <p:cNvPr id="38" name="Shape 38"/>
          <p:cNvSpPr>
            <a:spLocks noGrp="1"/>
          </p:cNvSpPr>
          <p:nvPr>
            <p:ph type="title"/>
          </p:nvPr>
        </p:nvSpPr>
        <p:spPr>
          <a:xfrm>
            <a:off x="609600" y="643934"/>
            <a:ext cx="10972800" cy="773708"/>
          </a:xfrm>
          <a:prstGeom prst="rect">
            <a:avLst/>
          </a:prstGeom>
        </p:spPr>
        <p:txBody>
          <a:bodyPr/>
          <a:lstStyle>
            <a:lvl1pPr algn="l">
              <a:spcBef>
                <a:spcPts val="667"/>
              </a:spcBef>
              <a:defRPr sz="4133">
                <a:solidFill>
                  <a:srgbClr val="0078C1"/>
                </a:solidFill>
              </a:defRPr>
            </a:lvl1pPr>
          </a:lstStyle>
          <a:p>
            <a:r>
              <a:rPr dirty="0"/>
              <a:t>Title Text</a:t>
            </a:r>
          </a:p>
        </p:txBody>
      </p:sp>
      <p:sp>
        <p:nvSpPr>
          <p:cNvPr id="39" name="Shape 39"/>
          <p:cNvSpPr>
            <a:spLocks noGrp="1"/>
          </p:cNvSpPr>
          <p:nvPr>
            <p:ph type="body" idx="1"/>
          </p:nvPr>
        </p:nvSpPr>
        <p:spPr>
          <a:xfrm>
            <a:off x="609600" y="2351160"/>
            <a:ext cx="10972800" cy="3775009"/>
          </a:xfrm>
          <a:prstGeom prst="rect">
            <a:avLst/>
          </a:prstGeom>
        </p:spPr>
        <p:txBody>
          <a:bodyPr/>
          <a:lstStyle>
            <a:lvl1pPr marL="0" indent="0">
              <a:spcBef>
                <a:spcPts val="400"/>
              </a:spcBef>
              <a:buSzTx/>
              <a:buFontTx/>
              <a:buNone/>
              <a:defRPr sz="1867" b="0" i="0">
                <a:latin typeface="Arial"/>
                <a:ea typeface="Futura"/>
                <a:cs typeface="Arial"/>
                <a:sym typeface="Futura"/>
              </a:defRPr>
            </a:lvl1pPr>
            <a:lvl2pPr marL="634968" indent="-380981">
              <a:spcBef>
                <a:spcPts val="800"/>
              </a:spcBef>
              <a:buClr>
                <a:srgbClr val="0385CC"/>
              </a:buClr>
              <a:buFont typeface="Arial"/>
              <a:buChar char="•"/>
              <a:defRPr sz="1867" b="0" i="0">
                <a:latin typeface="Arial"/>
                <a:ea typeface="Futura Medium"/>
                <a:cs typeface="Arial"/>
                <a:sym typeface="Futura Medium"/>
              </a:defRPr>
            </a:lvl2pPr>
            <a:lvl3pPr marL="888956" indent="-380981">
              <a:spcBef>
                <a:spcPts val="400"/>
              </a:spcBef>
              <a:buClr>
                <a:srgbClr val="0385CC"/>
              </a:buClr>
              <a:buFont typeface="Arial"/>
              <a:buChar char="•"/>
              <a:defRPr sz="1867" b="0" i="0">
                <a:latin typeface="Arial"/>
                <a:ea typeface="Futura"/>
                <a:cs typeface="Arial"/>
                <a:sym typeface="Futura"/>
              </a:defRPr>
            </a:lvl3pPr>
            <a:lvl4pPr marL="1142942" indent="-380981">
              <a:spcBef>
                <a:spcPts val="400"/>
              </a:spcBef>
              <a:buClr>
                <a:srgbClr val="0385CC"/>
              </a:buClr>
              <a:buFont typeface="Arial"/>
              <a:buChar char="•"/>
              <a:defRPr sz="1867" b="0" i="0">
                <a:latin typeface="Arial"/>
                <a:ea typeface="Futura"/>
                <a:cs typeface="Arial"/>
                <a:sym typeface="Futura"/>
              </a:defRPr>
            </a:lvl4pPr>
            <a:lvl5pPr marL="1396930" indent="-380981">
              <a:spcBef>
                <a:spcPts val="400"/>
              </a:spcBef>
              <a:buClr>
                <a:srgbClr val="0385CC"/>
              </a:buClr>
              <a:buFont typeface="Arial"/>
              <a:buChar char="•"/>
              <a:defRPr sz="1867" b="0" i="0">
                <a:latin typeface="Arial"/>
                <a:ea typeface="Futura"/>
                <a:cs typeface="Arial"/>
                <a:sym typeface="Futura"/>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pic>
        <p:nvPicPr>
          <p:cNvPr id="40" name="image2.png" descr="Logo_Footer.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353831" y="4019829"/>
            <a:ext cx="2838172" cy="2838173"/>
          </a:xfrm>
          <a:prstGeom prst="rect">
            <a:avLst/>
          </a:prstGeom>
          <a:ln w="12700">
            <a:miter lim="400000"/>
          </a:ln>
        </p:spPr>
      </p:pic>
      <p:sp>
        <p:nvSpPr>
          <p:cNvPr id="7" name="Text Placeholder 2"/>
          <p:cNvSpPr>
            <a:spLocks noGrp="1"/>
          </p:cNvSpPr>
          <p:nvPr>
            <p:ph type="body" idx="10" hasCustomPrompt="1"/>
          </p:nvPr>
        </p:nvSpPr>
        <p:spPr>
          <a:xfrm>
            <a:off x="609600" y="1565106"/>
            <a:ext cx="10972800" cy="512217"/>
          </a:xfrm>
        </p:spPr>
        <p:txBody>
          <a:bodyPr vert="horz">
            <a:noAutofit/>
          </a:bodyPr>
          <a:lstStyle>
            <a:lvl1pPr>
              <a:defRPr sz="2667" b="1" i="0">
                <a:latin typeface="Arial"/>
                <a:cs typeface="Arial"/>
              </a:defRPr>
            </a:lvl1pPr>
          </a:lstStyle>
          <a:p>
            <a:pPr lvl="0"/>
            <a:r>
              <a:rPr lang="en-AU" dirty="0"/>
              <a:t>Sub Heading</a:t>
            </a:r>
            <a:endParaRPr lang="en-US" dirty="0"/>
          </a:p>
        </p:txBody>
      </p:sp>
    </p:spTree>
    <p:extLst>
      <p:ext uri="{BB962C8B-B14F-4D97-AF65-F5344CB8AC3E}">
        <p14:creationId xmlns:p14="http://schemas.microsoft.com/office/powerpoint/2010/main" val="3351228678"/>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16" name="bk object 16"/>
          <p:cNvSpPr/>
          <p:nvPr userDrawn="1"/>
        </p:nvSpPr>
        <p:spPr>
          <a:xfrm>
            <a:off x="0" y="0"/>
            <a:ext cx="12187393" cy="6852299"/>
          </a:xfrm>
          <a:custGeom>
            <a:avLst/>
            <a:gdLst/>
            <a:ahLst/>
            <a:cxnLst/>
            <a:rect l="l" t="t" r="r" b="b"/>
            <a:pathLst>
              <a:path w="15119985" h="10684510">
                <a:moveTo>
                  <a:pt x="0" y="10684078"/>
                </a:moveTo>
                <a:lnTo>
                  <a:pt x="15119985" y="10684078"/>
                </a:lnTo>
                <a:lnTo>
                  <a:pt x="15119985" y="0"/>
                </a:lnTo>
                <a:lnTo>
                  <a:pt x="0" y="0"/>
                </a:lnTo>
                <a:lnTo>
                  <a:pt x="0" y="10684078"/>
                </a:lnTo>
              </a:path>
            </a:pathLst>
          </a:custGeom>
          <a:solidFill>
            <a:srgbClr val="0070BA"/>
          </a:solidFill>
        </p:spPr>
        <p:txBody>
          <a:bodyPr wrap="square" lIns="0" tIns="0" rIns="0" bIns="0" rtlCol="0"/>
          <a:lstStyle/>
          <a:p>
            <a:endParaRPr sz="1154" dirty="0"/>
          </a:p>
        </p:txBody>
      </p:sp>
      <p:sp>
        <p:nvSpPr>
          <p:cNvPr id="17" name="bk object 17"/>
          <p:cNvSpPr/>
          <p:nvPr/>
        </p:nvSpPr>
        <p:spPr>
          <a:xfrm>
            <a:off x="8017866" y="2424196"/>
            <a:ext cx="4169527" cy="4432908"/>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54" dirty="0"/>
          </a:p>
        </p:txBody>
      </p:sp>
      <p:sp>
        <p:nvSpPr>
          <p:cNvPr id="18" name="bk object 18"/>
          <p:cNvSpPr/>
          <p:nvPr/>
        </p:nvSpPr>
        <p:spPr>
          <a:xfrm>
            <a:off x="1190250" y="5858125"/>
            <a:ext cx="232887" cy="171043"/>
          </a:xfrm>
          <a:custGeom>
            <a:avLst/>
            <a:gdLst/>
            <a:ahLst/>
            <a:cxnLst/>
            <a:rect l="l" t="t" r="r" b="b"/>
            <a:pathLst>
              <a:path w="288925" h="266700">
                <a:moveTo>
                  <a:pt x="186864" y="266551"/>
                </a:moveTo>
                <a:lnTo>
                  <a:pt x="102705" y="266551"/>
                </a:lnTo>
                <a:lnTo>
                  <a:pt x="0" y="0"/>
                </a:lnTo>
                <a:lnTo>
                  <a:pt x="100847" y="0"/>
                </a:lnTo>
                <a:lnTo>
                  <a:pt x="144596" y="147583"/>
                </a:lnTo>
                <a:lnTo>
                  <a:pt x="232373" y="147583"/>
                </a:lnTo>
                <a:lnTo>
                  <a:pt x="186864" y="266551"/>
                </a:lnTo>
                <a:close/>
              </a:path>
              <a:path w="288925" h="266700">
                <a:moveTo>
                  <a:pt x="232373" y="147583"/>
                </a:moveTo>
                <a:lnTo>
                  <a:pt x="144596" y="147583"/>
                </a:lnTo>
                <a:lnTo>
                  <a:pt x="187975" y="0"/>
                </a:lnTo>
                <a:lnTo>
                  <a:pt x="288828" y="0"/>
                </a:lnTo>
                <a:lnTo>
                  <a:pt x="232373" y="147583"/>
                </a:lnTo>
                <a:close/>
              </a:path>
            </a:pathLst>
          </a:custGeom>
          <a:solidFill>
            <a:srgbClr val="FFFFFF"/>
          </a:solidFill>
        </p:spPr>
        <p:txBody>
          <a:bodyPr wrap="square" lIns="0" tIns="0" rIns="0" bIns="0" rtlCol="0"/>
          <a:lstStyle/>
          <a:p>
            <a:endParaRPr sz="1154" dirty="0"/>
          </a:p>
        </p:txBody>
      </p:sp>
      <p:sp>
        <p:nvSpPr>
          <p:cNvPr id="19" name="bk object 19"/>
          <p:cNvSpPr/>
          <p:nvPr/>
        </p:nvSpPr>
        <p:spPr>
          <a:xfrm>
            <a:off x="1437768" y="5858126"/>
            <a:ext cx="77288" cy="171043"/>
          </a:xfrm>
          <a:custGeom>
            <a:avLst/>
            <a:gdLst/>
            <a:ahLst/>
            <a:cxnLst/>
            <a:rect l="l" t="t" r="r" b="b"/>
            <a:pathLst>
              <a:path w="95885" h="266700">
                <a:moveTo>
                  <a:pt x="0" y="0"/>
                </a:moveTo>
                <a:lnTo>
                  <a:pt x="95577" y="0"/>
                </a:lnTo>
                <a:lnTo>
                  <a:pt x="95577" y="266551"/>
                </a:lnTo>
                <a:lnTo>
                  <a:pt x="0" y="266551"/>
                </a:lnTo>
                <a:lnTo>
                  <a:pt x="0" y="0"/>
                </a:lnTo>
                <a:close/>
              </a:path>
            </a:pathLst>
          </a:custGeom>
          <a:solidFill>
            <a:srgbClr val="FFFFFF"/>
          </a:solidFill>
        </p:spPr>
        <p:txBody>
          <a:bodyPr wrap="square" lIns="0" tIns="0" rIns="0" bIns="0" rtlCol="0"/>
          <a:lstStyle/>
          <a:p>
            <a:endParaRPr sz="1154" dirty="0"/>
          </a:p>
        </p:txBody>
      </p:sp>
      <p:sp>
        <p:nvSpPr>
          <p:cNvPr id="20" name="bk object 20"/>
          <p:cNvSpPr/>
          <p:nvPr/>
        </p:nvSpPr>
        <p:spPr>
          <a:xfrm>
            <a:off x="1526103" y="5855675"/>
            <a:ext cx="161229" cy="176744"/>
          </a:xfrm>
          <a:custGeom>
            <a:avLst/>
            <a:gdLst/>
            <a:ahLst/>
            <a:cxnLst/>
            <a:rect l="l" t="t" r="r" b="b"/>
            <a:pathLst>
              <a:path w="200025" h="275590">
                <a:moveTo>
                  <a:pt x="147821" y="275466"/>
                </a:moveTo>
                <a:lnTo>
                  <a:pt x="100710" y="269553"/>
                </a:lnTo>
                <a:lnTo>
                  <a:pt x="61121" y="252642"/>
                </a:lnTo>
                <a:lnTo>
                  <a:pt x="30306" y="226359"/>
                </a:lnTo>
                <a:lnTo>
                  <a:pt x="9515" y="192336"/>
                </a:lnTo>
                <a:lnTo>
                  <a:pt x="0" y="152199"/>
                </a:lnTo>
                <a:lnTo>
                  <a:pt x="606" y="135901"/>
                </a:lnTo>
                <a:lnTo>
                  <a:pt x="10239" y="91266"/>
                </a:lnTo>
                <a:lnTo>
                  <a:pt x="30225" y="54045"/>
                </a:lnTo>
                <a:lnTo>
                  <a:pt x="58810" y="25551"/>
                </a:lnTo>
                <a:lnTo>
                  <a:pt x="94238" y="7098"/>
                </a:lnTo>
                <a:lnTo>
                  <a:pt x="134753" y="0"/>
                </a:lnTo>
                <a:lnTo>
                  <a:pt x="147918" y="385"/>
                </a:lnTo>
                <a:lnTo>
                  <a:pt x="187046" y="6236"/>
                </a:lnTo>
                <a:lnTo>
                  <a:pt x="199189" y="84781"/>
                </a:lnTo>
                <a:lnTo>
                  <a:pt x="152964" y="84781"/>
                </a:lnTo>
                <a:lnTo>
                  <a:pt x="137907" y="86622"/>
                </a:lnTo>
                <a:lnTo>
                  <a:pt x="124649" y="91851"/>
                </a:lnTo>
                <a:lnTo>
                  <a:pt x="113610" y="100013"/>
                </a:lnTo>
                <a:lnTo>
                  <a:pt x="105212" y="110652"/>
                </a:lnTo>
                <a:lnTo>
                  <a:pt x="99874" y="123310"/>
                </a:lnTo>
                <a:lnTo>
                  <a:pt x="100616" y="141288"/>
                </a:lnTo>
                <a:lnTo>
                  <a:pt x="118929" y="178206"/>
                </a:lnTo>
                <a:lnTo>
                  <a:pt x="141204" y="188509"/>
                </a:lnTo>
                <a:lnTo>
                  <a:pt x="192442" y="188509"/>
                </a:lnTo>
                <a:lnTo>
                  <a:pt x="199617" y="266480"/>
                </a:lnTo>
                <a:lnTo>
                  <a:pt x="184035" y="270101"/>
                </a:lnTo>
                <a:lnTo>
                  <a:pt x="170622" y="272753"/>
                </a:lnTo>
                <a:lnTo>
                  <a:pt x="158757" y="274515"/>
                </a:lnTo>
                <a:lnTo>
                  <a:pt x="147821" y="275466"/>
                </a:lnTo>
                <a:close/>
              </a:path>
              <a:path w="200025" h="275590">
                <a:moveTo>
                  <a:pt x="199617" y="105173"/>
                </a:moveTo>
                <a:lnTo>
                  <a:pt x="188236" y="96374"/>
                </a:lnTo>
                <a:lnTo>
                  <a:pt x="176796" y="90063"/>
                </a:lnTo>
                <a:lnTo>
                  <a:pt x="165104" y="86209"/>
                </a:lnTo>
                <a:lnTo>
                  <a:pt x="152964" y="84781"/>
                </a:lnTo>
                <a:lnTo>
                  <a:pt x="199189" y="84781"/>
                </a:lnTo>
                <a:lnTo>
                  <a:pt x="199617" y="105173"/>
                </a:lnTo>
                <a:close/>
              </a:path>
              <a:path w="200025" h="275590">
                <a:moveTo>
                  <a:pt x="192442" y="188509"/>
                </a:moveTo>
                <a:lnTo>
                  <a:pt x="141204" y="188509"/>
                </a:lnTo>
                <a:lnTo>
                  <a:pt x="156858" y="188232"/>
                </a:lnTo>
                <a:lnTo>
                  <a:pt x="169911" y="186311"/>
                </a:lnTo>
                <a:lnTo>
                  <a:pt x="181169" y="182772"/>
                </a:lnTo>
                <a:lnTo>
                  <a:pt x="191442" y="177641"/>
                </a:lnTo>
                <a:lnTo>
                  <a:pt x="192442" y="188509"/>
                </a:lnTo>
                <a:close/>
              </a:path>
            </a:pathLst>
          </a:custGeom>
          <a:solidFill>
            <a:srgbClr val="FFFFFF"/>
          </a:solidFill>
        </p:spPr>
        <p:txBody>
          <a:bodyPr wrap="square" lIns="0" tIns="0" rIns="0" bIns="0" rtlCol="0"/>
          <a:lstStyle/>
          <a:p>
            <a:endParaRPr sz="1154" dirty="0"/>
          </a:p>
        </p:txBody>
      </p:sp>
      <p:sp>
        <p:nvSpPr>
          <p:cNvPr id="21" name="bk object 21"/>
          <p:cNvSpPr/>
          <p:nvPr/>
        </p:nvSpPr>
        <p:spPr>
          <a:xfrm>
            <a:off x="1705402" y="5858124"/>
            <a:ext cx="163788" cy="171043"/>
          </a:xfrm>
          <a:custGeom>
            <a:avLst/>
            <a:gdLst/>
            <a:ahLst/>
            <a:cxnLst/>
            <a:rect l="l" t="t" r="r" b="b"/>
            <a:pathLst>
              <a:path w="203200" h="266700">
                <a:moveTo>
                  <a:pt x="0" y="85552"/>
                </a:moveTo>
                <a:lnTo>
                  <a:pt x="0" y="0"/>
                </a:lnTo>
                <a:lnTo>
                  <a:pt x="202629" y="0"/>
                </a:lnTo>
                <a:lnTo>
                  <a:pt x="202629" y="83673"/>
                </a:lnTo>
                <a:lnTo>
                  <a:pt x="53404" y="83673"/>
                </a:lnTo>
                <a:lnTo>
                  <a:pt x="0" y="85552"/>
                </a:lnTo>
                <a:close/>
              </a:path>
              <a:path w="203200" h="266700">
                <a:moveTo>
                  <a:pt x="148495" y="266551"/>
                </a:moveTo>
                <a:lnTo>
                  <a:pt x="53404" y="266551"/>
                </a:lnTo>
                <a:lnTo>
                  <a:pt x="53404" y="83673"/>
                </a:lnTo>
                <a:lnTo>
                  <a:pt x="202629" y="83673"/>
                </a:lnTo>
                <a:lnTo>
                  <a:pt x="202629" y="84059"/>
                </a:lnTo>
                <a:lnTo>
                  <a:pt x="148495" y="84059"/>
                </a:lnTo>
                <a:lnTo>
                  <a:pt x="148495" y="266551"/>
                </a:lnTo>
                <a:close/>
              </a:path>
              <a:path w="203200" h="266700">
                <a:moveTo>
                  <a:pt x="202629" y="87035"/>
                </a:moveTo>
                <a:lnTo>
                  <a:pt x="148495" y="84059"/>
                </a:lnTo>
                <a:lnTo>
                  <a:pt x="202629" y="84059"/>
                </a:lnTo>
                <a:lnTo>
                  <a:pt x="202629" y="87035"/>
                </a:lnTo>
                <a:close/>
              </a:path>
            </a:pathLst>
          </a:custGeom>
          <a:solidFill>
            <a:srgbClr val="FFFFFF"/>
          </a:solidFill>
        </p:spPr>
        <p:txBody>
          <a:bodyPr wrap="square" lIns="0" tIns="0" rIns="0" bIns="0" rtlCol="0"/>
          <a:lstStyle/>
          <a:p>
            <a:endParaRPr sz="1154" dirty="0"/>
          </a:p>
        </p:txBody>
      </p:sp>
      <p:sp>
        <p:nvSpPr>
          <p:cNvPr id="22" name="bk object 22"/>
          <p:cNvSpPr/>
          <p:nvPr/>
        </p:nvSpPr>
        <p:spPr>
          <a:xfrm>
            <a:off x="1873433" y="5855068"/>
            <a:ext cx="233910" cy="177559"/>
          </a:xfrm>
          <a:custGeom>
            <a:avLst/>
            <a:gdLst/>
            <a:ahLst/>
            <a:cxnLst/>
            <a:rect l="l" t="t" r="r" b="b"/>
            <a:pathLst>
              <a:path w="290194" h="276859">
                <a:moveTo>
                  <a:pt x="132194" y="276682"/>
                </a:moveTo>
                <a:lnTo>
                  <a:pt x="87940" y="267825"/>
                </a:lnTo>
                <a:lnTo>
                  <a:pt x="51342" y="248414"/>
                </a:lnTo>
                <a:lnTo>
                  <a:pt x="23653" y="219615"/>
                </a:lnTo>
                <a:lnTo>
                  <a:pt x="6121" y="182599"/>
                </a:lnTo>
                <a:lnTo>
                  <a:pt x="0" y="138534"/>
                </a:lnTo>
                <a:lnTo>
                  <a:pt x="1" y="137826"/>
                </a:lnTo>
                <a:lnTo>
                  <a:pt x="6150" y="94460"/>
                </a:lnTo>
                <a:lnTo>
                  <a:pt x="23534" y="57941"/>
                </a:lnTo>
                <a:lnTo>
                  <a:pt x="51121" y="29387"/>
                </a:lnTo>
                <a:lnTo>
                  <a:pt x="87878" y="9912"/>
                </a:lnTo>
                <a:lnTo>
                  <a:pt x="132772" y="634"/>
                </a:lnTo>
                <a:lnTo>
                  <a:pt x="149367" y="0"/>
                </a:lnTo>
                <a:lnTo>
                  <a:pt x="164789" y="953"/>
                </a:lnTo>
                <a:lnTo>
                  <a:pt x="206790" y="11067"/>
                </a:lnTo>
                <a:lnTo>
                  <a:pt x="241477" y="31476"/>
                </a:lnTo>
                <a:lnTo>
                  <a:pt x="267675" y="61425"/>
                </a:lnTo>
                <a:lnTo>
                  <a:pt x="279328" y="85112"/>
                </a:lnTo>
                <a:lnTo>
                  <a:pt x="145216" y="85112"/>
                </a:lnTo>
                <a:lnTo>
                  <a:pt x="139665" y="85426"/>
                </a:lnTo>
                <a:lnTo>
                  <a:pt x="103292" y="116623"/>
                </a:lnTo>
                <a:lnTo>
                  <a:pt x="98617" y="150716"/>
                </a:lnTo>
                <a:lnTo>
                  <a:pt x="102986" y="164373"/>
                </a:lnTo>
                <a:lnTo>
                  <a:pt x="110404" y="175765"/>
                </a:lnTo>
                <a:lnTo>
                  <a:pt x="120581" y="184444"/>
                </a:lnTo>
                <a:lnTo>
                  <a:pt x="133228" y="189963"/>
                </a:lnTo>
                <a:lnTo>
                  <a:pt x="148053" y="191873"/>
                </a:lnTo>
                <a:lnTo>
                  <a:pt x="280556" y="191873"/>
                </a:lnTo>
                <a:lnTo>
                  <a:pt x="277128" y="200265"/>
                </a:lnTo>
                <a:lnTo>
                  <a:pt x="255138" y="232327"/>
                </a:lnTo>
                <a:lnTo>
                  <a:pt x="223226" y="256437"/>
                </a:lnTo>
                <a:lnTo>
                  <a:pt x="182031" y="271566"/>
                </a:lnTo>
                <a:lnTo>
                  <a:pt x="149727" y="276152"/>
                </a:lnTo>
                <a:lnTo>
                  <a:pt x="132194" y="276682"/>
                </a:lnTo>
                <a:close/>
              </a:path>
              <a:path w="290194" h="276859">
                <a:moveTo>
                  <a:pt x="280556" y="191873"/>
                </a:moveTo>
                <a:lnTo>
                  <a:pt x="148053" y="191873"/>
                </a:lnTo>
                <a:lnTo>
                  <a:pt x="160299" y="189391"/>
                </a:lnTo>
                <a:lnTo>
                  <a:pt x="170962" y="183546"/>
                </a:lnTo>
                <a:lnTo>
                  <a:pt x="179731" y="174459"/>
                </a:lnTo>
                <a:lnTo>
                  <a:pt x="186294" y="162251"/>
                </a:lnTo>
                <a:lnTo>
                  <a:pt x="190338" y="147044"/>
                </a:lnTo>
                <a:lnTo>
                  <a:pt x="191553" y="128958"/>
                </a:lnTo>
                <a:lnTo>
                  <a:pt x="187678" y="114541"/>
                </a:lnTo>
                <a:lnTo>
                  <a:pt x="180659" y="102435"/>
                </a:lnTo>
                <a:lnTo>
                  <a:pt x="170943" y="93153"/>
                </a:lnTo>
                <a:lnTo>
                  <a:pt x="158979" y="87208"/>
                </a:lnTo>
                <a:lnTo>
                  <a:pt x="145216" y="85112"/>
                </a:lnTo>
                <a:lnTo>
                  <a:pt x="279328" y="85112"/>
                </a:lnTo>
                <a:lnTo>
                  <a:pt x="289284" y="130493"/>
                </a:lnTo>
                <a:lnTo>
                  <a:pt x="289907" y="146928"/>
                </a:lnTo>
                <a:lnTo>
                  <a:pt x="288555" y="161282"/>
                </a:lnTo>
                <a:lnTo>
                  <a:pt x="285959" y="174982"/>
                </a:lnTo>
                <a:lnTo>
                  <a:pt x="282142" y="187989"/>
                </a:lnTo>
                <a:lnTo>
                  <a:pt x="280556" y="191873"/>
                </a:lnTo>
                <a:close/>
              </a:path>
            </a:pathLst>
          </a:custGeom>
          <a:solidFill>
            <a:srgbClr val="FFFFFF"/>
          </a:solidFill>
        </p:spPr>
        <p:txBody>
          <a:bodyPr wrap="square" lIns="0" tIns="0" rIns="0" bIns="0" rtlCol="0"/>
          <a:lstStyle/>
          <a:p>
            <a:endParaRPr sz="1154" dirty="0"/>
          </a:p>
        </p:txBody>
      </p:sp>
      <p:sp>
        <p:nvSpPr>
          <p:cNvPr id="23" name="bk object 23"/>
          <p:cNvSpPr/>
          <p:nvPr/>
        </p:nvSpPr>
        <p:spPr>
          <a:xfrm>
            <a:off x="2125104" y="5858125"/>
            <a:ext cx="201664" cy="171043"/>
          </a:xfrm>
          <a:custGeom>
            <a:avLst/>
            <a:gdLst/>
            <a:ahLst/>
            <a:cxnLst/>
            <a:rect l="l" t="t" r="r" b="b"/>
            <a:pathLst>
              <a:path w="250189" h="266700">
                <a:moveTo>
                  <a:pt x="96097" y="266551"/>
                </a:moveTo>
                <a:lnTo>
                  <a:pt x="0" y="266551"/>
                </a:lnTo>
                <a:lnTo>
                  <a:pt x="0" y="0"/>
                </a:lnTo>
                <a:lnTo>
                  <a:pt x="134501" y="262"/>
                </a:lnTo>
                <a:lnTo>
                  <a:pt x="175734" y="10541"/>
                </a:lnTo>
                <a:lnTo>
                  <a:pt x="206893" y="34908"/>
                </a:lnTo>
                <a:lnTo>
                  <a:pt x="224959" y="71857"/>
                </a:lnTo>
                <a:lnTo>
                  <a:pt x="96456" y="71857"/>
                </a:lnTo>
                <a:lnTo>
                  <a:pt x="96456" y="119001"/>
                </a:lnTo>
                <a:lnTo>
                  <a:pt x="225208" y="119001"/>
                </a:lnTo>
                <a:lnTo>
                  <a:pt x="220865" y="130009"/>
                </a:lnTo>
                <a:lnTo>
                  <a:pt x="213903" y="140656"/>
                </a:lnTo>
                <a:lnTo>
                  <a:pt x="204859" y="149604"/>
                </a:lnTo>
                <a:lnTo>
                  <a:pt x="193739" y="156858"/>
                </a:lnTo>
                <a:lnTo>
                  <a:pt x="180549" y="162425"/>
                </a:lnTo>
                <a:lnTo>
                  <a:pt x="186950" y="172024"/>
                </a:lnTo>
                <a:lnTo>
                  <a:pt x="92355" y="172024"/>
                </a:lnTo>
                <a:lnTo>
                  <a:pt x="94000" y="184574"/>
                </a:lnTo>
                <a:lnTo>
                  <a:pt x="95350" y="196121"/>
                </a:lnTo>
                <a:lnTo>
                  <a:pt x="95715" y="200547"/>
                </a:lnTo>
                <a:lnTo>
                  <a:pt x="96097" y="203854"/>
                </a:lnTo>
                <a:lnTo>
                  <a:pt x="96097" y="266551"/>
                </a:lnTo>
                <a:close/>
              </a:path>
              <a:path w="250189" h="266700">
                <a:moveTo>
                  <a:pt x="225208" y="119001"/>
                </a:moveTo>
                <a:lnTo>
                  <a:pt x="96456" y="119001"/>
                </a:lnTo>
                <a:lnTo>
                  <a:pt x="115762" y="118403"/>
                </a:lnTo>
                <a:lnTo>
                  <a:pt x="126091" y="113430"/>
                </a:lnTo>
                <a:lnTo>
                  <a:pt x="132117" y="102543"/>
                </a:lnTo>
                <a:lnTo>
                  <a:pt x="133004" y="84694"/>
                </a:lnTo>
                <a:lnTo>
                  <a:pt x="123864" y="75273"/>
                </a:lnTo>
                <a:lnTo>
                  <a:pt x="109036" y="71857"/>
                </a:lnTo>
                <a:lnTo>
                  <a:pt x="224959" y="71857"/>
                </a:lnTo>
                <a:lnTo>
                  <a:pt x="225061" y="72174"/>
                </a:lnTo>
                <a:lnTo>
                  <a:pt x="227726" y="87256"/>
                </a:lnTo>
                <a:lnTo>
                  <a:pt x="228516" y="103595"/>
                </a:lnTo>
                <a:lnTo>
                  <a:pt x="225738" y="117657"/>
                </a:lnTo>
                <a:lnTo>
                  <a:pt x="225208" y="119001"/>
                </a:lnTo>
                <a:close/>
              </a:path>
              <a:path w="250189" h="266700">
                <a:moveTo>
                  <a:pt x="249983" y="266551"/>
                </a:moveTo>
                <a:lnTo>
                  <a:pt x="139382" y="266551"/>
                </a:lnTo>
                <a:lnTo>
                  <a:pt x="107195" y="201258"/>
                </a:lnTo>
                <a:lnTo>
                  <a:pt x="103512" y="193537"/>
                </a:lnTo>
                <a:lnTo>
                  <a:pt x="100189" y="186151"/>
                </a:lnTo>
                <a:lnTo>
                  <a:pt x="97208" y="180243"/>
                </a:lnTo>
                <a:lnTo>
                  <a:pt x="92355" y="172024"/>
                </a:lnTo>
                <a:lnTo>
                  <a:pt x="186950" y="172024"/>
                </a:lnTo>
                <a:lnTo>
                  <a:pt x="249983" y="266551"/>
                </a:lnTo>
                <a:close/>
              </a:path>
            </a:pathLst>
          </a:custGeom>
          <a:solidFill>
            <a:srgbClr val="FFFFFF"/>
          </a:solidFill>
        </p:spPr>
        <p:txBody>
          <a:bodyPr wrap="square" lIns="0" tIns="0" rIns="0" bIns="0" rtlCol="0"/>
          <a:lstStyle/>
          <a:p>
            <a:endParaRPr sz="1154" dirty="0"/>
          </a:p>
        </p:txBody>
      </p:sp>
      <p:sp>
        <p:nvSpPr>
          <p:cNvPr id="24" name="bk object 24"/>
          <p:cNvSpPr/>
          <p:nvPr/>
        </p:nvSpPr>
        <p:spPr>
          <a:xfrm>
            <a:off x="2345810" y="5858126"/>
            <a:ext cx="77288" cy="171043"/>
          </a:xfrm>
          <a:custGeom>
            <a:avLst/>
            <a:gdLst/>
            <a:ahLst/>
            <a:cxnLst/>
            <a:rect l="l" t="t" r="r" b="b"/>
            <a:pathLst>
              <a:path w="95885" h="266700">
                <a:moveTo>
                  <a:pt x="0" y="0"/>
                </a:moveTo>
                <a:lnTo>
                  <a:pt x="95599" y="0"/>
                </a:lnTo>
                <a:lnTo>
                  <a:pt x="95599" y="266551"/>
                </a:lnTo>
                <a:lnTo>
                  <a:pt x="0" y="266551"/>
                </a:lnTo>
                <a:lnTo>
                  <a:pt x="0" y="0"/>
                </a:lnTo>
                <a:close/>
              </a:path>
            </a:pathLst>
          </a:custGeom>
          <a:solidFill>
            <a:srgbClr val="FFFFFF"/>
          </a:solidFill>
        </p:spPr>
        <p:txBody>
          <a:bodyPr wrap="square" lIns="0" tIns="0" rIns="0" bIns="0" rtlCol="0"/>
          <a:lstStyle/>
          <a:p>
            <a:endParaRPr sz="1154" dirty="0"/>
          </a:p>
        </p:txBody>
      </p:sp>
      <p:sp>
        <p:nvSpPr>
          <p:cNvPr id="25" name="bk object 25"/>
          <p:cNvSpPr/>
          <p:nvPr/>
        </p:nvSpPr>
        <p:spPr>
          <a:xfrm>
            <a:off x="2432025" y="5858124"/>
            <a:ext cx="238005" cy="171043"/>
          </a:xfrm>
          <a:custGeom>
            <a:avLst/>
            <a:gdLst/>
            <a:ahLst/>
            <a:cxnLst/>
            <a:rect l="l" t="t" r="r" b="b"/>
            <a:pathLst>
              <a:path w="295275" h="266700">
                <a:moveTo>
                  <a:pt x="100885" y="266551"/>
                </a:moveTo>
                <a:lnTo>
                  <a:pt x="0" y="266551"/>
                </a:lnTo>
                <a:lnTo>
                  <a:pt x="92298" y="0"/>
                </a:lnTo>
                <a:lnTo>
                  <a:pt x="202441" y="0"/>
                </a:lnTo>
                <a:lnTo>
                  <a:pt x="233620" y="90017"/>
                </a:lnTo>
                <a:lnTo>
                  <a:pt x="147228" y="90017"/>
                </a:lnTo>
                <a:lnTo>
                  <a:pt x="126802" y="169645"/>
                </a:lnTo>
                <a:lnTo>
                  <a:pt x="261201" y="169645"/>
                </a:lnTo>
                <a:lnTo>
                  <a:pt x="283019" y="232634"/>
                </a:lnTo>
                <a:lnTo>
                  <a:pt x="110861" y="232634"/>
                </a:lnTo>
                <a:lnTo>
                  <a:pt x="100885" y="266551"/>
                </a:lnTo>
                <a:close/>
              </a:path>
              <a:path w="295275" h="266700">
                <a:moveTo>
                  <a:pt x="261201" y="169645"/>
                </a:moveTo>
                <a:lnTo>
                  <a:pt x="167212" y="169645"/>
                </a:lnTo>
                <a:lnTo>
                  <a:pt x="147228" y="90017"/>
                </a:lnTo>
                <a:lnTo>
                  <a:pt x="233620" y="90017"/>
                </a:lnTo>
                <a:lnTo>
                  <a:pt x="261201" y="169645"/>
                </a:lnTo>
                <a:close/>
              </a:path>
              <a:path w="295275" h="266700">
                <a:moveTo>
                  <a:pt x="294767" y="266551"/>
                </a:moveTo>
                <a:lnTo>
                  <a:pt x="193953" y="266551"/>
                </a:lnTo>
                <a:lnTo>
                  <a:pt x="183900" y="232634"/>
                </a:lnTo>
                <a:lnTo>
                  <a:pt x="283019" y="232634"/>
                </a:lnTo>
                <a:lnTo>
                  <a:pt x="294767" y="266551"/>
                </a:lnTo>
                <a:close/>
              </a:path>
            </a:pathLst>
          </a:custGeom>
          <a:solidFill>
            <a:srgbClr val="FFFFFF"/>
          </a:solidFill>
        </p:spPr>
        <p:txBody>
          <a:bodyPr wrap="square" lIns="0" tIns="0" rIns="0" bIns="0" rtlCol="0"/>
          <a:lstStyle/>
          <a:p>
            <a:endParaRPr sz="1154" dirty="0"/>
          </a:p>
        </p:txBody>
      </p:sp>
      <p:sp>
        <p:nvSpPr>
          <p:cNvPr id="26" name="bk object 26"/>
          <p:cNvSpPr/>
          <p:nvPr/>
        </p:nvSpPr>
        <p:spPr>
          <a:xfrm>
            <a:off x="1207729" y="6074302"/>
            <a:ext cx="157135" cy="138463"/>
          </a:xfrm>
          <a:custGeom>
            <a:avLst/>
            <a:gdLst/>
            <a:ahLst/>
            <a:cxnLst/>
            <a:rect l="l" t="t" r="r" b="b"/>
            <a:pathLst>
              <a:path w="194944" h="215900">
                <a:moveTo>
                  <a:pt x="112468" y="215693"/>
                </a:moveTo>
                <a:lnTo>
                  <a:pt x="65498" y="212201"/>
                </a:lnTo>
                <a:lnTo>
                  <a:pt x="23188" y="191419"/>
                </a:lnTo>
                <a:lnTo>
                  <a:pt x="1182" y="146594"/>
                </a:lnTo>
                <a:lnTo>
                  <a:pt x="0" y="0"/>
                </a:lnTo>
                <a:lnTo>
                  <a:pt x="75699" y="0"/>
                </a:lnTo>
                <a:lnTo>
                  <a:pt x="75699" y="130079"/>
                </a:lnTo>
                <a:lnTo>
                  <a:pt x="76285" y="136273"/>
                </a:lnTo>
                <a:lnTo>
                  <a:pt x="77772" y="139250"/>
                </a:lnTo>
                <a:lnTo>
                  <a:pt x="80437" y="146321"/>
                </a:lnTo>
                <a:lnTo>
                  <a:pt x="88411" y="150763"/>
                </a:lnTo>
                <a:lnTo>
                  <a:pt x="192950" y="150763"/>
                </a:lnTo>
                <a:lnTo>
                  <a:pt x="192414" y="154441"/>
                </a:lnTo>
                <a:lnTo>
                  <a:pt x="173682" y="189193"/>
                </a:lnTo>
                <a:lnTo>
                  <a:pt x="141111" y="209752"/>
                </a:lnTo>
                <a:lnTo>
                  <a:pt x="127445" y="213493"/>
                </a:lnTo>
                <a:lnTo>
                  <a:pt x="112468" y="215693"/>
                </a:lnTo>
                <a:close/>
              </a:path>
              <a:path w="194944" h="215900">
                <a:moveTo>
                  <a:pt x="192950" y="150763"/>
                </a:moveTo>
                <a:lnTo>
                  <a:pt x="102887" y="150763"/>
                </a:lnTo>
                <a:lnTo>
                  <a:pt x="107333" y="149269"/>
                </a:lnTo>
                <a:lnTo>
                  <a:pt x="111176" y="146321"/>
                </a:lnTo>
                <a:lnTo>
                  <a:pt x="117242" y="138950"/>
                </a:lnTo>
                <a:lnTo>
                  <a:pt x="119108" y="124103"/>
                </a:lnTo>
                <a:lnTo>
                  <a:pt x="119149" y="0"/>
                </a:lnTo>
                <a:lnTo>
                  <a:pt x="194788" y="0"/>
                </a:lnTo>
                <a:lnTo>
                  <a:pt x="194788" y="128629"/>
                </a:lnTo>
                <a:lnTo>
                  <a:pt x="194213" y="142091"/>
                </a:lnTo>
                <a:lnTo>
                  <a:pt x="192950" y="150763"/>
                </a:lnTo>
                <a:close/>
              </a:path>
            </a:pathLst>
          </a:custGeom>
          <a:solidFill>
            <a:srgbClr val="FFFFFF"/>
          </a:solidFill>
        </p:spPr>
        <p:txBody>
          <a:bodyPr wrap="square" lIns="0" tIns="0" rIns="0" bIns="0" rtlCol="0"/>
          <a:lstStyle/>
          <a:p>
            <a:endParaRPr sz="1154" dirty="0"/>
          </a:p>
        </p:txBody>
      </p:sp>
      <p:sp>
        <p:nvSpPr>
          <p:cNvPr id="27" name="bk object 27"/>
          <p:cNvSpPr/>
          <p:nvPr/>
        </p:nvSpPr>
        <p:spPr>
          <a:xfrm>
            <a:off x="1383943" y="6074301"/>
            <a:ext cx="175049" cy="136427"/>
          </a:xfrm>
          <a:custGeom>
            <a:avLst/>
            <a:gdLst/>
            <a:ahLst/>
            <a:cxnLst/>
            <a:rect l="l" t="t" r="r" b="b"/>
            <a:pathLst>
              <a:path w="217169" h="212725">
                <a:moveTo>
                  <a:pt x="75687" y="212165"/>
                </a:moveTo>
                <a:lnTo>
                  <a:pt x="0" y="212165"/>
                </a:lnTo>
                <a:lnTo>
                  <a:pt x="0" y="0"/>
                </a:lnTo>
                <a:lnTo>
                  <a:pt x="75992" y="0"/>
                </a:lnTo>
                <a:lnTo>
                  <a:pt x="141997" y="107719"/>
                </a:lnTo>
                <a:lnTo>
                  <a:pt x="75687" y="107719"/>
                </a:lnTo>
                <a:lnTo>
                  <a:pt x="75687" y="212165"/>
                </a:lnTo>
                <a:close/>
              </a:path>
              <a:path w="217169" h="212725">
                <a:moveTo>
                  <a:pt x="217072" y="212165"/>
                </a:moveTo>
                <a:lnTo>
                  <a:pt x="139354" y="212165"/>
                </a:lnTo>
                <a:lnTo>
                  <a:pt x="75687" y="107719"/>
                </a:lnTo>
                <a:lnTo>
                  <a:pt x="141997" y="107719"/>
                </a:lnTo>
                <a:lnTo>
                  <a:pt x="141997" y="0"/>
                </a:lnTo>
                <a:lnTo>
                  <a:pt x="217072" y="0"/>
                </a:lnTo>
                <a:lnTo>
                  <a:pt x="217072" y="212165"/>
                </a:lnTo>
                <a:close/>
              </a:path>
            </a:pathLst>
          </a:custGeom>
          <a:solidFill>
            <a:srgbClr val="FFFFFF"/>
          </a:solidFill>
        </p:spPr>
        <p:txBody>
          <a:bodyPr wrap="square" lIns="0" tIns="0" rIns="0" bIns="0" rtlCol="0"/>
          <a:lstStyle/>
          <a:p>
            <a:endParaRPr sz="1154" dirty="0"/>
          </a:p>
        </p:txBody>
      </p:sp>
      <p:sp>
        <p:nvSpPr>
          <p:cNvPr id="28" name="bk object 28"/>
          <p:cNvSpPr/>
          <p:nvPr/>
        </p:nvSpPr>
        <p:spPr>
          <a:xfrm>
            <a:off x="1578615" y="6074299"/>
            <a:ext cx="61421" cy="136427"/>
          </a:xfrm>
          <a:custGeom>
            <a:avLst/>
            <a:gdLst/>
            <a:ahLst/>
            <a:cxnLst/>
            <a:rect l="l" t="t" r="r" b="b"/>
            <a:pathLst>
              <a:path w="76200" h="212725">
                <a:moveTo>
                  <a:pt x="0" y="0"/>
                </a:moveTo>
                <a:lnTo>
                  <a:pt x="76086" y="0"/>
                </a:lnTo>
                <a:lnTo>
                  <a:pt x="76086" y="212165"/>
                </a:lnTo>
                <a:lnTo>
                  <a:pt x="0" y="212165"/>
                </a:lnTo>
                <a:lnTo>
                  <a:pt x="0" y="0"/>
                </a:lnTo>
                <a:close/>
              </a:path>
            </a:pathLst>
          </a:custGeom>
          <a:solidFill>
            <a:srgbClr val="FFFFFF"/>
          </a:solidFill>
        </p:spPr>
        <p:txBody>
          <a:bodyPr wrap="square" lIns="0" tIns="0" rIns="0" bIns="0" rtlCol="0"/>
          <a:lstStyle/>
          <a:p>
            <a:endParaRPr sz="1154" dirty="0"/>
          </a:p>
        </p:txBody>
      </p:sp>
      <p:sp>
        <p:nvSpPr>
          <p:cNvPr id="29" name="bk object 29"/>
          <p:cNvSpPr/>
          <p:nvPr/>
        </p:nvSpPr>
        <p:spPr>
          <a:xfrm>
            <a:off x="1647456" y="6074301"/>
            <a:ext cx="185797" cy="136427"/>
          </a:xfrm>
          <a:custGeom>
            <a:avLst/>
            <a:gdLst/>
            <a:ahLst/>
            <a:cxnLst/>
            <a:rect l="l" t="t" r="r" b="b"/>
            <a:pathLst>
              <a:path w="230505" h="212725">
                <a:moveTo>
                  <a:pt x="148743" y="212165"/>
                </a:moveTo>
                <a:lnTo>
                  <a:pt x="81753" y="212165"/>
                </a:lnTo>
                <a:lnTo>
                  <a:pt x="0" y="0"/>
                </a:lnTo>
                <a:lnTo>
                  <a:pt x="80271" y="0"/>
                </a:lnTo>
                <a:lnTo>
                  <a:pt x="115102" y="117452"/>
                </a:lnTo>
                <a:lnTo>
                  <a:pt x="184970" y="117452"/>
                </a:lnTo>
                <a:lnTo>
                  <a:pt x="148743" y="212165"/>
                </a:lnTo>
                <a:close/>
              </a:path>
              <a:path w="230505" h="212725">
                <a:moveTo>
                  <a:pt x="184970" y="117452"/>
                </a:moveTo>
                <a:lnTo>
                  <a:pt x="115102" y="117452"/>
                </a:lnTo>
                <a:lnTo>
                  <a:pt x="149628" y="0"/>
                </a:lnTo>
                <a:lnTo>
                  <a:pt x="229895" y="0"/>
                </a:lnTo>
                <a:lnTo>
                  <a:pt x="184970" y="117452"/>
                </a:lnTo>
                <a:close/>
              </a:path>
            </a:pathLst>
          </a:custGeom>
          <a:solidFill>
            <a:srgbClr val="FFFFFF"/>
          </a:solidFill>
        </p:spPr>
        <p:txBody>
          <a:bodyPr wrap="square" lIns="0" tIns="0" rIns="0" bIns="0" rtlCol="0"/>
          <a:lstStyle/>
          <a:p>
            <a:endParaRPr sz="1154" dirty="0"/>
          </a:p>
        </p:txBody>
      </p:sp>
      <p:sp>
        <p:nvSpPr>
          <p:cNvPr id="30" name="bk object 30"/>
          <p:cNvSpPr/>
          <p:nvPr/>
        </p:nvSpPr>
        <p:spPr>
          <a:xfrm>
            <a:off x="1839323" y="6092596"/>
            <a:ext cx="114652" cy="0"/>
          </a:xfrm>
          <a:custGeom>
            <a:avLst/>
            <a:gdLst/>
            <a:ahLst/>
            <a:cxnLst/>
            <a:rect l="l" t="t" r="r" b="b"/>
            <a:pathLst>
              <a:path w="142239">
                <a:moveTo>
                  <a:pt x="0" y="0"/>
                </a:moveTo>
                <a:lnTo>
                  <a:pt x="141649" y="0"/>
                </a:lnTo>
              </a:path>
            </a:pathLst>
          </a:custGeom>
          <a:ln w="58326">
            <a:solidFill>
              <a:srgbClr val="FFFFFF"/>
            </a:solidFill>
          </a:ln>
        </p:spPr>
        <p:txBody>
          <a:bodyPr wrap="square" lIns="0" tIns="0" rIns="0" bIns="0" rtlCol="0"/>
          <a:lstStyle/>
          <a:p>
            <a:endParaRPr sz="1154" dirty="0"/>
          </a:p>
        </p:txBody>
      </p:sp>
      <p:sp>
        <p:nvSpPr>
          <p:cNvPr id="31" name="bk object 31"/>
          <p:cNvSpPr/>
          <p:nvPr/>
        </p:nvSpPr>
        <p:spPr>
          <a:xfrm>
            <a:off x="1839324" y="6117397"/>
            <a:ext cx="61932" cy="0"/>
          </a:xfrm>
          <a:custGeom>
            <a:avLst/>
            <a:gdLst/>
            <a:ahLst/>
            <a:cxnLst/>
            <a:rect l="l" t="t" r="r" b="b"/>
            <a:pathLst>
              <a:path w="76835">
                <a:moveTo>
                  <a:pt x="0" y="0"/>
                </a:moveTo>
                <a:lnTo>
                  <a:pt x="76417" y="0"/>
                </a:lnTo>
              </a:path>
            </a:pathLst>
          </a:custGeom>
          <a:ln w="21556">
            <a:solidFill>
              <a:srgbClr val="FFFFFF"/>
            </a:solidFill>
          </a:ln>
        </p:spPr>
        <p:txBody>
          <a:bodyPr wrap="square" lIns="0" tIns="0" rIns="0" bIns="0" rtlCol="0"/>
          <a:lstStyle/>
          <a:p>
            <a:endParaRPr sz="1154" dirty="0"/>
          </a:p>
        </p:txBody>
      </p:sp>
      <p:sp>
        <p:nvSpPr>
          <p:cNvPr id="32" name="bk object 32"/>
          <p:cNvSpPr/>
          <p:nvPr/>
        </p:nvSpPr>
        <p:spPr>
          <a:xfrm>
            <a:off x="1839323" y="6141791"/>
            <a:ext cx="109534" cy="0"/>
          </a:xfrm>
          <a:custGeom>
            <a:avLst/>
            <a:gdLst/>
            <a:ahLst/>
            <a:cxnLst/>
            <a:rect l="l" t="t" r="r" b="b"/>
            <a:pathLst>
              <a:path w="135889">
                <a:moveTo>
                  <a:pt x="0" y="0"/>
                </a:moveTo>
                <a:lnTo>
                  <a:pt x="135755" y="0"/>
                </a:lnTo>
              </a:path>
            </a:pathLst>
          </a:custGeom>
          <a:ln w="57058">
            <a:solidFill>
              <a:srgbClr val="FFFFFF"/>
            </a:solidFill>
          </a:ln>
        </p:spPr>
        <p:txBody>
          <a:bodyPr wrap="square" lIns="0" tIns="0" rIns="0" bIns="0" rtlCol="0"/>
          <a:lstStyle/>
          <a:p>
            <a:endParaRPr sz="1154" dirty="0"/>
          </a:p>
        </p:txBody>
      </p:sp>
      <p:sp>
        <p:nvSpPr>
          <p:cNvPr id="33" name="bk object 33"/>
          <p:cNvSpPr/>
          <p:nvPr/>
        </p:nvSpPr>
        <p:spPr>
          <a:xfrm>
            <a:off x="1839324" y="6165780"/>
            <a:ext cx="61932" cy="0"/>
          </a:xfrm>
          <a:custGeom>
            <a:avLst/>
            <a:gdLst/>
            <a:ahLst/>
            <a:cxnLst/>
            <a:rect l="l" t="t" r="r" b="b"/>
            <a:pathLst>
              <a:path w="76835">
                <a:moveTo>
                  <a:pt x="0" y="0"/>
                </a:moveTo>
                <a:lnTo>
                  <a:pt x="76417" y="0"/>
                </a:lnTo>
              </a:path>
            </a:pathLst>
          </a:custGeom>
          <a:ln w="20288">
            <a:solidFill>
              <a:srgbClr val="FFFFFF"/>
            </a:solidFill>
          </a:ln>
        </p:spPr>
        <p:txBody>
          <a:bodyPr wrap="square" lIns="0" tIns="0" rIns="0" bIns="0" rtlCol="0"/>
          <a:lstStyle/>
          <a:p>
            <a:endParaRPr sz="1154" dirty="0"/>
          </a:p>
        </p:txBody>
      </p:sp>
      <p:sp>
        <p:nvSpPr>
          <p:cNvPr id="34" name="bk object 34"/>
          <p:cNvSpPr/>
          <p:nvPr/>
        </p:nvSpPr>
        <p:spPr>
          <a:xfrm>
            <a:off x="1839323" y="6171878"/>
            <a:ext cx="115676" cy="38281"/>
          </a:xfrm>
          <a:custGeom>
            <a:avLst/>
            <a:gdLst/>
            <a:ahLst/>
            <a:cxnLst/>
            <a:rect l="l" t="t" r="r" b="b"/>
            <a:pathLst>
              <a:path w="143510" h="59690">
                <a:moveTo>
                  <a:pt x="0" y="0"/>
                </a:moveTo>
                <a:lnTo>
                  <a:pt x="143435" y="0"/>
                </a:lnTo>
                <a:lnTo>
                  <a:pt x="143435" y="59591"/>
                </a:lnTo>
                <a:lnTo>
                  <a:pt x="0" y="59591"/>
                </a:lnTo>
                <a:lnTo>
                  <a:pt x="0" y="0"/>
                </a:lnTo>
                <a:close/>
              </a:path>
            </a:pathLst>
          </a:custGeom>
          <a:solidFill>
            <a:srgbClr val="FFFFFF"/>
          </a:solidFill>
        </p:spPr>
        <p:txBody>
          <a:bodyPr wrap="square" lIns="0" tIns="0" rIns="0" bIns="0" rtlCol="0"/>
          <a:lstStyle/>
          <a:p>
            <a:endParaRPr sz="1154" dirty="0"/>
          </a:p>
        </p:txBody>
      </p:sp>
      <p:sp>
        <p:nvSpPr>
          <p:cNvPr id="35" name="bk object 35"/>
          <p:cNvSpPr/>
          <p:nvPr/>
        </p:nvSpPr>
        <p:spPr>
          <a:xfrm>
            <a:off x="1968368" y="6074302"/>
            <a:ext cx="160717" cy="136427"/>
          </a:xfrm>
          <a:custGeom>
            <a:avLst/>
            <a:gdLst/>
            <a:ahLst/>
            <a:cxnLst/>
            <a:rect l="l" t="t" r="r" b="b"/>
            <a:pathLst>
              <a:path w="199389" h="212725">
                <a:moveTo>
                  <a:pt x="76484" y="212165"/>
                </a:moveTo>
                <a:lnTo>
                  <a:pt x="0" y="212165"/>
                </a:lnTo>
                <a:lnTo>
                  <a:pt x="0" y="0"/>
                </a:lnTo>
                <a:lnTo>
                  <a:pt x="115511" y="1089"/>
                </a:lnTo>
                <a:lnTo>
                  <a:pt x="154048" y="16922"/>
                </a:lnTo>
                <a:lnTo>
                  <a:pt x="177439" y="49447"/>
                </a:lnTo>
                <a:lnTo>
                  <a:pt x="179411" y="57180"/>
                </a:lnTo>
                <a:lnTo>
                  <a:pt x="76777" y="57180"/>
                </a:lnTo>
                <a:lnTo>
                  <a:pt x="76777" y="94701"/>
                </a:lnTo>
                <a:lnTo>
                  <a:pt x="179204" y="94701"/>
                </a:lnTo>
                <a:lnTo>
                  <a:pt x="174678" y="105546"/>
                </a:lnTo>
                <a:lnTo>
                  <a:pt x="166974" y="115583"/>
                </a:lnTo>
                <a:lnTo>
                  <a:pt x="156659" y="123491"/>
                </a:lnTo>
                <a:lnTo>
                  <a:pt x="143745" y="129285"/>
                </a:lnTo>
                <a:lnTo>
                  <a:pt x="146106" y="132829"/>
                </a:lnTo>
                <a:lnTo>
                  <a:pt x="72956" y="132829"/>
                </a:lnTo>
                <a:lnTo>
                  <a:pt x="74410" y="143477"/>
                </a:lnTo>
                <a:lnTo>
                  <a:pt x="75029" y="148161"/>
                </a:lnTo>
                <a:lnTo>
                  <a:pt x="75892" y="156092"/>
                </a:lnTo>
                <a:lnTo>
                  <a:pt x="76207" y="159609"/>
                </a:lnTo>
                <a:lnTo>
                  <a:pt x="76484" y="162254"/>
                </a:lnTo>
                <a:lnTo>
                  <a:pt x="76484" y="212165"/>
                </a:lnTo>
                <a:close/>
              </a:path>
              <a:path w="199389" h="212725">
                <a:moveTo>
                  <a:pt x="179204" y="94701"/>
                </a:moveTo>
                <a:lnTo>
                  <a:pt x="76777" y="94701"/>
                </a:lnTo>
                <a:lnTo>
                  <a:pt x="92781" y="94118"/>
                </a:lnTo>
                <a:lnTo>
                  <a:pt x="103704" y="87354"/>
                </a:lnTo>
                <a:lnTo>
                  <a:pt x="107477" y="72788"/>
                </a:lnTo>
                <a:lnTo>
                  <a:pt x="100935" y="61414"/>
                </a:lnTo>
                <a:lnTo>
                  <a:pt x="86791" y="57180"/>
                </a:lnTo>
                <a:lnTo>
                  <a:pt x="179411" y="57180"/>
                </a:lnTo>
                <a:lnTo>
                  <a:pt x="181028" y="63520"/>
                </a:lnTo>
                <a:lnTo>
                  <a:pt x="182210" y="79036"/>
                </a:lnTo>
                <a:lnTo>
                  <a:pt x="179761" y="93368"/>
                </a:lnTo>
                <a:lnTo>
                  <a:pt x="179204" y="94701"/>
                </a:lnTo>
                <a:close/>
              </a:path>
              <a:path w="199389" h="212725">
                <a:moveTo>
                  <a:pt x="198979" y="212165"/>
                </a:moveTo>
                <a:lnTo>
                  <a:pt x="110938" y="212165"/>
                </a:lnTo>
                <a:lnTo>
                  <a:pt x="85320" y="160209"/>
                </a:lnTo>
                <a:lnTo>
                  <a:pt x="82362" y="154037"/>
                </a:lnTo>
                <a:lnTo>
                  <a:pt x="79724" y="148161"/>
                </a:lnTo>
                <a:lnTo>
                  <a:pt x="77368" y="143477"/>
                </a:lnTo>
                <a:lnTo>
                  <a:pt x="72956" y="132829"/>
                </a:lnTo>
                <a:lnTo>
                  <a:pt x="146106" y="132829"/>
                </a:lnTo>
                <a:lnTo>
                  <a:pt x="198979" y="212165"/>
                </a:lnTo>
                <a:close/>
              </a:path>
            </a:pathLst>
          </a:custGeom>
          <a:solidFill>
            <a:srgbClr val="FFFFFF"/>
          </a:solidFill>
        </p:spPr>
        <p:txBody>
          <a:bodyPr wrap="square" lIns="0" tIns="0" rIns="0" bIns="0" rtlCol="0"/>
          <a:lstStyle/>
          <a:p>
            <a:endParaRPr sz="1154" dirty="0"/>
          </a:p>
        </p:txBody>
      </p:sp>
      <p:sp>
        <p:nvSpPr>
          <p:cNvPr id="36" name="bk object 36"/>
          <p:cNvSpPr/>
          <p:nvPr/>
        </p:nvSpPr>
        <p:spPr>
          <a:xfrm>
            <a:off x="2129881" y="6072474"/>
            <a:ext cx="139220" cy="140907"/>
          </a:xfrm>
          <a:custGeom>
            <a:avLst/>
            <a:gdLst/>
            <a:ahLst/>
            <a:cxnLst/>
            <a:rect l="l" t="t" r="r" b="b"/>
            <a:pathLst>
              <a:path w="172719" h="219709">
                <a:moveTo>
                  <a:pt x="168962" y="160646"/>
                </a:moveTo>
                <a:lnTo>
                  <a:pt x="70988" y="160646"/>
                </a:lnTo>
                <a:lnTo>
                  <a:pt x="88286" y="157841"/>
                </a:lnTo>
                <a:lnTo>
                  <a:pt x="95080" y="149967"/>
                </a:lnTo>
                <a:lnTo>
                  <a:pt x="95196" y="144343"/>
                </a:lnTo>
                <a:lnTo>
                  <a:pt x="92215" y="140518"/>
                </a:lnTo>
                <a:lnTo>
                  <a:pt x="87736" y="139002"/>
                </a:lnTo>
                <a:lnTo>
                  <a:pt x="85060" y="137834"/>
                </a:lnTo>
                <a:lnTo>
                  <a:pt x="82986" y="137260"/>
                </a:lnTo>
                <a:lnTo>
                  <a:pt x="71170" y="135480"/>
                </a:lnTo>
                <a:lnTo>
                  <a:pt x="56155" y="132442"/>
                </a:lnTo>
                <a:lnTo>
                  <a:pt x="15504" y="104848"/>
                </a:lnTo>
                <a:lnTo>
                  <a:pt x="8073" y="78811"/>
                </a:lnTo>
                <a:lnTo>
                  <a:pt x="9264" y="64198"/>
                </a:lnTo>
                <a:lnTo>
                  <a:pt x="26326" y="28138"/>
                </a:lnTo>
                <a:lnTo>
                  <a:pt x="60463" y="5857"/>
                </a:lnTo>
                <a:lnTo>
                  <a:pt x="90700" y="0"/>
                </a:lnTo>
                <a:lnTo>
                  <a:pt x="105493" y="349"/>
                </a:lnTo>
                <a:lnTo>
                  <a:pt x="153430" y="11799"/>
                </a:lnTo>
                <a:lnTo>
                  <a:pt x="164748" y="17437"/>
                </a:lnTo>
                <a:lnTo>
                  <a:pt x="151380" y="56857"/>
                </a:lnTo>
                <a:lnTo>
                  <a:pt x="110450" y="56857"/>
                </a:lnTo>
                <a:lnTo>
                  <a:pt x="91914" y="58948"/>
                </a:lnTo>
                <a:lnTo>
                  <a:pt x="84969" y="65476"/>
                </a:lnTo>
                <a:lnTo>
                  <a:pt x="84767" y="72915"/>
                </a:lnTo>
                <a:lnTo>
                  <a:pt x="89224" y="75858"/>
                </a:lnTo>
                <a:lnTo>
                  <a:pt x="101698" y="78223"/>
                </a:lnTo>
                <a:lnTo>
                  <a:pt x="115611" y="81458"/>
                </a:lnTo>
                <a:lnTo>
                  <a:pt x="153034" y="97851"/>
                </a:lnTo>
                <a:lnTo>
                  <a:pt x="172377" y="130691"/>
                </a:lnTo>
                <a:lnTo>
                  <a:pt x="171618" y="147064"/>
                </a:lnTo>
                <a:lnTo>
                  <a:pt x="168962" y="160646"/>
                </a:lnTo>
                <a:close/>
              </a:path>
              <a:path w="172719" h="219709">
                <a:moveTo>
                  <a:pt x="146034" y="72623"/>
                </a:moveTo>
                <a:lnTo>
                  <a:pt x="134178" y="64772"/>
                </a:lnTo>
                <a:lnTo>
                  <a:pt x="122352" y="59565"/>
                </a:lnTo>
                <a:lnTo>
                  <a:pt x="110450" y="56857"/>
                </a:lnTo>
                <a:lnTo>
                  <a:pt x="151380" y="56857"/>
                </a:lnTo>
                <a:lnTo>
                  <a:pt x="146034" y="72623"/>
                </a:lnTo>
                <a:close/>
              </a:path>
              <a:path w="172719" h="219709">
                <a:moveTo>
                  <a:pt x="83450" y="219214"/>
                </a:moveTo>
                <a:lnTo>
                  <a:pt x="44803" y="214836"/>
                </a:lnTo>
                <a:lnTo>
                  <a:pt x="0" y="197825"/>
                </a:lnTo>
                <a:lnTo>
                  <a:pt x="23931" y="139002"/>
                </a:lnTo>
                <a:lnTo>
                  <a:pt x="36368" y="147831"/>
                </a:lnTo>
                <a:lnTo>
                  <a:pt x="48246" y="154349"/>
                </a:lnTo>
                <a:lnTo>
                  <a:pt x="59731" y="158606"/>
                </a:lnTo>
                <a:lnTo>
                  <a:pt x="70988" y="160646"/>
                </a:lnTo>
                <a:lnTo>
                  <a:pt x="168962" y="160646"/>
                </a:lnTo>
                <a:lnTo>
                  <a:pt x="168734" y="161811"/>
                </a:lnTo>
                <a:lnTo>
                  <a:pt x="148528" y="196124"/>
                </a:lnTo>
                <a:lnTo>
                  <a:pt x="113479" y="215193"/>
                </a:lnTo>
                <a:lnTo>
                  <a:pt x="99052" y="218084"/>
                </a:lnTo>
                <a:lnTo>
                  <a:pt x="83450" y="219214"/>
                </a:lnTo>
                <a:close/>
              </a:path>
            </a:pathLst>
          </a:custGeom>
          <a:solidFill>
            <a:srgbClr val="FFFFFF"/>
          </a:solidFill>
        </p:spPr>
        <p:txBody>
          <a:bodyPr wrap="square" lIns="0" tIns="0" rIns="0" bIns="0" rtlCol="0"/>
          <a:lstStyle/>
          <a:p>
            <a:endParaRPr sz="1154" dirty="0"/>
          </a:p>
        </p:txBody>
      </p:sp>
      <p:sp>
        <p:nvSpPr>
          <p:cNvPr id="37" name="bk object 37"/>
          <p:cNvSpPr/>
          <p:nvPr/>
        </p:nvSpPr>
        <p:spPr>
          <a:xfrm>
            <a:off x="2278464" y="6074299"/>
            <a:ext cx="61421" cy="136427"/>
          </a:xfrm>
          <a:custGeom>
            <a:avLst/>
            <a:gdLst/>
            <a:ahLst/>
            <a:cxnLst/>
            <a:rect l="l" t="t" r="r" b="b"/>
            <a:pathLst>
              <a:path w="76200" h="212725">
                <a:moveTo>
                  <a:pt x="0" y="0"/>
                </a:moveTo>
                <a:lnTo>
                  <a:pt x="76041" y="0"/>
                </a:lnTo>
                <a:lnTo>
                  <a:pt x="76041" y="212165"/>
                </a:lnTo>
                <a:lnTo>
                  <a:pt x="0" y="212165"/>
                </a:lnTo>
                <a:lnTo>
                  <a:pt x="0" y="0"/>
                </a:lnTo>
                <a:close/>
              </a:path>
            </a:pathLst>
          </a:custGeom>
          <a:solidFill>
            <a:srgbClr val="FFFFFF"/>
          </a:solidFill>
        </p:spPr>
        <p:txBody>
          <a:bodyPr wrap="square" lIns="0" tIns="0" rIns="0" bIns="0" rtlCol="0"/>
          <a:lstStyle/>
          <a:p>
            <a:endParaRPr sz="1154" dirty="0"/>
          </a:p>
        </p:txBody>
      </p:sp>
      <p:sp>
        <p:nvSpPr>
          <p:cNvPr id="38" name="bk object 38"/>
          <p:cNvSpPr/>
          <p:nvPr/>
        </p:nvSpPr>
        <p:spPr>
          <a:xfrm>
            <a:off x="2353777" y="6074301"/>
            <a:ext cx="130007" cy="136427"/>
          </a:xfrm>
          <a:custGeom>
            <a:avLst/>
            <a:gdLst/>
            <a:ahLst/>
            <a:cxnLst/>
            <a:rect l="l" t="t" r="r" b="b"/>
            <a:pathLst>
              <a:path w="161289" h="212725">
                <a:moveTo>
                  <a:pt x="0" y="68087"/>
                </a:moveTo>
                <a:lnTo>
                  <a:pt x="0" y="0"/>
                </a:lnTo>
                <a:lnTo>
                  <a:pt x="161262" y="0"/>
                </a:lnTo>
                <a:lnTo>
                  <a:pt x="161262" y="66610"/>
                </a:lnTo>
                <a:lnTo>
                  <a:pt x="42488" y="66610"/>
                </a:lnTo>
                <a:lnTo>
                  <a:pt x="0" y="68087"/>
                </a:lnTo>
                <a:close/>
              </a:path>
              <a:path w="161289" h="212725">
                <a:moveTo>
                  <a:pt x="118171" y="212165"/>
                </a:moveTo>
                <a:lnTo>
                  <a:pt x="42488" y="212165"/>
                </a:lnTo>
                <a:lnTo>
                  <a:pt x="42488" y="66610"/>
                </a:lnTo>
                <a:lnTo>
                  <a:pt x="161262" y="66610"/>
                </a:lnTo>
                <a:lnTo>
                  <a:pt x="161262" y="66902"/>
                </a:lnTo>
                <a:lnTo>
                  <a:pt x="118171" y="66902"/>
                </a:lnTo>
                <a:lnTo>
                  <a:pt x="118171" y="212165"/>
                </a:lnTo>
                <a:close/>
              </a:path>
              <a:path w="161289" h="212725">
                <a:moveTo>
                  <a:pt x="161262" y="69266"/>
                </a:moveTo>
                <a:lnTo>
                  <a:pt x="118171" y="66902"/>
                </a:lnTo>
                <a:lnTo>
                  <a:pt x="161262" y="66902"/>
                </a:lnTo>
                <a:lnTo>
                  <a:pt x="161262" y="69266"/>
                </a:lnTo>
                <a:close/>
              </a:path>
            </a:pathLst>
          </a:custGeom>
          <a:solidFill>
            <a:srgbClr val="FFFFFF"/>
          </a:solidFill>
        </p:spPr>
        <p:txBody>
          <a:bodyPr wrap="square" lIns="0" tIns="0" rIns="0" bIns="0" rtlCol="0"/>
          <a:lstStyle/>
          <a:p>
            <a:endParaRPr sz="1154" dirty="0"/>
          </a:p>
        </p:txBody>
      </p:sp>
      <p:sp>
        <p:nvSpPr>
          <p:cNvPr id="39" name="bk object 39"/>
          <p:cNvSpPr/>
          <p:nvPr/>
        </p:nvSpPr>
        <p:spPr>
          <a:xfrm>
            <a:off x="2488767" y="6074301"/>
            <a:ext cx="178632" cy="136427"/>
          </a:xfrm>
          <a:custGeom>
            <a:avLst/>
            <a:gdLst/>
            <a:ahLst/>
            <a:cxnLst/>
            <a:rect l="l" t="t" r="r" b="b"/>
            <a:pathLst>
              <a:path w="221614" h="212725">
                <a:moveTo>
                  <a:pt x="149092" y="212165"/>
                </a:moveTo>
                <a:lnTo>
                  <a:pt x="72303" y="212165"/>
                </a:lnTo>
                <a:lnTo>
                  <a:pt x="72303" y="121310"/>
                </a:lnTo>
                <a:lnTo>
                  <a:pt x="0" y="0"/>
                </a:lnTo>
                <a:lnTo>
                  <a:pt x="86216" y="0"/>
                </a:lnTo>
                <a:lnTo>
                  <a:pt x="110722" y="54016"/>
                </a:lnTo>
                <a:lnTo>
                  <a:pt x="189188" y="54016"/>
                </a:lnTo>
                <a:lnTo>
                  <a:pt x="149092" y="121310"/>
                </a:lnTo>
                <a:lnTo>
                  <a:pt x="149092" y="212165"/>
                </a:lnTo>
                <a:close/>
              </a:path>
              <a:path w="221614" h="212725">
                <a:moveTo>
                  <a:pt x="189188" y="54016"/>
                </a:moveTo>
                <a:lnTo>
                  <a:pt x="110722" y="54016"/>
                </a:lnTo>
                <a:lnTo>
                  <a:pt x="135202" y="0"/>
                </a:lnTo>
                <a:lnTo>
                  <a:pt x="221374" y="0"/>
                </a:lnTo>
                <a:lnTo>
                  <a:pt x="189188" y="54016"/>
                </a:lnTo>
                <a:close/>
              </a:path>
            </a:pathLst>
          </a:custGeom>
          <a:solidFill>
            <a:srgbClr val="FFFFFF"/>
          </a:solidFill>
        </p:spPr>
        <p:txBody>
          <a:bodyPr wrap="square" lIns="0" tIns="0" rIns="0" bIns="0" rtlCol="0"/>
          <a:lstStyle/>
          <a:p>
            <a:endParaRPr sz="1154" dirty="0"/>
          </a:p>
        </p:txBody>
      </p:sp>
      <p:sp>
        <p:nvSpPr>
          <p:cNvPr id="40" name="bk object 40"/>
          <p:cNvSpPr/>
          <p:nvPr/>
        </p:nvSpPr>
        <p:spPr>
          <a:xfrm>
            <a:off x="580353" y="5810452"/>
            <a:ext cx="506310" cy="3995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54" dirty="0"/>
          </a:p>
        </p:txBody>
      </p:sp>
      <p:sp>
        <p:nvSpPr>
          <p:cNvPr id="41" name="bk object 41"/>
          <p:cNvSpPr/>
          <p:nvPr/>
        </p:nvSpPr>
        <p:spPr>
          <a:xfrm>
            <a:off x="586162" y="6301020"/>
            <a:ext cx="118747" cy="91630"/>
          </a:xfrm>
          <a:custGeom>
            <a:avLst/>
            <a:gdLst/>
            <a:ahLst/>
            <a:cxnLst/>
            <a:rect l="l" t="t" r="r" b="b"/>
            <a:pathLst>
              <a:path w="147319" h="142875">
                <a:moveTo>
                  <a:pt x="15438" y="137690"/>
                </a:moveTo>
                <a:lnTo>
                  <a:pt x="0" y="137690"/>
                </a:lnTo>
                <a:lnTo>
                  <a:pt x="26961" y="0"/>
                </a:lnTo>
                <a:lnTo>
                  <a:pt x="47175" y="47629"/>
                </a:lnTo>
                <a:lnTo>
                  <a:pt x="32165" y="47629"/>
                </a:lnTo>
                <a:lnTo>
                  <a:pt x="15438" y="137690"/>
                </a:lnTo>
                <a:close/>
              </a:path>
              <a:path w="147319" h="142875">
                <a:moveTo>
                  <a:pt x="87830" y="109521"/>
                </a:moveTo>
                <a:lnTo>
                  <a:pt x="73443" y="109521"/>
                </a:lnTo>
                <a:lnTo>
                  <a:pt x="119924" y="0"/>
                </a:lnTo>
                <a:lnTo>
                  <a:pt x="129248" y="47629"/>
                </a:lnTo>
                <a:lnTo>
                  <a:pt x="114527" y="47629"/>
                </a:lnTo>
                <a:lnTo>
                  <a:pt x="87830" y="109521"/>
                </a:lnTo>
                <a:close/>
              </a:path>
              <a:path w="147319" h="142875">
                <a:moveTo>
                  <a:pt x="73443" y="142876"/>
                </a:moveTo>
                <a:lnTo>
                  <a:pt x="32165" y="47629"/>
                </a:lnTo>
                <a:lnTo>
                  <a:pt x="47175" y="47629"/>
                </a:lnTo>
                <a:lnTo>
                  <a:pt x="73443" y="109521"/>
                </a:lnTo>
                <a:lnTo>
                  <a:pt x="87830" y="109521"/>
                </a:lnTo>
                <a:lnTo>
                  <a:pt x="73443" y="142876"/>
                </a:lnTo>
                <a:close/>
              </a:path>
              <a:path w="147319" h="142875">
                <a:moveTo>
                  <a:pt x="146880" y="137690"/>
                </a:moveTo>
                <a:lnTo>
                  <a:pt x="131447" y="137690"/>
                </a:lnTo>
                <a:lnTo>
                  <a:pt x="114527" y="47629"/>
                </a:lnTo>
                <a:lnTo>
                  <a:pt x="129248" y="47629"/>
                </a:lnTo>
                <a:lnTo>
                  <a:pt x="146880" y="137690"/>
                </a:lnTo>
                <a:close/>
              </a:path>
            </a:pathLst>
          </a:custGeom>
          <a:solidFill>
            <a:srgbClr val="FFFFFF"/>
          </a:solidFill>
        </p:spPr>
        <p:txBody>
          <a:bodyPr wrap="square" lIns="0" tIns="0" rIns="0" bIns="0" rtlCol="0"/>
          <a:lstStyle/>
          <a:p>
            <a:endParaRPr sz="1154" dirty="0"/>
          </a:p>
        </p:txBody>
      </p:sp>
      <p:sp>
        <p:nvSpPr>
          <p:cNvPr id="42" name="bk object 42"/>
          <p:cNvSpPr/>
          <p:nvPr/>
        </p:nvSpPr>
        <p:spPr>
          <a:xfrm>
            <a:off x="747297" y="6308819"/>
            <a:ext cx="56814" cy="0"/>
          </a:xfrm>
          <a:custGeom>
            <a:avLst/>
            <a:gdLst/>
            <a:ahLst/>
            <a:cxnLst/>
            <a:rect l="l" t="t" r="r" b="b"/>
            <a:pathLst>
              <a:path w="70484">
                <a:moveTo>
                  <a:pt x="0" y="0"/>
                </a:moveTo>
                <a:lnTo>
                  <a:pt x="70097" y="0"/>
                </a:lnTo>
              </a:path>
            </a:pathLst>
          </a:custGeom>
          <a:ln w="15217">
            <a:solidFill>
              <a:srgbClr val="FFFFFF"/>
            </a:solidFill>
          </a:ln>
        </p:spPr>
        <p:txBody>
          <a:bodyPr wrap="square" lIns="0" tIns="0" rIns="0" bIns="0" rtlCol="0"/>
          <a:lstStyle/>
          <a:p>
            <a:endParaRPr sz="1154" dirty="0"/>
          </a:p>
        </p:txBody>
      </p:sp>
      <p:sp>
        <p:nvSpPr>
          <p:cNvPr id="43" name="bk object 43"/>
          <p:cNvSpPr/>
          <p:nvPr/>
        </p:nvSpPr>
        <p:spPr>
          <a:xfrm>
            <a:off x="747297" y="6313291"/>
            <a:ext cx="12796" cy="24435"/>
          </a:xfrm>
          <a:custGeom>
            <a:avLst/>
            <a:gdLst/>
            <a:ahLst/>
            <a:cxnLst/>
            <a:rect l="l" t="t" r="r" b="b"/>
            <a:pathLst>
              <a:path w="15875" h="38100">
                <a:moveTo>
                  <a:pt x="0" y="19018"/>
                </a:moveTo>
                <a:lnTo>
                  <a:pt x="15803" y="19018"/>
                </a:lnTo>
              </a:path>
            </a:pathLst>
          </a:custGeom>
          <a:ln w="39307">
            <a:solidFill>
              <a:srgbClr val="FFFFFF"/>
            </a:solidFill>
          </a:ln>
        </p:spPr>
        <p:txBody>
          <a:bodyPr wrap="square" lIns="0" tIns="0" rIns="0" bIns="0" rtlCol="0"/>
          <a:lstStyle/>
          <a:p>
            <a:endParaRPr sz="1154" dirty="0"/>
          </a:p>
        </p:txBody>
      </p:sp>
      <p:sp>
        <p:nvSpPr>
          <p:cNvPr id="44" name="bk object 44"/>
          <p:cNvSpPr/>
          <p:nvPr/>
        </p:nvSpPr>
        <p:spPr>
          <a:xfrm>
            <a:off x="747297" y="6342564"/>
            <a:ext cx="56814" cy="0"/>
          </a:xfrm>
          <a:custGeom>
            <a:avLst/>
            <a:gdLst/>
            <a:ahLst/>
            <a:cxnLst/>
            <a:rect l="l" t="t" r="r" b="b"/>
            <a:pathLst>
              <a:path w="70484">
                <a:moveTo>
                  <a:pt x="0" y="0"/>
                </a:moveTo>
                <a:lnTo>
                  <a:pt x="70097" y="0"/>
                </a:lnTo>
              </a:path>
            </a:pathLst>
          </a:custGeom>
          <a:ln w="16484">
            <a:solidFill>
              <a:srgbClr val="FFFFFF"/>
            </a:solidFill>
          </a:ln>
        </p:spPr>
        <p:txBody>
          <a:bodyPr wrap="square" lIns="0" tIns="0" rIns="0" bIns="0" rtlCol="0"/>
          <a:lstStyle/>
          <a:p>
            <a:endParaRPr sz="1154" dirty="0"/>
          </a:p>
        </p:txBody>
      </p:sp>
      <p:sp>
        <p:nvSpPr>
          <p:cNvPr id="45" name="bk object 45"/>
          <p:cNvSpPr/>
          <p:nvPr/>
        </p:nvSpPr>
        <p:spPr>
          <a:xfrm>
            <a:off x="747297" y="6347443"/>
            <a:ext cx="12796" cy="32580"/>
          </a:xfrm>
          <a:custGeom>
            <a:avLst/>
            <a:gdLst/>
            <a:ahLst/>
            <a:cxnLst/>
            <a:rect l="l" t="t" r="r" b="b"/>
            <a:pathLst>
              <a:path w="15875" h="50800">
                <a:moveTo>
                  <a:pt x="0" y="25358"/>
                </a:moveTo>
                <a:lnTo>
                  <a:pt x="15803" y="25358"/>
                </a:lnTo>
              </a:path>
            </a:pathLst>
          </a:custGeom>
          <a:ln w="51986">
            <a:solidFill>
              <a:srgbClr val="FFFFFF"/>
            </a:solidFill>
          </a:ln>
        </p:spPr>
        <p:txBody>
          <a:bodyPr wrap="square" lIns="0" tIns="0" rIns="0" bIns="0" rtlCol="0"/>
          <a:lstStyle/>
          <a:p>
            <a:endParaRPr sz="1154" dirty="0"/>
          </a:p>
        </p:txBody>
      </p:sp>
      <p:sp>
        <p:nvSpPr>
          <p:cNvPr id="46" name="bk object 46"/>
          <p:cNvSpPr/>
          <p:nvPr/>
        </p:nvSpPr>
        <p:spPr>
          <a:xfrm>
            <a:off x="747297" y="6384848"/>
            <a:ext cx="56814" cy="0"/>
          </a:xfrm>
          <a:custGeom>
            <a:avLst/>
            <a:gdLst/>
            <a:ahLst/>
            <a:cxnLst/>
            <a:rect l="l" t="t" r="r" b="b"/>
            <a:pathLst>
              <a:path w="70484">
                <a:moveTo>
                  <a:pt x="0" y="0"/>
                </a:moveTo>
                <a:lnTo>
                  <a:pt x="70097" y="0"/>
                </a:lnTo>
              </a:path>
            </a:pathLst>
          </a:custGeom>
          <a:ln w="16484">
            <a:solidFill>
              <a:srgbClr val="FFFFFF"/>
            </a:solidFill>
          </a:ln>
        </p:spPr>
        <p:txBody>
          <a:bodyPr wrap="square" lIns="0" tIns="0" rIns="0" bIns="0" rtlCol="0"/>
          <a:lstStyle/>
          <a:p>
            <a:endParaRPr sz="1154" dirty="0"/>
          </a:p>
        </p:txBody>
      </p:sp>
      <p:sp>
        <p:nvSpPr>
          <p:cNvPr id="47" name="bk object 47"/>
          <p:cNvSpPr/>
          <p:nvPr/>
        </p:nvSpPr>
        <p:spPr>
          <a:xfrm>
            <a:off x="859686" y="6304346"/>
            <a:ext cx="0" cy="75748"/>
          </a:xfrm>
          <a:custGeom>
            <a:avLst/>
            <a:gdLst/>
            <a:ahLst/>
            <a:cxnLst/>
            <a:rect l="l" t="t" r="r" b="b"/>
            <a:pathLst>
              <a:path h="118109">
                <a:moveTo>
                  <a:pt x="0" y="0"/>
                </a:moveTo>
                <a:lnTo>
                  <a:pt x="0" y="117915"/>
                </a:lnTo>
              </a:path>
            </a:pathLst>
          </a:custGeom>
          <a:ln w="17073">
            <a:solidFill>
              <a:srgbClr val="FFFFFF"/>
            </a:solidFill>
          </a:ln>
        </p:spPr>
        <p:txBody>
          <a:bodyPr wrap="square" lIns="0" tIns="0" rIns="0" bIns="0" rtlCol="0"/>
          <a:lstStyle/>
          <a:p>
            <a:endParaRPr sz="1154" dirty="0"/>
          </a:p>
        </p:txBody>
      </p:sp>
      <p:sp>
        <p:nvSpPr>
          <p:cNvPr id="48" name="bk object 48"/>
          <p:cNvSpPr/>
          <p:nvPr/>
        </p:nvSpPr>
        <p:spPr>
          <a:xfrm>
            <a:off x="853317" y="6384848"/>
            <a:ext cx="53231" cy="0"/>
          </a:xfrm>
          <a:custGeom>
            <a:avLst/>
            <a:gdLst/>
            <a:ahLst/>
            <a:cxnLst/>
            <a:rect l="l" t="t" r="r" b="b"/>
            <a:pathLst>
              <a:path w="66040">
                <a:moveTo>
                  <a:pt x="0" y="0"/>
                </a:moveTo>
                <a:lnTo>
                  <a:pt x="66005" y="0"/>
                </a:lnTo>
              </a:path>
            </a:pathLst>
          </a:custGeom>
          <a:ln w="16484">
            <a:solidFill>
              <a:srgbClr val="FFFFFF"/>
            </a:solidFill>
          </a:ln>
        </p:spPr>
        <p:txBody>
          <a:bodyPr wrap="square" lIns="0" tIns="0" rIns="0" bIns="0" rtlCol="0"/>
          <a:lstStyle/>
          <a:p>
            <a:endParaRPr sz="1154" dirty="0"/>
          </a:p>
        </p:txBody>
      </p:sp>
      <p:sp>
        <p:nvSpPr>
          <p:cNvPr id="49" name="bk object 49"/>
          <p:cNvSpPr/>
          <p:nvPr/>
        </p:nvSpPr>
        <p:spPr>
          <a:xfrm>
            <a:off x="935032" y="6304346"/>
            <a:ext cx="65004" cy="85114"/>
          </a:xfrm>
          <a:custGeom>
            <a:avLst/>
            <a:gdLst/>
            <a:ahLst/>
            <a:cxnLst/>
            <a:rect l="l" t="t" r="r" b="b"/>
            <a:pathLst>
              <a:path w="80644" h="132715">
                <a:moveTo>
                  <a:pt x="0" y="132504"/>
                </a:moveTo>
                <a:lnTo>
                  <a:pt x="0" y="0"/>
                </a:lnTo>
                <a:lnTo>
                  <a:pt x="27702" y="0"/>
                </a:lnTo>
                <a:lnTo>
                  <a:pt x="42356" y="489"/>
                </a:lnTo>
                <a:lnTo>
                  <a:pt x="54285" y="2989"/>
                </a:lnTo>
                <a:lnTo>
                  <a:pt x="66398" y="13062"/>
                </a:lnTo>
                <a:lnTo>
                  <a:pt x="66790" y="13717"/>
                </a:lnTo>
                <a:lnTo>
                  <a:pt x="15427" y="13717"/>
                </a:lnTo>
                <a:lnTo>
                  <a:pt x="15427" y="58012"/>
                </a:lnTo>
                <a:lnTo>
                  <a:pt x="62505" y="58012"/>
                </a:lnTo>
                <a:lnTo>
                  <a:pt x="59727" y="60382"/>
                </a:lnTo>
                <a:lnTo>
                  <a:pt x="69359" y="66803"/>
                </a:lnTo>
                <a:lnTo>
                  <a:pt x="71849" y="70424"/>
                </a:lnTo>
                <a:lnTo>
                  <a:pt x="15427" y="70424"/>
                </a:lnTo>
                <a:lnTo>
                  <a:pt x="15427" y="118791"/>
                </a:lnTo>
                <a:lnTo>
                  <a:pt x="72002" y="118791"/>
                </a:lnTo>
                <a:lnTo>
                  <a:pt x="62462" y="126419"/>
                </a:lnTo>
                <a:lnTo>
                  <a:pt x="51163" y="130782"/>
                </a:lnTo>
                <a:lnTo>
                  <a:pt x="38648" y="132322"/>
                </a:lnTo>
                <a:lnTo>
                  <a:pt x="0" y="132504"/>
                </a:lnTo>
                <a:close/>
              </a:path>
              <a:path w="80644" h="132715">
                <a:moveTo>
                  <a:pt x="62505" y="58012"/>
                </a:moveTo>
                <a:lnTo>
                  <a:pt x="27702" y="58012"/>
                </a:lnTo>
                <a:lnTo>
                  <a:pt x="45430" y="55984"/>
                </a:lnTo>
                <a:lnTo>
                  <a:pt x="55430" y="49002"/>
                </a:lnTo>
                <a:lnTo>
                  <a:pt x="55185" y="29644"/>
                </a:lnTo>
                <a:lnTo>
                  <a:pt x="49938" y="18985"/>
                </a:lnTo>
                <a:lnTo>
                  <a:pt x="39821" y="14519"/>
                </a:lnTo>
                <a:lnTo>
                  <a:pt x="15427" y="13717"/>
                </a:lnTo>
                <a:lnTo>
                  <a:pt x="66790" y="13717"/>
                </a:lnTo>
                <a:lnTo>
                  <a:pt x="72755" y="23691"/>
                </a:lnTo>
                <a:lnTo>
                  <a:pt x="72183" y="41822"/>
                </a:lnTo>
                <a:lnTo>
                  <a:pt x="67685" y="53593"/>
                </a:lnTo>
                <a:lnTo>
                  <a:pt x="62505" y="58012"/>
                </a:lnTo>
                <a:close/>
              </a:path>
              <a:path w="80644" h="132715">
                <a:moveTo>
                  <a:pt x="72002" y="118791"/>
                </a:moveTo>
                <a:lnTo>
                  <a:pt x="27702" y="118791"/>
                </a:lnTo>
                <a:lnTo>
                  <a:pt x="42808" y="118224"/>
                </a:lnTo>
                <a:lnTo>
                  <a:pt x="53470" y="115212"/>
                </a:lnTo>
                <a:lnTo>
                  <a:pt x="60232" y="110442"/>
                </a:lnTo>
                <a:lnTo>
                  <a:pt x="63583" y="103222"/>
                </a:lnTo>
                <a:lnTo>
                  <a:pt x="63583" y="85244"/>
                </a:lnTo>
                <a:lnTo>
                  <a:pt x="59862" y="78024"/>
                </a:lnTo>
                <a:lnTo>
                  <a:pt x="52613" y="73940"/>
                </a:lnTo>
                <a:lnTo>
                  <a:pt x="47034" y="70606"/>
                </a:lnTo>
                <a:lnTo>
                  <a:pt x="40531" y="70424"/>
                </a:lnTo>
                <a:lnTo>
                  <a:pt x="71849" y="70424"/>
                </a:lnTo>
                <a:lnTo>
                  <a:pt x="76763" y="77573"/>
                </a:lnTo>
                <a:lnTo>
                  <a:pt x="80238" y="92168"/>
                </a:lnTo>
                <a:lnTo>
                  <a:pt x="78426" y="106606"/>
                </a:lnTo>
                <a:lnTo>
                  <a:pt x="73277" y="117772"/>
                </a:lnTo>
                <a:lnTo>
                  <a:pt x="72002" y="118791"/>
                </a:lnTo>
                <a:close/>
              </a:path>
            </a:pathLst>
          </a:custGeom>
          <a:solidFill>
            <a:srgbClr val="FFFFFF"/>
          </a:solidFill>
        </p:spPr>
        <p:txBody>
          <a:bodyPr wrap="square" lIns="0" tIns="0" rIns="0" bIns="0" rtlCol="0"/>
          <a:lstStyle/>
          <a:p>
            <a:endParaRPr sz="1154" dirty="0"/>
          </a:p>
        </p:txBody>
      </p:sp>
      <p:sp>
        <p:nvSpPr>
          <p:cNvPr id="50" name="bk object 50"/>
          <p:cNvSpPr/>
          <p:nvPr/>
        </p:nvSpPr>
        <p:spPr>
          <a:xfrm>
            <a:off x="1039689" y="6303196"/>
            <a:ext cx="114140" cy="88779"/>
          </a:xfrm>
          <a:custGeom>
            <a:avLst/>
            <a:gdLst/>
            <a:ahLst/>
            <a:cxnLst/>
            <a:rect l="l" t="t" r="r" b="b"/>
            <a:pathLst>
              <a:path w="141605" h="138429">
                <a:moveTo>
                  <a:pt x="74200" y="138074"/>
                </a:moveTo>
                <a:lnTo>
                  <a:pt x="35546" y="128964"/>
                </a:lnTo>
                <a:lnTo>
                  <a:pt x="7404" y="99721"/>
                </a:lnTo>
                <a:lnTo>
                  <a:pt x="0" y="76729"/>
                </a:lnTo>
                <a:lnTo>
                  <a:pt x="696" y="61144"/>
                </a:lnTo>
                <a:lnTo>
                  <a:pt x="25795" y="15812"/>
                </a:lnTo>
                <a:lnTo>
                  <a:pt x="59865" y="0"/>
                </a:lnTo>
                <a:lnTo>
                  <a:pt x="75991" y="427"/>
                </a:lnTo>
                <a:lnTo>
                  <a:pt x="89801" y="2619"/>
                </a:lnTo>
                <a:lnTo>
                  <a:pt x="101586" y="6468"/>
                </a:lnTo>
                <a:lnTo>
                  <a:pt x="111640" y="11870"/>
                </a:lnTo>
                <a:lnTo>
                  <a:pt x="115072" y="14598"/>
                </a:lnTo>
                <a:lnTo>
                  <a:pt x="79694" y="14598"/>
                </a:lnTo>
                <a:lnTo>
                  <a:pt x="63549" y="15186"/>
                </a:lnTo>
                <a:lnTo>
                  <a:pt x="28812" y="35159"/>
                </a:lnTo>
                <a:lnTo>
                  <a:pt x="16085" y="67909"/>
                </a:lnTo>
                <a:lnTo>
                  <a:pt x="17561" y="81245"/>
                </a:lnTo>
                <a:lnTo>
                  <a:pt x="40303" y="113572"/>
                </a:lnTo>
                <a:lnTo>
                  <a:pt x="63228" y="122840"/>
                </a:lnTo>
                <a:lnTo>
                  <a:pt x="114655" y="122840"/>
                </a:lnTo>
                <a:lnTo>
                  <a:pt x="110721" y="126009"/>
                </a:lnTo>
                <a:lnTo>
                  <a:pt x="99307" y="132205"/>
                </a:lnTo>
                <a:lnTo>
                  <a:pt x="87024" y="136260"/>
                </a:lnTo>
                <a:lnTo>
                  <a:pt x="74200" y="138074"/>
                </a:lnTo>
                <a:close/>
              </a:path>
              <a:path w="141605" h="138429">
                <a:moveTo>
                  <a:pt x="114655" y="122840"/>
                </a:moveTo>
                <a:lnTo>
                  <a:pt x="63228" y="122840"/>
                </a:lnTo>
                <a:lnTo>
                  <a:pt x="78677" y="122010"/>
                </a:lnTo>
                <a:lnTo>
                  <a:pt x="91285" y="118826"/>
                </a:lnTo>
                <a:lnTo>
                  <a:pt x="122512" y="85303"/>
                </a:lnTo>
                <a:lnTo>
                  <a:pt x="124902" y="72502"/>
                </a:lnTo>
                <a:lnTo>
                  <a:pt x="123705" y="58055"/>
                </a:lnTo>
                <a:lnTo>
                  <a:pt x="102150" y="24756"/>
                </a:lnTo>
                <a:lnTo>
                  <a:pt x="79694" y="14598"/>
                </a:lnTo>
                <a:lnTo>
                  <a:pt x="115072" y="14598"/>
                </a:lnTo>
                <a:lnTo>
                  <a:pt x="139687" y="52235"/>
                </a:lnTo>
                <a:lnTo>
                  <a:pt x="141490" y="65024"/>
                </a:lnTo>
                <a:lnTo>
                  <a:pt x="140457" y="79393"/>
                </a:lnTo>
                <a:lnTo>
                  <a:pt x="137295" y="92232"/>
                </a:lnTo>
                <a:lnTo>
                  <a:pt x="132085" y="103611"/>
                </a:lnTo>
                <a:lnTo>
                  <a:pt x="124907" y="113602"/>
                </a:lnTo>
                <a:lnTo>
                  <a:pt x="120942" y="117774"/>
                </a:lnTo>
                <a:lnTo>
                  <a:pt x="114655" y="122840"/>
                </a:lnTo>
                <a:close/>
              </a:path>
            </a:pathLst>
          </a:custGeom>
          <a:solidFill>
            <a:srgbClr val="FFFFFF"/>
          </a:solidFill>
        </p:spPr>
        <p:txBody>
          <a:bodyPr wrap="square" lIns="0" tIns="0" rIns="0" bIns="0" rtlCol="0"/>
          <a:lstStyle/>
          <a:p>
            <a:endParaRPr sz="1154" dirty="0"/>
          </a:p>
        </p:txBody>
      </p:sp>
      <p:sp>
        <p:nvSpPr>
          <p:cNvPr id="51" name="bk object 51"/>
          <p:cNvSpPr/>
          <p:nvPr/>
        </p:nvSpPr>
        <p:spPr>
          <a:xfrm>
            <a:off x="1195049" y="6304346"/>
            <a:ext cx="83430" cy="86743"/>
          </a:xfrm>
          <a:custGeom>
            <a:avLst/>
            <a:gdLst/>
            <a:ahLst/>
            <a:cxnLst/>
            <a:rect l="l" t="t" r="r" b="b"/>
            <a:pathLst>
              <a:path w="103505" h="135254">
                <a:moveTo>
                  <a:pt x="65464" y="134898"/>
                </a:moveTo>
                <a:lnTo>
                  <a:pt x="18033" y="125172"/>
                </a:lnTo>
                <a:lnTo>
                  <a:pt x="0" y="0"/>
                </a:lnTo>
                <a:lnTo>
                  <a:pt x="15991" y="0"/>
                </a:lnTo>
                <a:lnTo>
                  <a:pt x="15991" y="82466"/>
                </a:lnTo>
                <a:lnTo>
                  <a:pt x="17915" y="99201"/>
                </a:lnTo>
                <a:lnTo>
                  <a:pt x="23865" y="111163"/>
                </a:lnTo>
                <a:lnTo>
                  <a:pt x="34106" y="118493"/>
                </a:lnTo>
                <a:lnTo>
                  <a:pt x="48904" y="121334"/>
                </a:lnTo>
                <a:lnTo>
                  <a:pt x="90983" y="121334"/>
                </a:lnTo>
                <a:lnTo>
                  <a:pt x="89553" y="123336"/>
                </a:lnTo>
                <a:lnTo>
                  <a:pt x="79036" y="130682"/>
                </a:lnTo>
                <a:lnTo>
                  <a:pt x="65464" y="134898"/>
                </a:lnTo>
                <a:close/>
              </a:path>
              <a:path w="103505" h="135254">
                <a:moveTo>
                  <a:pt x="90983" y="121334"/>
                </a:moveTo>
                <a:lnTo>
                  <a:pt x="48904" y="121334"/>
                </a:lnTo>
                <a:lnTo>
                  <a:pt x="65384" y="119317"/>
                </a:lnTo>
                <a:lnTo>
                  <a:pt x="76913" y="113117"/>
                </a:lnTo>
                <a:lnTo>
                  <a:pt x="83926" y="102610"/>
                </a:lnTo>
                <a:lnTo>
                  <a:pt x="86861" y="87671"/>
                </a:lnTo>
                <a:lnTo>
                  <a:pt x="87012" y="0"/>
                </a:lnTo>
                <a:lnTo>
                  <a:pt x="102998" y="0"/>
                </a:lnTo>
                <a:lnTo>
                  <a:pt x="102998" y="82466"/>
                </a:lnTo>
                <a:lnTo>
                  <a:pt x="101511" y="99235"/>
                </a:lnTo>
                <a:lnTo>
                  <a:pt x="97037" y="112856"/>
                </a:lnTo>
                <a:lnTo>
                  <a:pt x="90983" y="121334"/>
                </a:lnTo>
                <a:close/>
              </a:path>
            </a:pathLst>
          </a:custGeom>
          <a:solidFill>
            <a:srgbClr val="FFFFFF"/>
          </a:solidFill>
        </p:spPr>
        <p:txBody>
          <a:bodyPr wrap="square" lIns="0" tIns="0" rIns="0" bIns="0" rtlCol="0"/>
          <a:lstStyle/>
          <a:p>
            <a:endParaRPr sz="1154" dirty="0"/>
          </a:p>
        </p:txBody>
      </p:sp>
      <p:sp>
        <p:nvSpPr>
          <p:cNvPr id="52" name="bk object 52"/>
          <p:cNvSpPr/>
          <p:nvPr/>
        </p:nvSpPr>
        <p:spPr>
          <a:xfrm>
            <a:off x="1321874" y="6304346"/>
            <a:ext cx="69610" cy="85114"/>
          </a:xfrm>
          <a:custGeom>
            <a:avLst/>
            <a:gdLst/>
            <a:ahLst/>
            <a:cxnLst/>
            <a:rect l="l" t="t" r="r" b="b"/>
            <a:pathLst>
              <a:path w="86360" h="132715">
                <a:moveTo>
                  <a:pt x="15432" y="132504"/>
                </a:moveTo>
                <a:lnTo>
                  <a:pt x="0" y="132504"/>
                </a:lnTo>
                <a:lnTo>
                  <a:pt x="0" y="0"/>
                </a:lnTo>
                <a:lnTo>
                  <a:pt x="31236" y="0"/>
                </a:lnTo>
                <a:lnTo>
                  <a:pt x="45291" y="559"/>
                </a:lnTo>
                <a:lnTo>
                  <a:pt x="56992" y="3733"/>
                </a:lnTo>
                <a:lnTo>
                  <a:pt x="66988" y="13348"/>
                </a:lnTo>
                <a:lnTo>
                  <a:pt x="15432" y="13348"/>
                </a:lnTo>
                <a:lnTo>
                  <a:pt x="15432" y="57632"/>
                </a:lnTo>
                <a:lnTo>
                  <a:pt x="65863" y="57632"/>
                </a:lnTo>
                <a:lnTo>
                  <a:pt x="58463" y="64827"/>
                </a:lnTo>
                <a:lnTo>
                  <a:pt x="46583" y="68750"/>
                </a:lnTo>
                <a:lnTo>
                  <a:pt x="35510" y="69310"/>
                </a:lnTo>
                <a:lnTo>
                  <a:pt x="15432" y="69310"/>
                </a:lnTo>
                <a:lnTo>
                  <a:pt x="15432" y="132504"/>
                </a:lnTo>
                <a:close/>
              </a:path>
              <a:path w="86360" h="132715">
                <a:moveTo>
                  <a:pt x="65863" y="57632"/>
                </a:moveTo>
                <a:lnTo>
                  <a:pt x="27520" y="57632"/>
                </a:lnTo>
                <a:lnTo>
                  <a:pt x="44984" y="56144"/>
                </a:lnTo>
                <a:lnTo>
                  <a:pt x="55305" y="49775"/>
                </a:lnTo>
                <a:lnTo>
                  <a:pt x="55257" y="30055"/>
                </a:lnTo>
                <a:lnTo>
                  <a:pt x="50297" y="19065"/>
                </a:lnTo>
                <a:lnTo>
                  <a:pt x="40654" y="14325"/>
                </a:lnTo>
                <a:lnTo>
                  <a:pt x="15432" y="13348"/>
                </a:lnTo>
                <a:lnTo>
                  <a:pt x="66988" y="13348"/>
                </a:lnTo>
                <a:lnTo>
                  <a:pt x="67235" y="13585"/>
                </a:lnTo>
                <a:lnTo>
                  <a:pt x="72737" y="24831"/>
                </a:lnTo>
                <a:lnTo>
                  <a:pt x="71725" y="43496"/>
                </a:lnTo>
                <a:lnTo>
                  <a:pt x="66905" y="56618"/>
                </a:lnTo>
                <a:lnTo>
                  <a:pt x="65863" y="57632"/>
                </a:lnTo>
                <a:close/>
              </a:path>
              <a:path w="86360" h="132715">
                <a:moveTo>
                  <a:pt x="86271" y="132504"/>
                </a:moveTo>
                <a:lnTo>
                  <a:pt x="66188" y="132504"/>
                </a:lnTo>
                <a:lnTo>
                  <a:pt x="17661" y="69310"/>
                </a:lnTo>
                <a:lnTo>
                  <a:pt x="35510" y="69310"/>
                </a:lnTo>
                <a:lnTo>
                  <a:pt x="86271" y="132504"/>
                </a:lnTo>
                <a:close/>
              </a:path>
            </a:pathLst>
          </a:custGeom>
          <a:solidFill>
            <a:srgbClr val="FFFFFF"/>
          </a:solidFill>
        </p:spPr>
        <p:txBody>
          <a:bodyPr wrap="square" lIns="0" tIns="0" rIns="0" bIns="0" rtlCol="0"/>
          <a:lstStyle/>
          <a:p>
            <a:endParaRPr sz="1154" dirty="0"/>
          </a:p>
        </p:txBody>
      </p:sp>
      <p:sp>
        <p:nvSpPr>
          <p:cNvPr id="53" name="bk object 53"/>
          <p:cNvSpPr/>
          <p:nvPr/>
        </p:nvSpPr>
        <p:spPr>
          <a:xfrm>
            <a:off x="1427725" y="6301020"/>
            <a:ext cx="90595" cy="91630"/>
          </a:xfrm>
          <a:custGeom>
            <a:avLst/>
            <a:gdLst/>
            <a:ahLst/>
            <a:cxnLst/>
            <a:rect l="l" t="t" r="r" b="b"/>
            <a:pathLst>
              <a:path w="112394" h="142875">
                <a:moveTo>
                  <a:pt x="15062" y="137690"/>
                </a:moveTo>
                <a:lnTo>
                  <a:pt x="0" y="137690"/>
                </a:lnTo>
                <a:lnTo>
                  <a:pt x="0" y="0"/>
                </a:lnTo>
                <a:lnTo>
                  <a:pt x="35083" y="38177"/>
                </a:lnTo>
                <a:lnTo>
                  <a:pt x="15062" y="38177"/>
                </a:lnTo>
                <a:lnTo>
                  <a:pt x="15062" y="137690"/>
                </a:lnTo>
                <a:close/>
              </a:path>
              <a:path w="112394" h="142875">
                <a:moveTo>
                  <a:pt x="112298" y="105818"/>
                </a:moveTo>
                <a:lnTo>
                  <a:pt x="97242" y="105818"/>
                </a:lnTo>
                <a:lnTo>
                  <a:pt x="97242" y="5186"/>
                </a:lnTo>
                <a:lnTo>
                  <a:pt x="112298" y="5186"/>
                </a:lnTo>
                <a:lnTo>
                  <a:pt x="112298" y="105818"/>
                </a:lnTo>
                <a:close/>
              </a:path>
              <a:path w="112394" h="142875">
                <a:moveTo>
                  <a:pt x="112298" y="142876"/>
                </a:moveTo>
                <a:lnTo>
                  <a:pt x="15062" y="38177"/>
                </a:lnTo>
                <a:lnTo>
                  <a:pt x="35083" y="38177"/>
                </a:lnTo>
                <a:lnTo>
                  <a:pt x="97242" y="105818"/>
                </a:lnTo>
                <a:lnTo>
                  <a:pt x="112298" y="105818"/>
                </a:lnTo>
                <a:lnTo>
                  <a:pt x="112298" y="142876"/>
                </a:lnTo>
                <a:close/>
              </a:path>
            </a:pathLst>
          </a:custGeom>
          <a:solidFill>
            <a:srgbClr val="FFFFFF"/>
          </a:solidFill>
        </p:spPr>
        <p:txBody>
          <a:bodyPr wrap="square" lIns="0" tIns="0" rIns="0" bIns="0" rtlCol="0"/>
          <a:lstStyle/>
          <a:p>
            <a:endParaRPr sz="1154" dirty="0"/>
          </a:p>
        </p:txBody>
      </p:sp>
      <p:sp>
        <p:nvSpPr>
          <p:cNvPr id="54" name="bk object 54"/>
          <p:cNvSpPr/>
          <p:nvPr/>
        </p:nvSpPr>
        <p:spPr>
          <a:xfrm>
            <a:off x="1575409" y="6308819"/>
            <a:ext cx="56814" cy="0"/>
          </a:xfrm>
          <a:custGeom>
            <a:avLst/>
            <a:gdLst/>
            <a:ahLst/>
            <a:cxnLst/>
            <a:rect l="l" t="t" r="r" b="b"/>
            <a:pathLst>
              <a:path w="70485">
                <a:moveTo>
                  <a:pt x="0" y="0"/>
                </a:moveTo>
                <a:lnTo>
                  <a:pt x="70097" y="0"/>
                </a:lnTo>
              </a:path>
            </a:pathLst>
          </a:custGeom>
          <a:ln w="15217">
            <a:solidFill>
              <a:srgbClr val="FFFFFF"/>
            </a:solidFill>
          </a:ln>
        </p:spPr>
        <p:txBody>
          <a:bodyPr wrap="square" lIns="0" tIns="0" rIns="0" bIns="0" rtlCol="0"/>
          <a:lstStyle/>
          <a:p>
            <a:endParaRPr sz="1154" dirty="0"/>
          </a:p>
        </p:txBody>
      </p:sp>
      <p:sp>
        <p:nvSpPr>
          <p:cNvPr id="55" name="bk object 55"/>
          <p:cNvSpPr/>
          <p:nvPr/>
        </p:nvSpPr>
        <p:spPr>
          <a:xfrm>
            <a:off x="1575409" y="6313291"/>
            <a:ext cx="12796" cy="24435"/>
          </a:xfrm>
          <a:custGeom>
            <a:avLst/>
            <a:gdLst/>
            <a:ahLst/>
            <a:cxnLst/>
            <a:rect l="l" t="t" r="r" b="b"/>
            <a:pathLst>
              <a:path w="15875" h="38100">
                <a:moveTo>
                  <a:pt x="0" y="19018"/>
                </a:moveTo>
                <a:lnTo>
                  <a:pt x="15803" y="19018"/>
                </a:lnTo>
              </a:path>
            </a:pathLst>
          </a:custGeom>
          <a:ln w="39307">
            <a:solidFill>
              <a:srgbClr val="FFFFFF"/>
            </a:solidFill>
          </a:ln>
        </p:spPr>
        <p:txBody>
          <a:bodyPr wrap="square" lIns="0" tIns="0" rIns="0" bIns="0" rtlCol="0"/>
          <a:lstStyle/>
          <a:p>
            <a:endParaRPr sz="1154" dirty="0"/>
          </a:p>
        </p:txBody>
      </p:sp>
      <p:sp>
        <p:nvSpPr>
          <p:cNvPr id="56" name="bk object 56"/>
          <p:cNvSpPr/>
          <p:nvPr/>
        </p:nvSpPr>
        <p:spPr>
          <a:xfrm>
            <a:off x="1575409" y="6342564"/>
            <a:ext cx="56814" cy="0"/>
          </a:xfrm>
          <a:custGeom>
            <a:avLst/>
            <a:gdLst/>
            <a:ahLst/>
            <a:cxnLst/>
            <a:rect l="l" t="t" r="r" b="b"/>
            <a:pathLst>
              <a:path w="70485">
                <a:moveTo>
                  <a:pt x="0" y="0"/>
                </a:moveTo>
                <a:lnTo>
                  <a:pt x="70097" y="0"/>
                </a:lnTo>
              </a:path>
            </a:pathLst>
          </a:custGeom>
          <a:ln w="16484">
            <a:solidFill>
              <a:srgbClr val="FFFFFF"/>
            </a:solidFill>
          </a:ln>
        </p:spPr>
        <p:txBody>
          <a:bodyPr wrap="square" lIns="0" tIns="0" rIns="0" bIns="0" rtlCol="0"/>
          <a:lstStyle/>
          <a:p>
            <a:endParaRPr sz="1154" dirty="0"/>
          </a:p>
        </p:txBody>
      </p:sp>
      <p:sp>
        <p:nvSpPr>
          <p:cNvPr id="57" name="bk object 57"/>
          <p:cNvSpPr/>
          <p:nvPr/>
        </p:nvSpPr>
        <p:spPr>
          <a:xfrm>
            <a:off x="1575409" y="6347443"/>
            <a:ext cx="12796" cy="32580"/>
          </a:xfrm>
          <a:custGeom>
            <a:avLst/>
            <a:gdLst/>
            <a:ahLst/>
            <a:cxnLst/>
            <a:rect l="l" t="t" r="r" b="b"/>
            <a:pathLst>
              <a:path w="15875" h="50800">
                <a:moveTo>
                  <a:pt x="0" y="25358"/>
                </a:moveTo>
                <a:lnTo>
                  <a:pt x="15803" y="25358"/>
                </a:lnTo>
              </a:path>
            </a:pathLst>
          </a:custGeom>
          <a:ln w="51986">
            <a:solidFill>
              <a:srgbClr val="FFFFFF"/>
            </a:solidFill>
          </a:ln>
        </p:spPr>
        <p:txBody>
          <a:bodyPr wrap="square" lIns="0" tIns="0" rIns="0" bIns="0" rtlCol="0"/>
          <a:lstStyle/>
          <a:p>
            <a:endParaRPr sz="1154" dirty="0"/>
          </a:p>
        </p:txBody>
      </p:sp>
      <p:sp>
        <p:nvSpPr>
          <p:cNvPr id="58" name="bk object 58"/>
          <p:cNvSpPr/>
          <p:nvPr/>
        </p:nvSpPr>
        <p:spPr>
          <a:xfrm>
            <a:off x="1575409" y="6384848"/>
            <a:ext cx="56814" cy="0"/>
          </a:xfrm>
          <a:custGeom>
            <a:avLst/>
            <a:gdLst/>
            <a:ahLst/>
            <a:cxnLst/>
            <a:rect l="l" t="t" r="r" b="b"/>
            <a:pathLst>
              <a:path w="70485">
                <a:moveTo>
                  <a:pt x="0" y="0"/>
                </a:moveTo>
                <a:lnTo>
                  <a:pt x="70097" y="0"/>
                </a:lnTo>
              </a:path>
            </a:pathLst>
          </a:custGeom>
          <a:ln w="16484">
            <a:solidFill>
              <a:srgbClr val="FFFFFF"/>
            </a:solidFill>
          </a:ln>
        </p:spPr>
        <p:txBody>
          <a:bodyPr wrap="square" lIns="0" tIns="0" rIns="0" bIns="0" rtlCol="0"/>
          <a:lstStyle/>
          <a:p>
            <a:endParaRPr sz="1154" dirty="0"/>
          </a:p>
        </p:txBody>
      </p:sp>
      <p:sp>
        <p:nvSpPr>
          <p:cNvPr id="59" name="bk object 59"/>
          <p:cNvSpPr/>
          <p:nvPr/>
        </p:nvSpPr>
        <p:spPr>
          <a:xfrm>
            <a:off x="1740774" y="6301021"/>
            <a:ext cx="97761" cy="88372"/>
          </a:xfrm>
          <a:custGeom>
            <a:avLst/>
            <a:gdLst/>
            <a:ahLst/>
            <a:cxnLst/>
            <a:rect l="l" t="t" r="r" b="b"/>
            <a:pathLst>
              <a:path w="121285" h="137795">
                <a:moveTo>
                  <a:pt x="17108" y="137690"/>
                </a:moveTo>
                <a:lnTo>
                  <a:pt x="0" y="137690"/>
                </a:lnTo>
                <a:lnTo>
                  <a:pt x="60238" y="0"/>
                </a:lnTo>
                <a:lnTo>
                  <a:pt x="75529" y="34842"/>
                </a:lnTo>
                <a:lnTo>
                  <a:pt x="60238" y="34842"/>
                </a:lnTo>
                <a:lnTo>
                  <a:pt x="39049" y="83574"/>
                </a:lnTo>
                <a:lnTo>
                  <a:pt x="96915" y="83574"/>
                </a:lnTo>
                <a:lnTo>
                  <a:pt x="102851" y="97099"/>
                </a:lnTo>
                <a:lnTo>
                  <a:pt x="34393" y="97099"/>
                </a:lnTo>
                <a:lnTo>
                  <a:pt x="17108" y="137690"/>
                </a:lnTo>
                <a:close/>
              </a:path>
              <a:path w="121285" h="137795">
                <a:moveTo>
                  <a:pt x="96915" y="83574"/>
                </a:moveTo>
                <a:lnTo>
                  <a:pt x="81422" y="83574"/>
                </a:lnTo>
                <a:lnTo>
                  <a:pt x="60238" y="34842"/>
                </a:lnTo>
                <a:lnTo>
                  <a:pt x="75529" y="34842"/>
                </a:lnTo>
                <a:lnTo>
                  <a:pt x="96915" y="83574"/>
                </a:lnTo>
                <a:close/>
              </a:path>
              <a:path w="121285" h="137795">
                <a:moveTo>
                  <a:pt x="120665" y="137690"/>
                </a:moveTo>
                <a:lnTo>
                  <a:pt x="103551" y="137690"/>
                </a:lnTo>
                <a:lnTo>
                  <a:pt x="86265" y="97099"/>
                </a:lnTo>
                <a:lnTo>
                  <a:pt x="102851" y="97099"/>
                </a:lnTo>
                <a:lnTo>
                  <a:pt x="120665" y="137690"/>
                </a:lnTo>
                <a:close/>
              </a:path>
            </a:pathLst>
          </a:custGeom>
          <a:solidFill>
            <a:srgbClr val="FFFFFF"/>
          </a:solidFill>
        </p:spPr>
        <p:txBody>
          <a:bodyPr wrap="square" lIns="0" tIns="0" rIns="0" bIns="0" rtlCol="0"/>
          <a:lstStyle/>
          <a:p>
            <a:endParaRPr sz="1154" dirty="0"/>
          </a:p>
        </p:txBody>
      </p:sp>
      <p:sp>
        <p:nvSpPr>
          <p:cNvPr id="60" name="bk object 60"/>
          <p:cNvSpPr/>
          <p:nvPr/>
        </p:nvSpPr>
        <p:spPr>
          <a:xfrm>
            <a:off x="1875429" y="6304346"/>
            <a:ext cx="83430" cy="86743"/>
          </a:xfrm>
          <a:custGeom>
            <a:avLst/>
            <a:gdLst/>
            <a:ahLst/>
            <a:cxnLst/>
            <a:rect l="l" t="t" r="r" b="b"/>
            <a:pathLst>
              <a:path w="103505" h="135254">
                <a:moveTo>
                  <a:pt x="65466" y="134897"/>
                </a:moveTo>
                <a:lnTo>
                  <a:pt x="18035" y="125172"/>
                </a:lnTo>
                <a:lnTo>
                  <a:pt x="0" y="0"/>
                </a:lnTo>
                <a:lnTo>
                  <a:pt x="15985" y="0"/>
                </a:lnTo>
                <a:lnTo>
                  <a:pt x="15985" y="82466"/>
                </a:lnTo>
                <a:lnTo>
                  <a:pt x="17909" y="99200"/>
                </a:lnTo>
                <a:lnTo>
                  <a:pt x="23859" y="111161"/>
                </a:lnTo>
                <a:lnTo>
                  <a:pt x="34100" y="118492"/>
                </a:lnTo>
                <a:lnTo>
                  <a:pt x="48899" y="121334"/>
                </a:lnTo>
                <a:lnTo>
                  <a:pt x="90984" y="121334"/>
                </a:lnTo>
                <a:lnTo>
                  <a:pt x="89555" y="123335"/>
                </a:lnTo>
                <a:lnTo>
                  <a:pt x="79037" y="130680"/>
                </a:lnTo>
                <a:lnTo>
                  <a:pt x="65466" y="134897"/>
                </a:lnTo>
                <a:close/>
              </a:path>
              <a:path w="103505" h="135254">
                <a:moveTo>
                  <a:pt x="90984" y="121334"/>
                </a:moveTo>
                <a:lnTo>
                  <a:pt x="48899" y="121334"/>
                </a:lnTo>
                <a:lnTo>
                  <a:pt x="65379" y="119317"/>
                </a:lnTo>
                <a:lnTo>
                  <a:pt x="76907" y="113117"/>
                </a:lnTo>
                <a:lnTo>
                  <a:pt x="83920" y="102610"/>
                </a:lnTo>
                <a:lnTo>
                  <a:pt x="86855" y="87671"/>
                </a:lnTo>
                <a:lnTo>
                  <a:pt x="87006" y="0"/>
                </a:lnTo>
                <a:lnTo>
                  <a:pt x="103003" y="0"/>
                </a:lnTo>
                <a:lnTo>
                  <a:pt x="103003" y="82466"/>
                </a:lnTo>
                <a:lnTo>
                  <a:pt x="101516" y="99234"/>
                </a:lnTo>
                <a:lnTo>
                  <a:pt x="97041" y="112855"/>
                </a:lnTo>
                <a:lnTo>
                  <a:pt x="90984" y="121334"/>
                </a:lnTo>
                <a:close/>
              </a:path>
            </a:pathLst>
          </a:custGeom>
          <a:solidFill>
            <a:srgbClr val="FFFFFF"/>
          </a:solidFill>
        </p:spPr>
        <p:txBody>
          <a:bodyPr wrap="square" lIns="0" tIns="0" rIns="0" bIns="0" rtlCol="0"/>
          <a:lstStyle/>
          <a:p>
            <a:endParaRPr sz="1154" dirty="0"/>
          </a:p>
        </p:txBody>
      </p:sp>
      <p:sp>
        <p:nvSpPr>
          <p:cNvPr id="61" name="bk object 61"/>
          <p:cNvSpPr/>
          <p:nvPr/>
        </p:nvSpPr>
        <p:spPr>
          <a:xfrm>
            <a:off x="2000135" y="6302425"/>
            <a:ext cx="65004" cy="88779"/>
          </a:xfrm>
          <a:custGeom>
            <a:avLst/>
            <a:gdLst/>
            <a:ahLst/>
            <a:cxnLst/>
            <a:rect l="l" t="t" r="r" b="b"/>
            <a:pathLst>
              <a:path w="80644" h="138429">
                <a:moveTo>
                  <a:pt x="72234" y="123335"/>
                </a:moveTo>
                <a:lnTo>
                  <a:pt x="27095" y="123335"/>
                </a:lnTo>
                <a:lnTo>
                  <a:pt x="45658" y="122460"/>
                </a:lnTo>
                <a:lnTo>
                  <a:pt x="57538" y="116943"/>
                </a:lnTo>
                <a:lnTo>
                  <a:pt x="63428" y="107813"/>
                </a:lnTo>
                <a:lnTo>
                  <a:pt x="61978" y="92649"/>
                </a:lnTo>
                <a:lnTo>
                  <a:pt x="55936" y="82232"/>
                </a:lnTo>
                <a:lnTo>
                  <a:pt x="45488" y="75133"/>
                </a:lnTo>
                <a:lnTo>
                  <a:pt x="27567" y="67488"/>
                </a:lnTo>
                <a:lnTo>
                  <a:pt x="14470" y="59989"/>
                </a:lnTo>
                <a:lnTo>
                  <a:pt x="5901" y="50347"/>
                </a:lnTo>
                <a:lnTo>
                  <a:pt x="1776" y="38481"/>
                </a:lnTo>
                <a:lnTo>
                  <a:pt x="3956" y="22956"/>
                </a:lnTo>
                <a:lnTo>
                  <a:pt x="10644" y="11180"/>
                </a:lnTo>
                <a:lnTo>
                  <a:pt x="21155" y="3434"/>
                </a:lnTo>
                <a:lnTo>
                  <a:pt x="34804" y="0"/>
                </a:lnTo>
                <a:lnTo>
                  <a:pt x="50317" y="1656"/>
                </a:lnTo>
                <a:lnTo>
                  <a:pt x="62094" y="6824"/>
                </a:lnTo>
                <a:lnTo>
                  <a:pt x="68239" y="13068"/>
                </a:lnTo>
                <a:lnTo>
                  <a:pt x="39407" y="13068"/>
                </a:lnTo>
                <a:lnTo>
                  <a:pt x="24860" y="17116"/>
                </a:lnTo>
                <a:lnTo>
                  <a:pt x="17780" y="27908"/>
                </a:lnTo>
                <a:lnTo>
                  <a:pt x="20268" y="41496"/>
                </a:lnTo>
                <a:lnTo>
                  <a:pt x="28843" y="50351"/>
                </a:lnTo>
                <a:lnTo>
                  <a:pt x="54142" y="61933"/>
                </a:lnTo>
                <a:lnTo>
                  <a:pt x="66904" y="69387"/>
                </a:lnTo>
                <a:lnTo>
                  <a:pt x="75446" y="79116"/>
                </a:lnTo>
                <a:lnTo>
                  <a:pt x="79773" y="91072"/>
                </a:lnTo>
                <a:lnTo>
                  <a:pt x="80358" y="98253"/>
                </a:lnTo>
                <a:lnTo>
                  <a:pt x="78074" y="112778"/>
                </a:lnTo>
                <a:lnTo>
                  <a:pt x="72234" y="123335"/>
                </a:lnTo>
                <a:close/>
              </a:path>
              <a:path w="80644" h="138429">
                <a:moveTo>
                  <a:pt x="60098" y="28203"/>
                </a:moveTo>
                <a:lnTo>
                  <a:pt x="50957" y="17361"/>
                </a:lnTo>
                <a:lnTo>
                  <a:pt x="39407" y="13068"/>
                </a:lnTo>
                <a:lnTo>
                  <a:pt x="68239" y="13068"/>
                </a:lnTo>
                <a:lnTo>
                  <a:pt x="70532" y="15399"/>
                </a:lnTo>
                <a:lnTo>
                  <a:pt x="60098" y="28203"/>
                </a:lnTo>
                <a:close/>
              </a:path>
              <a:path w="80644" h="138429">
                <a:moveTo>
                  <a:pt x="47763" y="137940"/>
                </a:moveTo>
                <a:lnTo>
                  <a:pt x="30153" y="136913"/>
                </a:lnTo>
                <a:lnTo>
                  <a:pt x="16577" y="132833"/>
                </a:lnTo>
                <a:lnTo>
                  <a:pt x="6653" y="125902"/>
                </a:lnTo>
                <a:lnTo>
                  <a:pt x="0" y="116320"/>
                </a:lnTo>
                <a:lnTo>
                  <a:pt x="11377" y="101025"/>
                </a:lnTo>
                <a:lnTo>
                  <a:pt x="17416" y="115159"/>
                </a:lnTo>
                <a:lnTo>
                  <a:pt x="27095" y="123335"/>
                </a:lnTo>
                <a:lnTo>
                  <a:pt x="72234" y="123335"/>
                </a:lnTo>
                <a:lnTo>
                  <a:pt x="71551" y="124569"/>
                </a:lnTo>
                <a:lnTo>
                  <a:pt x="61283" y="133125"/>
                </a:lnTo>
                <a:lnTo>
                  <a:pt x="47763" y="137940"/>
                </a:lnTo>
                <a:close/>
              </a:path>
            </a:pathLst>
          </a:custGeom>
          <a:solidFill>
            <a:srgbClr val="FFFFFF"/>
          </a:solidFill>
        </p:spPr>
        <p:txBody>
          <a:bodyPr wrap="square" lIns="0" tIns="0" rIns="0" bIns="0" rtlCol="0"/>
          <a:lstStyle/>
          <a:p>
            <a:endParaRPr sz="1154" dirty="0"/>
          </a:p>
        </p:txBody>
      </p:sp>
      <p:sp>
        <p:nvSpPr>
          <p:cNvPr id="62" name="bk object 62"/>
          <p:cNvSpPr/>
          <p:nvPr/>
        </p:nvSpPr>
        <p:spPr>
          <a:xfrm>
            <a:off x="2095491" y="6309162"/>
            <a:ext cx="73705" cy="0"/>
          </a:xfrm>
          <a:custGeom>
            <a:avLst/>
            <a:gdLst/>
            <a:ahLst/>
            <a:cxnLst/>
            <a:rect l="l" t="t" r="r" b="b"/>
            <a:pathLst>
              <a:path w="91439">
                <a:moveTo>
                  <a:pt x="0" y="0"/>
                </a:moveTo>
                <a:lnTo>
                  <a:pt x="90905" y="0"/>
                </a:lnTo>
              </a:path>
            </a:pathLst>
          </a:custGeom>
          <a:ln w="16288">
            <a:solidFill>
              <a:srgbClr val="FFFFFF"/>
            </a:solidFill>
          </a:ln>
        </p:spPr>
        <p:txBody>
          <a:bodyPr wrap="square" lIns="0" tIns="0" rIns="0" bIns="0" rtlCol="0"/>
          <a:lstStyle/>
          <a:p>
            <a:endParaRPr sz="1154" dirty="0"/>
          </a:p>
        </p:txBody>
      </p:sp>
      <p:sp>
        <p:nvSpPr>
          <p:cNvPr id="63" name="bk object 63"/>
          <p:cNvSpPr/>
          <p:nvPr/>
        </p:nvSpPr>
        <p:spPr>
          <a:xfrm>
            <a:off x="2132201" y="6313979"/>
            <a:ext cx="0" cy="75340"/>
          </a:xfrm>
          <a:custGeom>
            <a:avLst/>
            <a:gdLst/>
            <a:ahLst/>
            <a:cxnLst/>
            <a:rect l="l" t="t" r="r" b="b"/>
            <a:pathLst>
              <a:path h="117475">
                <a:moveTo>
                  <a:pt x="0" y="0"/>
                </a:moveTo>
                <a:lnTo>
                  <a:pt x="0" y="117485"/>
                </a:lnTo>
              </a:path>
            </a:pathLst>
          </a:custGeom>
          <a:ln w="17266">
            <a:solidFill>
              <a:srgbClr val="FFFFFF"/>
            </a:solidFill>
          </a:ln>
        </p:spPr>
        <p:txBody>
          <a:bodyPr wrap="square" lIns="0" tIns="0" rIns="0" bIns="0" rtlCol="0"/>
          <a:lstStyle/>
          <a:p>
            <a:endParaRPr sz="1154" dirty="0"/>
          </a:p>
        </p:txBody>
      </p:sp>
      <p:sp>
        <p:nvSpPr>
          <p:cNvPr id="64" name="bk object 64"/>
          <p:cNvSpPr/>
          <p:nvPr/>
        </p:nvSpPr>
        <p:spPr>
          <a:xfrm>
            <a:off x="2205709" y="6304346"/>
            <a:ext cx="69610" cy="85114"/>
          </a:xfrm>
          <a:custGeom>
            <a:avLst/>
            <a:gdLst/>
            <a:ahLst/>
            <a:cxnLst/>
            <a:rect l="l" t="t" r="r" b="b"/>
            <a:pathLst>
              <a:path w="86360" h="132715">
                <a:moveTo>
                  <a:pt x="15432" y="132504"/>
                </a:moveTo>
                <a:lnTo>
                  <a:pt x="0" y="132504"/>
                </a:lnTo>
                <a:lnTo>
                  <a:pt x="0" y="0"/>
                </a:lnTo>
                <a:lnTo>
                  <a:pt x="31230" y="0"/>
                </a:lnTo>
                <a:lnTo>
                  <a:pt x="45287" y="560"/>
                </a:lnTo>
                <a:lnTo>
                  <a:pt x="56987" y="3735"/>
                </a:lnTo>
                <a:lnTo>
                  <a:pt x="66979" y="13348"/>
                </a:lnTo>
                <a:lnTo>
                  <a:pt x="15432" y="13348"/>
                </a:lnTo>
                <a:lnTo>
                  <a:pt x="15432" y="57632"/>
                </a:lnTo>
                <a:lnTo>
                  <a:pt x="65851" y="57632"/>
                </a:lnTo>
                <a:lnTo>
                  <a:pt x="58446" y="64830"/>
                </a:lnTo>
                <a:lnTo>
                  <a:pt x="46563" y="68752"/>
                </a:lnTo>
                <a:lnTo>
                  <a:pt x="35510" y="69310"/>
                </a:lnTo>
                <a:lnTo>
                  <a:pt x="15432" y="69310"/>
                </a:lnTo>
                <a:lnTo>
                  <a:pt x="15432" y="132504"/>
                </a:lnTo>
                <a:close/>
              </a:path>
              <a:path w="86360" h="132715">
                <a:moveTo>
                  <a:pt x="65851" y="57632"/>
                </a:moveTo>
                <a:lnTo>
                  <a:pt x="27514" y="57632"/>
                </a:lnTo>
                <a:lnTo>
                  <a:pt x="44981" y="56144"/>
                </a:lnTo>
                <a:lnTo>
                  <a:pt x="55300" y="49775"/>
                </a:lnTo>
                <a:lnTo>
                  <a:pt x="55253" y="30054"/>
                </a:lnTo>
                <a:lnTo>
                  <a:pt x="50295" y="19065"/>
                </a:lnTo>
                <a:lnTo>
                  <a:pt x="40653" y="14325"/>
                </a:lnTo>
                <a:lnTo>
                  <a:pt x="15432" y="13348"/>
                </a:lnTo>
                <a:lnTo>
                  <a:pt x="66979" y="13348"/>
                </a:lnTo>
                <a:lnTo>
                  <a:pt x="67228" y="13588"/>
                </a:lnTo>
                <a:lnTo>
                  <a:pt x="72725" y="24836"/>
                </a:lnTo>
                <a:lnTo>
                  <a:pt x="71710" y="43501"/>
                </a:lnTo>
                <a:lnTo>
                  <a:pt x="66889" y="56623"/>
                </a:lnTo>
                <a:lnTo>
                  <a:pt x="65851" y="57632"/>
                </a:lnTo>
                <a:close/>
              </a:path>
              <a:path w="86360" h="132715">
                <a:moveTo>
                  <a:pt x="86271" y="132504"/>
                </a:moveTo>
                <a:lnTo>
                  <a:pt x="66188" y="132504"/>
                </a:lnTo>
                <a:lnTo>
                  <a:pt x="17655" y="69310"/>
                </a:lnTo>
                <a:lnTo>
                  <a:pt x="35510" y="69310"/>
                </a:lnTo>
                <a:lnTo>
                  <a:pt x="86271" y="132504"/>
                </a:lnTo>
                <a:close/>
              </a:path>
            </a:pathLst>
          </a:custGeom>
          <a:solidFill>
            <a:srgbClr val="FFFFFF"/>
          </a:solidFill>
        </p:spPr>
        <p:txBody>
          <a:bodyPr wrap="square" lIns="0" tIns="0" rIns="0" bIns="0" rtlCol="0"/>
          <a:lstStyle/>
          <a:p>
            <a:endParaRPr sz="1154" dirty="0"/>
          </a:p>
        </p:txBody>
      </p:sp>
      <p:sp>
        <p:nvSpPr>
          <p:cNvPr id="65" name="bk object 65"/>
          <p:cNvSpPr/>
          <p:nvPr/>
        </p:nvSpPr>
        <p:spPr>
          <a:xfrm>
            <a:off x="2301487" y="6301021"/>
            <a:ext cx="97249" cy="88372"/>
          </a:xfrm>
          <a:custGeom>
            <a:avLst/>
            <a:gdLst/>
            <a:ahLst/>
            <a:cxnLst/>
            <a:rect l="l" t="t" r="r" b="b"/>
            <a:pathLst>
              <a:path w="120650" h="137795">
                <a:moveTo>
                  <a:pt x="17097" y="137690"/>
                </a:moveTo>
                <a:lnTo>
                  <a:pt x="0" y="137690"/>
                </a:lnTo>
                <a:lnTo>
                  <a:pt x="60227" y="0"/>
                </a:lnTo>
                <a:lnTo>
                  <a:pt x="75519" y="34842"/>
                </a:lnTo>
                <a:lnTo>
                  <a:pt x="60227" y="34842"/>
                </a:lnTo>
                <a:lnTo>
                  <a:pt x="39043" y="83574"/>
                </a:lnTo>
                <a:lnTo>
                  <a:pt x="96908" y="83574"/>
                </a:lnTo>
                <a:lnTo>
                  <a:pt x="102844" y="97099"/>
                </a:lnTo>
                <a:lnTo>
                  <a:pt x="34388" y="97099"/>
                </a:lnTo>
                <a:lnTo>
                  <a:pt x="17097" y="137690"/>
                </a:lnTo>
                <a:close/>
              </a:path>
              <a:path w="120650" h="137795">
                <a:moveTo>
                  <a:pt x="96908" y="83574"/>
                </a:moveTo>
                <a:lnTo>
                  <a:pt x="81422" y="83574"/>
                </a:lnTo>
                <a:lnTo>
                  <a:pt x="60227" y="34842"/>
                </a:lnTo>
                <a:lnTo>
                  <a:pt x="75519" y="34842"/>
                </a:lnTo>
                <a:lnTo>
                  <a:pt x="96908" y="83574"/>
                </a:lnTo>
                <a:close/>
              </a:path>
              <a:path w="120650" h="137795">
                <a:moveTo>
                  <a:pt x="120659" y="137690"/>
                </a:moveTo>
                <a:lnTo>
                  <a:pt x="103551" y="137690"/>
                </a:lnTo>
                <a:lnTo>
                  <a:pt x="86265" y="97099"/>
                </a:lnTo>
                <a:lnTo>
                  <a:pt x="102844" y="97099"/>
                </a:lnTo>
                <a:lnTo>
                  <a:pt x="120659" y="137690"/>
                </a:lnTo>
                <a:close/>
              </a:path>
            </a:pathLst>
          </a:custGeom>
          <a:solidFill>
            <a:srgbClr val="FFFFFF"/>
          </a:solidFill>
        </p:spPr>
        <p:txBody>
          <a:bodyPr wrap="square" lIns="0" tIns="0" rIns="0" bIns="0" rtlCol="0"/>
          <a:lstStyle/>
          <a:p>
            <a:endParaRPr sz="1154" dirty="0"/>
          </a:p>
        </p:txBody>
      </p:sp>
      <p:sp>
        <p:nvSpPr>
          <p:cNvPr id="66" name="bk object 66"/>
          <p:cNvSpPr/>
          <p:nvPr/>
        </p:nvSpPr>
        <p:spPr>
          <a:xfrm>
            <a:off x="2444798" y="6304346"/>
            <a:ext cx="0" cy="75748"/>
          </a:xfrm>
          <a:custGeom>
            <a:avLst/>
            <a:gdLst/>
            <a:ahLst/>
            <a:cxnLst/>
            <a:rect l="l" t="t" r="r" b="b"/>
            <a:pathLst>
              <a:path h="118109">
                <a:moveTo>
                  <a:pt x="0" y="0"/>
                </a:moveTo>
                <a:lnTo>
                  <a:pt x="0" y="117915"/>
                </a:lnTo>
              </a:path>
            </a:pathLst>
          </a:custGeom>
          <a:ln w="17073">
            <a:solidFill>
              <a:srgbClr val="FFFFFF"/>
            </a:solidFill>
          </a:ln>
        </p:spPr>
        <p:txBody>
          <a:bodyPr wrap="square" lIns="0" tIns="0" rIns="0" bIns="0" rtlCol="0"/>
          <a:lstStyle/>
          <a:p>
            <a:endParaRPr sz="1154" dirty="0"/>
          </a:p>
        </p:txBody>
      </p:sp>
      <p:sp>
        <p:nvSpPr>
          <p:cNvPr id="67" name="bk object 67"/>
          <p:cNvSpPr/>
          <p:nvPr/>
        </p:nvSpPr>
        <p:spPr>
          <a:xfrm>
            <a:off x="2438429" y="6384848"/>
            <a:ext cx="53231" cy="0"/>
          </a:xfrm>
          <a:custGeom>
            <a:avLst/>
            <a:gdLst/>
            <a:ahLst/>
            <a:cxnLst/>
            <a:rect l="l" t="t" r="r" b="b"/>
            <a:pathLst>
              <a:path w="66039">
                <a:moveTo>
                  <a:pt x="0" y="0"/>
                </a:moveTo>
                <a:lnTo>
                  <a:pt x="66005" y="0"/>
                </a:lnTo>
              </a:path>
            </a:pathLst>
          </a:custGeom>
          <a:ln w="16484">
            <a:solidFill>
              <a:srgbClr val="FFFFFF"/>
            </a:solidFill>
          </a:ln>
        </p:spPr>
        <p:txBody>
          <a:bodyPr wrap="square" lIns="0" tIns="0" rIns="0" bIns="0" rtlCol="0"/>
          <a:lstStyle/>
          <a:p>
            <a:endParaRPr sz="1154" dirty="0"/>
          </a:p>
        </p:txBody>
      </p:sp>
      <p:sp>
        <p:nvSpPr>
          <p:cNvPr id="68" name="bk object 68"/>
          <p:cNvSpPr/>
          <p:nvPr/>
        </p:nvSpPr>
        <p:spPr>
          <a:xfrm>
            <a:off x="2528408" y="6304345"/>
            <a:ext cx="0" cy="85114"/>
          </a:xfrm>
          <a:custGeom>
            <a:avLst/>
            <a:gdLst/>
            <a:ahLst/>
            <a:cxnLst/>
            <a:rect l="l" t="t" r="r" b="b"/>
            <a:pathLst>
              <a:path h="132715">
                <a:moveTo>
                  <a:pt x="0" y="0"/>
                </a:moveTo>
                <a:lnTo>
                  <a:pt x="0" y="132504"/>
                </a:lnTo>
              </a:path>
            </a:pathLst>
          </a:custGeom>
          <a:ln w="17078">
            <a:solidFill>
              <a:srgbClr val="FFFFFF"/>
            </a:solidFill>
          </a:ln>
        </p:spPr>
        <p:txBody>
          <a:bodyPr wrap="square" lIns="0" tIns="0" rIns="0" bIns="0" rtlCol="0"/>
          <a:lstStyle/>
          <a:p>
            <a:endParaRPr sz="1154" dirty="0"/>
          </a:p>
        </p:txBody>
      </p:sp>
      <p:sp>
        <p:nvSpPr>
          <p:cNvPr id="69" name="bk object 69"/>
          <p:cNvSpPr/>
          <p:nvPr/>
        </p:nvSpPr>
        <p:spPr>
          <a:xfrm>
            <a:off x="2570585" y="6301021"/>
            <a:ext cx="97761" cy="88372"/>
          </a:xfrm>
          <a:custGeom>
            <a:avLst/>
            <a:gdLst/>
            <a:ahLst/>
            <a:cxnLst/>
            <a:rect l="l" t="t" r="r" b="b"/>
            <a:pathLst>
              <a:path w="121285" h="137795">
                <a:moveTo>
                  <a:pt x="17108" y="137690"/>
                </a:moveTo>
                <a:lnTo>
                  <a:pt x="0" y="137690"/>
                </a:lnTo>
                <a:lnTo>
                  <a:pt x="60238" y="0"/>
                </a:lnTo>
                <a:lnTo>
                  <a:pt x="75529" y="34842"/>
                </a:lnTo>
                <a:lnTo>
                  <a:pt x="60238" y="34842"/>
                </a:lnTo>
                <a:lnTo>
                  <a:pt x="39049" y="83574"/>
                </a:lnTo>
                <a:lnTo>
                  <a:pt x="96915" y="83574"/>
                </a:lnTo>
                <a:lnTo>
                  <a:pt x="102851" y="97099"/>
                </a:lnTo>
                <a:lnTo>
                  <a:pt x="34393" y="97099"/>
                </a:lnTo>
                <a:lnTo>
                  <a:pt x="17108" y="137690"/>
                </a:lnTo>
                <a:close/>
              </a:path>
              <a:path w="121285" h="137795">
                <a:moveTo>
                  <a:pt x="96915" y="83574"/>
                </a:moveTo>
                <a:lnTo>
                  <a:pt x="81427" y="83574"/>
                </a:lnTo>
                <a:lnTo>
                  <a:pt x="60238" y="34842"/>
                </a:lnTo>
                <a:lnTo>
                  <a:pt x="75529" y="34842"/>
                </a:lnTo>
                <a:lnTo>
                  <a:pt x="96915" y="83574"/>
                </a:lnTo>
                <a:close/>
              </a:path>
              <a:path w="121285" h="137795">
                <a:moveTo>
                  <a:pt x="120665" y="137690"/>
                </a:moveTo>
                <a:lnTo>
                  <a:pt x="103551" y="137690"/>
                </a:lnTo>
                <a:lnTo>
                  <a:pt x="86265" y="97099"/>
                </a:lnTo>
                <a:lnTo>
                  <a:pt x="102851" y="97099"/>
                </a:lnTo>
                <a:lnTo>
                  <a:pt x="120665" y="137690"/>
                </a:lnTo>
                <a:close/>
              </a:path>
            </a:pathLst>
          </a:custGeom>
          <a:solidFill>
            <a:srgbClr val="FFFFFF"/>
          </a:solidFill>
        </p:spPr>
        <p:txBody>
          <a:bodyPr wrap="square" lIns="0" tIns="0" rIns="0" bIns="0" rtlCol="0"/>
          <a:lstStyle/>
          <a:p>
            <a:endParaRPr sz="1154" dirty="0"/>
          </a:p>
        </p:txBody>
      </p:sp>
      <p:sp>
        <p:nvSpPr>
          <p:cNvPr id="70" name="bk object 70"/>
          <p:cNvSpPr/>
          <p:nvPr/>
        </p:nvSpPr>
        <p:spPr>
          <a:xfrm>
            <a:off x="585766" y="6257398"/>
            <a:ext cx="2082672" cy="0"/>
          </a:xfrm>
          <a:custGeom>
            <a:avLst/>
            <a:gdLst/>
            <a:ahLst/>
            <a:cxnLst/>
            <a:rect l="l" t="t" r="r" b="b"/>
            <a:pathLst>
              <a:path w="2583815">
                <a:moveTo>
                  <a:pt x="0" y="0"/>
                </a:moveTo>
                <a:lnTo>
                  <a:pt x="2583665" y="0"/>
                </a:lnTo>
              </a:path>
            </a:pathLst>
          </a:custGeom>
          <a:ln w="6781">
            <a:solidFill>
              <a:srgbClr val="FFFFFF"/>
            </a:solidFill>
          </a:ln>
        </p:spPr>
        <p:txBody>
          <a:bodyPr wrap="square" lIns="0" tIns="0" rIns="0" bIns="0" rtlCol="0"/>
          <a:lstStyle/>
          <a:p>
            <a:endParaRPr sz="1154" dirty="0"/>
          </a:p>
        </p:txBody>
      </p:sp>
      <p:sp>
        <p:nvSpPr>
          <p:cNvPr id="71" name="Title 1"/>
          <p:cNvSpPr>
            <a:spLocks noGrp="1"/>
          </p:cNvSpPr>
          <p:nvPr>
            <p:ph type="ctrTitle"/>
          </p:nvPr>
        </p:nvSpPr>
        <p:spPr>
          <a:xfrm>
            <a:off x="1034603" y="880749"/>
            <a:ext cx="9144000" cy="1006475"/>
          </a:xfrm>
        </p:spPr>
        <p:txBody>
          <a:bodyPr anchor="b">
            <a:normAutofit/>
          </a:bodyPr>
          <a:lstStyle>
            <a:lvl1pPr algn="l">
              <a:defRPr sz="480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endParaRPr lang="en-AU" dirty="0"/>
          </a:p>
        </p:txBody>
      </p:sp>
      <p:sp>
        <p:nvSpPr>
          <p:cNvPr id="72" name="Subtitle 2"/>
          <p:cNvSpPr>
            <a:spLocks noGrp="1"/>
          </p:cNvSpPr>
          <p:nvPr>
            <p:ph type="subTitle" idx="1"/>
          </p:nvPr>
        </p:nvSpPr>
        <p:spPr>
          <a:xfrm>
            <a:off x="1034603" y="2249756"/>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AU" dirty="0"/>
          </a:p>
        </p:txBody>
      </p:sp>
    </p:spTree>
    <p:extLst>
      <p:ext uri="{BB962C8B-B14F-4D97-AF65-F5344CB8AC3E}">
        <p14:creationId xmlns:p14="http://schemas.microsoft.com/office/powerpoint/2010/main" val="347523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6" name="bk object 16"/>
          <p:cNvSpPr/>
          <p:nvPr userDrawn="1"/>
        </p:nvSpPr>
        <p:spPr>
          <a:xfrm>
            <a:off x="0" y="0"/>
            <a:ext cx="12187393" cy="6852299"/>
          </a:xfrm>
          <a:custGeom>
            <a:avLst/>
            <a:gdLst/>
            <a:ahLst/>
            <a:cxnLst/>
            <a:rect l="l" t="t" r="r" b="b"/>
            <a:pathLst>
              <a:path w="15119985" h="10684510">
                <a:moveTo>
                  <a:pt x="0" y="10684078"/>
                </a:moveTo>
                <a:lnTo>
                  <a:pt x="15119985" y="10684078"/>
                </a:lnTo>
                <a:lnTo>
                  <a:pt x="15119985" y="0"/>
                </a:lnTo>
                <a:lnTo>
                  <a:pt x="0" y="0"/>
                </a:lnTo>
                <a:lnTo>
                  <a:pt x="0" y="10684078"/>
                </a:lnTo>
              </a:path>
            </a:pathLst>
          </a:custGeom>
          <a:solidFill>
            <a:srgbClr val="0070BA"/>
          </a:solidFill>
        </p:spPr>
        <p:txBody>
          <a:bodyPr wrap="square" lIns="0" tIns="0" rIns="0" bIns="0" rtlCol="0"/>
          <a:lstStyle/>
          <a:p>
            <a:endParaRPr sz="1154" dirty="0"/>
          </a:p>
        </p:txBody>
      </p:sp>
      <p:sp>
        <p:nvSpPr>
          <p:cNvPr id="17" name="bk object 17"/>
          <p:cNvSpPr/>
          <p:nvPr/>
        </p:nvSpPr>
        <p:spPr>
          <a:xfrm>
            <a:off x="8017866" y="2424196"/>
            <a:ext cx="4169527" cy="4432908"/>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54" dirty="0"/>
          </a:p>
        </p:txBody>
      </p:sp>
      <p:sp>
        <p:nvSpPr>
          <p:cNvPr id="18" name="bk object 18"/>
          <p:cNvSpPr/>
          <p:nvPr/>
        </p:nvSpPr>
        <p:spPr>
          <a:xfrm>
            <a:off x="1190250" y="5858125"/>
            <a:ext cx="232887" cy="171043"/>
          </a:xfrm>
          <a:custGeom>
            <a:avLst/>
            <a:gdLst/>
            <a:ahLst/>
            <a:cxnLst/>
            <a:rect l="l" t="t" r="r" b="b"/>
            <a:pathLst>
              <a:path w="288925" h="266700">
                <a:moveTo>
                  <a:pt x="186864" y="266551"/>
                </a:moveTo>
                <a:lnTo>
                  <a:pt x="102705" y="266551"/>
                </a:lnTo>
                <a:lnTo>
                  <a:pt x="0" y="0"/>
                </a:lnTo>
                <a:lnTo>
                  <a:pt x="100847" y="0"/>
                </a:lnTo>
                <a:lnTo>
                  <a:pt x="144596" y="147583"/>
                </a:lnTo>
                <a:lnTo>
                  <a:pt x="232373" y="147583"/>
                </a:lnTo>
                <a:lnTo>
                  <a:pt x="186864" y="266551"/>
                </a:lnTo>
                <a:close/>
              </a:path>
              <a:path w="288925" h="266700">
                <a:moveTo>
                  <a:pt x="232373" y="147583"/>
                </a:moveTo>
                <a:lnTo>
                  <a:pt x="144596" y="147583"/>
                </a:lnTo>
                <a:lnTo>
                  <a:pt x="187975" y="0"/>
                </a:lnTo>
                <a:lnTo>
                  <a:pt x="288828" y="0"/>
                </a:lnTo>
                <a:lnTo>
                  <a:pt x="232373" y="147583"/>
                </a:lnTo>
                <a:close/>
              </a:path>
            </a:pathLst>
          </a:custGeom>
          <a:solidFill>
            <a:srgbClr val="FFFFFF"/>
          </a:solidFill>
        </p:spPr>
        <p:txBody>
          <a:bodyPr wrap="square" lIns="0" tIns="0" rIns="0" bIns="0" rtlCol="0"/>
          <a:lstStyle/>
          <a:p>
            <a:endParaRPr sz="1154" dirty="0"/>
          </a:p>
        </p:txBody>
      </p:sp>
      <p:sp>
        <p:nvSpPr>
          <p:cNvPr id="19" name="bk object 19"/>
          <p:cNvSpPr/>
          <p:nvPr/>
        </p:nvSpPr>
        <p:spPr>
          <a:xfrm>
            <a:off x="1437768" y="5858126"/>
            <a:ext cx="77288" cy="171043"/>
          </a:xfrm>
          <a:custGeom>
            <a:avLst/>
            <a:gdLst/>
            <a:ahLst/>
            <a:cxnLst/>
            <a:rect l="l" t="t" r="r" b="b"/>
            <a:pathLst>
              <a:path w="95885" h="266700">
                <a:moveTo>
                  <a:pt x="0" y="0"/>
                </a:moveTo>
                <a:lnTo>
                  <a:pt x="95577" y="0"/>
                </a:lnTo>
                <a:lnTo>
                  <a:pt x="95577" y="266551"/>
                </a:lnTo>
                <a:lnTo>
                  <a:pt x="0" y="266551"/>
                </a:lnTo>
                <a:lnTo>
                  <a:pt x="0" y="0"/>
                </a:lnTo>
                <a:close/>
              </a:path>
            </a:pathLst>
          </a:custGeom>
          <a:solidFill>
            <a:srgbClr val="FFFFFF"/>
          </a:solidFill>
        </p:spPr>
        <p:txBody>
          <a:bodyPr wrap="square" lIns="0" tIns="0" rIns="0" bIns="0" rtlCol="0"/>
          <a:lstStyle/>
          <a:p>
            <a:endParaRPr sz="1154" dirty="0"/>
          </a:p>
        </p:txBody>
      </p:sp>
      <p:sp>
        <p:nvSpPr>
          <p:cNvPr id="20" name="bk object 20"/>
          <p:cNvSpPr/>
          <p:nvPr/>
        </p:nvSpPr>
        <p:spPr>
          <a:xfrm>
            <a:off x="1526103" y="5855675"/>
            <a:ext cx="161229" cy="176744"/>
          </a:xfrm>
          <a:custGeom>
            <a:avLst/>
            <a:gdLst/>
            <a:ahLst/>
            <a:cxnLst/>
            <a:rect l="l" t="t" r="r" b="b"/>
            <a:pathLst>
              <a:path w="200025" h="275590">
                <a:moveTo>
                  <a:pt x="147821" y="275466"/>
                </a:moveTo>
                <a:lnTo>
                  <a:pt x="100710" y="269553"/>
                </a:lnTo>
                <a:lnTo>
                  <a:pt x="61121" y="252642"/>
                </a:lnTo>
                <a:lnTo>
                  <a:pt x="30306" y="226359"/>
                </a:lnTo>
                <a:lnTo>
                  <a:pt x="9515" y="192336"/>
                </a:lnTo>
                <a:lnTo>
                  <a:pt x="0" y="152199"/>
                </a:lnTo>
                <a:lnTo>
                  <a:pt x="606" y="135901"/>
                </a:lnTo>
                <a:lnTo>
                  <a:pt x="10239" y="91266"/>
                </a:lnTo>
                <a:lnTo>
                  <a:pt x="30225" y="54045"/>
                </a:lnTo>
                <a:lnTo>
                  <a:pt x="58810" y="25551"/>
                </a:lnTo>
                <a:lnTo>
                  <a:pt x="94238" y="7098"/>
                </a:lnTo>
                <a:lnTo>
                  <a:pt x="134753" y="0"/>
                </a:lnTo>
                <a:lnTo>
                  <a:pt x="147918" y="385"/>
                </a:lnTo>
                <a:lnTo>
                  <a:pt x="187046" y="6236"/>
                </a:lnTo>
                <a:lnTo>
                  <a:pt x="199189" y="84781"/>
                </a:lnTo>
                <a:lnTo>
                  <a:pt x="152964" y="84781"/>
                </a:lnTo>
                <a:lnTo>
                  <a:pt x="137907" y="86622"/>
                </a:lnTo>
                <a:lnTo>
                  <a:pt x="124649" y="91851"/>
                </a:lnTo>
                <a:lnTo>
                  <a:pt x="113610" y="100013"/>
                </a:lnTo>
                <a:lnTo>
                  <a:pt x="105212" y="110652"/>
                </a:lnTo>
                <a:lnTo>
                  <a:pt x="99874" y="123310"/>
                </a:lnTo>
                <a:lnTo>
                  <a:pt x="100616" y="141288"/>
                </a:lnTo>
                <a:lnTo>
                  <a:pt x="118929" y="178206"/>
                </a:lnTo>
                <a:lnTo>
                  <a:pt x="141204" y="188509"/>
                </a:lnTo>
                <a:lnTo>
                  <a:pt x="192442" y="188509"/>
                </a:lnTo>
                <a:lnTo>
                  <a:pt x="199617" y="266480"/>
                </a:lnTo>
                <a:lnTo>
                  <a:pt x="184035" y="270101"/>
                </a:lnTo>
                <a:lnTo>
                  <a:pt x="170622" y="272753"/>
                </a:lnTo>
                <a:lnTo>
                  <a:pt x="158757" y="274515"/>
                </a:lnTo>
                <a:lnTo>
                  <a:pt x="147821" y="275466"/>
                </a:lnTo>
                <a:close/>
              </a:path>
              <a:path w="200025" h="275590">
                <a:moveTo>
                  <a:pt x="199617" y="105173"/>
                </a:moveTo>
                <a:lnTo>
                  <a:pt x="188236" y="96374"/>
                </a:lnTo>
                <a:lnTo>
                  <a:pt x="176796" y="90063"/>
                </a:lnTo>
                <a:lnTo>
                  <a:pt x="165104" y="86209"/>
                </a:lnTo>
                <a:lnTo>
                  <a:pt x="152964" y="84781"/>
                </a:lnTo>
                <a:lnTo>
                  <a:pt x="199189" y="84781"/>
                </a:lnTo>
                <a:lnTo>
                  <a:pt x="199617" y="105173"/>
                </a:lnTo>
                <a:close/>
              </a:path>
              <a:path w="200025" h="275590">
                <a:moveTo>
                  <a:pt x="192442" y="188509"/>
                </a:moveTo>
                <a:lnTo>
                  <a:pt x="141204" y="188509"/>
                </a:lnTo>
                <a:lnTo>
                  <a:pt x="156858" y="188232"/>
                </a:lnTo>
                <a:lnTo>
                  <a:pt x="169911" y="186311"/>
                </a:lnTo>
                <a:lnTo>
                  <a:pt x="181169" y="182772"/>
                </a:lnTo>
                <a:lnTo>
                  <a:pt x="191442" y="177641"/>
                </a:lnTo>
                <a:lnTo>
                  <a:pt x="192442" y="188509"/>
                </a:lnTo>
                <a:close/>
              </a:path>
            </a:pathLst>
          </a:custGeom>
          <a:solidFill>
            <a:srgbClr val="FFFFFF"/>
          </a:solidFill>
        </p:spPr>
        <p:txBody>
          <a:bodyPr wrap="square" lIns="0" tIns="0" rIns="0" bIns="0" rtlCol="0"/>
          <a:lstStyle/>
          <a:p>
            <a:endParaRPr sz="1154" dirty="0"/>
          </a:p>
        </p:txBody>
      </p:sp>
      <p:sp>
        <p:nvSpPr>
          <p:cNvPr id="21" name="bk object 21"/>
          <p:cNvSpPr/>
          <p:nvPr/>
        </p:nvSpPr>
        <p:spPr>
          <a:xfrm>
            <a:off x="1705402" y="5858124"/>
            <a:ext cx="163788" cy="171043"/>
          </a:xfrm>
          <a:custGeom>
            <a:avLst/>
            <a:gdLst/>
            <a:ahLst/>
            <a:cxnLst/>
            <a:rect l="l" t="t" r="r" b="b"/>
            <a:pathLst>
              <a:path w="203200" h="266700">
                <a:moveTo>
                  <a:pt x="0" y="85552"/>
                </a:moveTo>
                <a:lnTo>
                  <a:pt x="0" y="0"/>
                </a:lnTo>
                <a:lnTo>
                  <a:pt x="202629" y="0"/>
                </a:lnTo>
                <a:lnTo>
                  <a:pt x="202629" y="83673"/>
                </a:lnTo>
                <a:lnTo>
                  <a:pt x="53404" y="83673"/>
                </a:lnTo>
                <a:lnTo>
                  <a:pt x="0" y="85552"/>
                </a:lnTo>
                <a:close/>
              </a:path>
              <a:path w="203200" h="266700">
                <a:moveTo>
                  <a:pt x="148495" y="266551"/>
                </a:moveTo>
                <a:lnTo>
                  <a:pt x="53404" y="266551"/>
                </a:lnTo>
                <a:lnTo>
                  <a:pt x="53404" y="83673"/>
                </a:lnTo>
                <a:lnTo>
                  <a:pt x="202629" y="83673"/>
                </a:lnTo>
                <a:lnTo>
                  <a:pt x="202629" y="84059"/>
                </a:lnTo>
                <a:lnTo>
                  <a:pt x="148495" y="84059"/>
                </a:lnTo>
                <a:lnTo>
                  <a:pt x="148495" y="266551"/>
                </a:lnTo>
                <a:close/>
              </a:path>
              <a:path w="203200" h="266700">
                <a:moveTo>
                  <a:pt x="202629" y="87035"/>
                </a:moveTo>
                <a:lnTo>
                  <a:pt x="148495" y="84059"/>
                </a:lnTo>
                <a:lnTo>
                  <a:pt x="202629" y="84059"/>
                </a:lnTo>
                <a:lnTo>
                  <a:pt x="202629" y="87035"/>
                </a:lnTo>
                <a:close/>
              </a:path>
            </a:pathLst>
          </a:custGeom>
          <a:solidFill>
            <a:srgbClr val="FFFFFF"/>
          </a:solidFill>
        </p:spPr>
        <p:txBody>
          <a:bodyPr wrap="square" lIns="0" tIns="0" rIns="0" bIns="0" rtlCol="0"/>
          <a:lstStyle/>
          <a:p>
            <a:endParaRPr sz="1154" dirty="0"/>
          </a:p>
        </p:txBody>
      </p:sp>
      <p:sp>
        <p:nvSpPr>
          <p:cNvPr id="22" name="bk object 22"/>
          <p:cNvSpPr/>
          <p:nvPr/>
        </p:nvSpPr>
        <p:spPr>
          <a:xfrm>
            <a:off x="1873433" y="5855068"/>
            <a:ext cx="233910" cy="177559"/>
          </a:xfrm>
          <a:custGeom>
            <a:avLst/>
            <a:gdLst/>
            <a:ahLst/>
            <a:cxnLst/>
            <a:rect l="l" t="t" r="r" b="b"/>
            <a:pathLst>
              <a:path w="290194" h="276859">
                <a:moveTo>
                  <a:pt x="132194" y="276682"/>
                </a:moveTo>
                <a:lnTo>
                  <a:pt x="87940" y="267825"/>
                </a:lnTo>
                <a:lnTo>
                  <a:pt x="51342" y="248414"/>
                </a:lnTo>
                <a:lnTo>
                  <a:pt x="23653" y="219615"/>
                </a:lnTo>
                <a:lnTo>
                  <a:pt x="6121" y="182599"/>
                </a:lnTo>
                <a:lnTo>
                  <a:pt x="0" y="138534"/>
                </a:lnTo>
                <a:lnTo>
                  <a:pt x="1" y="137826"/>
                </a:lnTo>
                <a:lnTo>
                  <a:pt x="6150" y="94460"/>
                </a:lnTo>
                <a:lnTo>
                  <a:pt x="23534" y="57941"/>
                </a:lnTo>
                <a:lnTo>
                  <a:pt x="51121" y="29387"/>
                </a:lnTo>
                <a:lnTo>
                  <a:pt x="87878" y="9912"/>
                </a:lnTo>
                <a:lnTo>
                  <a:pt x="132772" y="634"/>
                </a:lnTo>
                <a:lnTo>
                  <a:pt x="149367" y="0"/>
                </a:lnTo>
                <a:lnTo>
                  <a:pt x="164789" y="953"/>
                </a:lnTo>
                <a:lnTo>
                  <a:pt x="206790" y="11067"/>
                </a:lnTo>
                <a:lnTo>
                  <a:pt x="241477" y="31476"/>
                </a:lnTo>
                <a:lnTo>
                  <a:pt x="267675" y="61425"/>
                </a:lnTo>
                <a:lnTo>
                  <a:pt x="279328" y="85112"/>
                </a:lnTo>
                <a:lnTo>
                  <a:pt x="145216" y="85112"/>
                </a:lnTo>
                <a:lnTo>
                  <a:pt x="139665" y="85426"/>
                </a:lnTo>
                <a:lnTo>
                  <a:pt x="103292" y="116623"/>
                </a:lnTo>
                <a:lnTo>
                  <a:pt x="98617" y="150716"/>
                </a:lnTo>
                <a:lnTo>
                  <a:pt x="102986" y="164373"/>
                </a:lnTo>
                <a:lnTo>
                  <a:pt x="110404" y="175765"/>
                </a:lnTo>
                <a:lnTo>
                  <a:pt x="120581" y="184444"/>
                </a:lnTo>
                <a:lnTo>
                  <a:pt x="133228" y="189963"/>
                </a:lnTo>
                <a:lnTo>
                  <a:pt x="148053" y="191873"/>
                </a:lnTo>
                <a:lnTo>
                  <a:pt x="280556" y="191873"/>
                </a:lnTo>
                <a:lnTo>
                  <a:pt x="277128" y="200265"/>
                </a:lnTo>
                <a:lnTo>
                  <a:pt x="255138" y="232327"/>
                </a:lnTo>
                <a:lnTo>
                  <a:pt x="223226" y="256437"/>
                </a:lnTo>
                <a:lnTo>
                  <a:pt x="182031" y="271566"/>
                </a:lnTo>
                <a:lnTo>
                  <a:pt x="149727" y="276152"/>
                </a:lnTo>
                <a:lnTo>
                  <a:pt x="132194" y="276682"/>
                </a:lnTo>
                <a:close/>
              </a:path>
              <a:path w="290194" h="276859">
                <a:moveTo>
                  <a:pt x="280556" y="191873"/>
                </a:moveTo>
                <a:lnTo>
                  <a:pt x="148053" y="191873"/>
                </a:lnTo>
                <a:lnTo>
                  <a:pt x="160299" y="189391"/>
                </a:lnTo>
                <a:lnTo>
                  <a:pt x="170962" y="183546"/>
                </a:lnTo>
                <a:lnTo>
                  <a:pt x="179731" y="174459"/>
                </a:lnTo>
                <a:lnTo>
                  <a:pt x="186294" y="162251"/>
                </a:lnTo>
                <a:lnTo>
                  <a:pt x="190338" y="147044"/>
                </a:lnTo>
                <a:lnTo>
                  <a:pt x="191553" y="128958"/>
                </a:lnTo>
                <a:lnTo>
                  <a:pt x="187678" y="114541"/>
                </a:lnTo>
                <a:lnTo>
                  <a:pt x="180659" y="102435"/>
                </a:lnTo>
                <a:lnTo>
                  <a:pt x="170943" y="93153"/>
                </a:lnTo>
                <a:lnTo>
                  <a:pt x="158979" y="87208"/>
                </a:lnTo>
                <a:lnTo>
                  <a:pt x="145216" y="85112"/>
                </a:lnTo>
                <a:lnTo>
                  <a:pt x="279328" y="85112"/>
                </a:lnTo>
                <a:lnTo>
                  <a:pt x="289284" y="130493"/>
                </a:lnTo>
                <a:lnTo>
                  <a:pt x="289907" y="146928"/>
                </a:lnTo>
                <a:lnTo>
                  <a:pt x="288555" y="161282"/>
                </a:lnTo>
                <a:lnTo>
                  <a:pt x="285959" y="174982"/>
                </a:lnTo>
                <a:lnTo>
                  <a:pt x="282142" y="187989"/>
                </a:lnTo>
                <a:lnTo>
                  <a:pt x="280556" y="191873"/>
                </a:lnTo>
                <a:close/>
              </a:path>
            </a:pathLst>
          </a:custGeom>
          <a:solidFill>
            <a:srgbClr val="FFFFFF"/>
          </a:solidFill>
        </p:spPr>
        <p:txBody>
          <a:bodyPr wrap="square" lIns="0" tIns="0" rIns="0" bIns="0" rtlCol="0"/>
          <a:lstStyle/>
          <a:p>
            <a:endParaRPr sz="1154" dirty="0"/>
          </a:p>
        </p:txBody>
      </p:sp>
      <p:sp>
        <p:nvSpPr>
          <p:cNvPr id="23" name="bk object 23"/>
          <p:cNvSpPr/>
          <p:nvPr/>
        </p:nvSpPr>
        <p:spPr>
          <a:xfrm>
            <a:off x="2125104" y="5858125"/>
            <a:ext cx="201664" cy="171043"/>
          </a:xfrm>
          <a:custGeom>
            <a:avLst/>
            <a:gdLst/>
            <a:ahLst/>
            <a:cxnLst/>
            <a:rect l="l" t="t" r="r" b="b"/>
            <a:pathLst>
              <a:path w="250189" h="266700">
                <a:moveTo>
                  <a:pt x="96097" y="266551"/>
                </a:moveTo>
                <a:lnTo>
                  <a:pt x="0" y="266551"/>
                </a:lnTo>
                <a:lnTo>
                  <a:pt x="0" y="0"/>
                </a:lnTo>
                <a:lnTo>
                  <a:pt x="134501" y="262"/>
                </a:lnTo>
                <a:lnTo>
                  <a:pt x="175734" y="10541"/>
                </a:lnTo>
                <a:lnTo>
                  <a:pt x="206893" y="34908"/>
                </a:lnTo>
                <a:lnTo>
                  <a:pt x="224959" y="71857"/>
                </a:lnTo>
                <a:lnTo>
                  <a:pt x="96456" y="71857"/>
                </a:lnTo>
                <a:lnTo>
                  <a:pt x="96456" y="119001"/>
                </a:lnTo>
                <a:lnTo>
                  <a:pt x="225208" y="119001"/>
                </a:lnTo>
                <a:lnTo>
                  <a:pt x="220865" y="130009"/>
                </a:lnTo>
                <a:lnTo>
                  <a:pt x="213903" y="140656"/>
                </a:lnTo>
                <a:lnTo>
                  <a:pt x="204859" y="149604"/>
                </a:lnTo>
                <a:lnTo>
                  <a:pt x="193739" y="156858"/>
                </a:lnTo>
                <a:lnTo>
                  <a:pt x="180549" y="162425"/>
                </a:lnTo>
                <a:lnTo>
                  <a:pt x="186950" y="172024"/>
                </a:lnTo>
                <a:lnTo>
                  <a:pt x="92355" y="172024"/>
                </a:lnTo>
                <a:lnTo>
                  <a:pt x="94000" y="184574"/>
                </a:lnTo>
                <a:lnTo>
                  <a:pt x="95350" y="196121"/>
                </a:lnTo>
                <a:lnTo>
                  <a:pt x="95715" y="200547"/>
                </a:lnTo>
                <a:lnTo>
                  <a:pt x="96097" y="203854"/>
                </a:lnTo>
                <a:lnTo>
                  <a:pt x="96097" y="266551"/>
                </a:lnTo>
                <a:close/>
              </a:path>
              <a:path w="250189" h="266700">
                <a:moveTo>
                  <a:pt x="225208" y="119001"/>
                </a:moveTo>
                <a:lnTo>
                  <a:pt x="96456" y="119001"/>
                </a:lnTo>
                <a:lnTo>
                  <a:pt x="115762" y="118403"/>
                </a:lnTo>
                <a:lnTo>
                  <a:pt x="126091" y="113430"/>
                </a:lnTo>
                <a:lnTo>
                  <a:pt x="132117" y="102543"/>
                </a:lnTo>
                <a:lnTo>
                  <a:pt x="133004" y="84694"/>
                </a:lnTo>
                <a:lnTo>
                  <a:pt x="123864" y="75273"/>
                </a:lnTo>
                <a:lnTo>
                  <a:pt x="109036" y="71857"/>
                </a:lnTo>
                <a:lnTo>
                  <a:pt x="224959" y="71857"/>
                </a:lnTo>
                <a:lnTo>
                  <a:pt x="225061" y="72174"/>
                </a:lnTo>
                <a:lnTo>
                  <a:pt x="227726" y="87256"/>
                </a:lnTo>
                <a:lnTo>
                  <a:pt x="228516" y="103595"/>
                </a:lnTo>
                <a:lnTo>
                  <a:pt x="225738" y="117657"/>
                </a:lnTo>
                <a:lnTo>
                  <a:pt x="225208" y="119001"/>
                </a:lnTo>
                <a:close/>
              </a:path>
              <a:path w="250189" h="266700">
                <a:moveTo>
                  <a:pt x="249983" y="266551"/>
                </a:moveTo>
                <a:lnTo>
                  <a:pt x="139382" y="266551"/>
                </a:lnTo>
                <a:lnTo>
                  <a:pt x="107195" y="201258"/>
                </a:lnTo>
                <a:lnTo>
                  <a:pt x="103512" y="193537"/>
                </a:lnTo>
                <a:lnTo>
                  <a:pt x="100189" y="186151"/>
                </a:lnTo>
                <a:lnTo>
                  <a:pt x="97208" y="180243"/>
                </a:lnTo>
                <a:lnTo>
                  <a:pt x="92355" y="172024"/>
                </a:lnTo>
                <a:lnTo>
                  <a:pt x="186950" y="172024"/>
                </a:lnTo>
                <a:lnTo>
                  <a:pt x="249983" y="266551"/>
                </a:lnTo>
                <a:close/>
              </a:path>
            </a:pathLst>
          </a:custGeom>
          <a:solidFill>
            <a:srgbClr val="FFFFFF"/>
          </a:solidFill>
        </p:spPr>
        <p:txBody>
          <a:bodyPr wrap="square" lIns="0" tIns="0" rIns="0" bIns="0" rtlCol="0"/>
          <a:lstStyle/>
          <a:p>
            <a:endParaRPr sz="1154" dirty="0"/>
          </a:p>
        </p:txBody>
      </p:sp>
      <p:sp>
        <p:nvSpPr>
          <p:cNvPr id="24" name="bk object 24"/>
          <p:cNvSpPr/>
          <p:nvPr/>
        </p:nvSpPr>
        <p:spPr>
          <a:xfrm>
            <a:off x="2345810" y="5858126"/>
            <a:ext cx="77288" cy="171043"/>
          </a:xfrm>
          <a:custGeom>
            <a:avLst/>
            <a:gdLst/>
            <a:ahLst/>
            <a:cxnLst/>
            <a:rect l="l" t="t" r="r" b="b"/>
            <a:pathLst>
              <a:path w="95885" h="266700">
                <a:moveTo>
                  <a:pt x="0" y="0"/>
                </a:moveTo>
                <a:lnTo>
                  <a:pt x="95599" y="0"/>
                </a:lnTo>
                <a:lnTo>
                  <a:pt x="95599" y="266551"/>
                </a:lnTo>
                <a:lnTo>
                  <a:pt x="0" y="266551"/>
                </a:lnTo>
                <a:lnTo>
                  <a:pt x="0" y="0"/>
                </a:lnTo>
                <a:close/>
              </a:path>
            </a:pathLst>
          </a:custGeom>
          <a:solidFill>
            <a:srgbClr val="FFFFFF"/>
          </a:solidFill>
        </p:spPr>
        <p:txBody>
          <a:bodyPr wrap="square" lIns="0" tIns="0" rIns="0" bIns="0" rtlCol="0"/>
          <a:lstStyle/>
          <a:p>
            <a:endParaRPr sz="1154" dirty="0"/>
          </a:p>
        </p:txBody>
      </p:sp>
      <p:sp>
        <p:nvSpPr>
          <p:cNvPr id="25" name="bk object 25"/>
          <p:cNvSpPr/>
          <p:nvPr/>
        </p:nvSpPr>
        <p:spPr>
          <a:xfrm>
            <a:off x="2432025" y="5858124"/>
            <a:ext cx="238005" cy="171043"/>
          </a:xfrm>
          <a:custGeom>
            <a:avLst/>
            <a:gdLst/>
            <a:ahLst/>
            <a:cxnLst/>
            <a:rect l="l" t="t" r="r" b="b"/>
            <a:pathLst>
              <a:path w="295275" h="266700">
                <a:moveTo>
                  <a:pt x="100885" y="266551"/>
                </a:moveTo>
                <a:lnTo>
                  <a:pt x="0" y="266551"/>
                </a:lnTo>
                <a:lnTo>
                  <a:pt x="92298" y="0"/>
                </a:lnTo>
                <a:lnTo>
                  <a:pt x="202441" y="0"/>
                </a:lnTo>
                <a:lnTo>
                  <a:pt x="233620" y="90017"/>
                </a:lnTo>
                <a:lnTo>
                  <a:pt x="147228" y="90017"/>
                </a:lnTo>
                <a:lnTo>
                  <a:pt x="126802" y="169645"/>
                </a:lnTo>
                <a:lnTo>
                  <a:pt x="261201" y="169645"/>
                </a:lnTo>
                <a:lnTo>
                  <a:pt x="283019" y="232634"/>
                </a:lnTo>
                <a:lnTo>
                  <a:pt x="110861" y="232634"/>
                </a:lnTo>
                <a:lnTo>
                  <a:pt x="100885" y="266551"/>
                </a:lnTo>
                <a:close/>
              </a:path>
              <a:path w="295275" h="266700">
                <a:moveTo>
                  <a:pt x="261201" y="169645"/>
                </a:moveTo>
                <a:lnTo>
                  <a:pt x="167212" y="169645"/>
                </a:lnTo>
                <a:lnTo>
                  <a:pt x="147228" y="90017"/>
                </a:lnTo>
                <a:lnTo>
                  <a:pt x="233620" y="90017"/>
                </a:lnTo>
                <a:lnTo>
                  <a:pt x="261201" y="169645"/>
                </a:lnTo>
                <a:close/>
              </a:path>
              <a:path w="295275" h="266700">
                <a:moveTo>
                  <a:pt x="294767" y="266551"/>
                </a:moveTo>
                <a:lnTo>
                  <a:pt x="193953" y="266551"/>
                </a:lnTo>
                <a:lnTo>
                  <a:pt x="183900" y="232634"/>
                </a:lnTo>
                <a:lnTo>
                  <a:pt x="283019" y="232634"/>
                </a:lnTo>
                <a:lnTo>
                  <a:pt x="294767" y="266551"/>
                </a:lnTo>
                <a:close/>
              </a:path>
            </a:pathLst>
          </a:custGeom>
          <a:solidFill>
            <a:srgbClr val="FFFFFF"/>
          </a:solidFill>
        </p:spPr>
        <p:txBody>
          <a:bodyPr wrap="square" lIns="0" tIns="0" rIns="0" bIns="0" rtlCol="0"/>
          <a:lstStyle/>
          <a:p>
            <a:endParaRPr sz="1154" dirty="0"/>
          </a:p>
        </p:txBody>
      </p:sp>
      <p:sp>
        <p:nvSpPr>
          <p:cNvPr id="26" name="bk object 26"/>
          <p:cNvSpPr/>
          <p:nvPr/>
        </p:nvSpPr>
        <p:spPr>
          <a:xfrm>
            <a:off x="1207729" y="6074302"/>
            <a:ext cx="157135" cy="138463"/>
          </a:xfrm>
          <a:custGeom>
            <a:avLst/>
            <a:gdLst/>
            <a:ahLst/>
            <a:cxnLst/>
            <a:rect l="l" t="t" r="r" b="b"/>
            <a:pathLst>
              <a:path w="194944" h="215900">
                <a:moveTo>
                  <a:pt x="112468" y="215693"/>
                </a:moveTo>
                <a:lnTo>
                  <a:pt x="65498" y="212201"/>
                </a:lnTo>
                <a:lnTo>
                  <a:pt x="23188" y="191419"/>
                </a:lnTo>
                <a:lnTo>
                  <a:pt x="1182" y="146594"/>
                </a:lnTo>
                <a:lnTo>
                  <a:pt x="0" y="0"/>
                </a:lnTo>
                <a:lnTo>
                  <a:pt x="75699" y="0"/>
                </a:lnTo>
                <a:lnTo>
                  <a:pt x="75699" y="130079"/>
                </a:lnTo>
                <a:lnTo>
                  <a:pt x="76285" y="136273"/>
                </a:lnTo>
                <a:lnTo>
                  <a:pt x="77772" y="139250"/>
                </a:lnTo>
                <a:lnTo>
                  <a:pt x="80437" y="146321"/>
                </a:lnTo>
                <a:lnTo>
                  <a:pt x="88411" y="150763"/>
                </a:lnTo>
                <a:lnTo>
                  <a:pt x="192950" y="150763"/>
                </a:lnTo>
                <a:lnTo>
                  <a:pt x="192414" y="154441"/>
                </a:lnTo>
                <a:lnTo>
                  <a:pt x="173682" y="189193"/>
                </a:lnTo>
                <a:lnTo>
                  <a:pt x="141111" y="209752"/>
                </a:lnTo>
                <a:lnTo>
                  <a:pt x="127445" y="213493"/>
                </a:lnTo>
                <a:lnTo>
                  <a:pt x="112468" y="215693"/>
                </a:lnTo>
                <a:close/>
              </a:path>
              <a:path w="194944" h="215900">
                <a:moveTo>
                  <a:pt x="192950" y="150763"/>
                </a:moveTo>
                <a:lnTo>
                  <a:pt x="102887" y="150763"/>
                </a:lnTo>
                <a:lnTo>
                  <a:pt x="107333" y="149269"/>
                </a:lnTo>
                <a:lnTo>
                  <a:pt x="111176" y="146321"/>
                </a:lnTo>
                <a:lnTo>
                  <a:pt x="117242" y="138950"/>
                </a:lnTo>
                <a:lnTo>
                  <a:pt x="119108" y="124103"/>
                </a:lnTo>
                <a:lnTo>
                  <a:pt x="119149" y="0"/>
                </a:lnTo>
                <a:lnTo>
                  <a:pt x="194788" y="0"/>
                </a:lnTo>
                <a:lnTo>
                  <a:pt x="194788" y="128629"/>
                </a:lnTo>
                <a:lnTo>
                  <a:pt x="194213" y="142091"/>
                </a:lnTo>
                <a:lnTo>
                  <a:pt x="192950" y="150763"/>
                </a:lnTo>
                <a:close/>
              </a:path>
            </a:pathLst>
          </a:custGeom>
          <a:solidFill>
            <a:srgbClr val="FFFFFF"/>
          </a:solidFill>
        </p:spPr>
        <p:txBody>
          <a:bodyPr wrap="square" lIns="0" tIns="0" rIns="0" bIns="0" rtlCol="0"/>
          <a:lstStyle/>
          <a:p>
            <a:endParaRPr sz="1154" dirty="0"/>
          </a:p>
        </p:txBody>
      </p:sp>
      <p:sp>
        <p:nvSpPr>
          <p:cNvPr id="27" name="bk object 27"/>
          <p:cNvSpPr/>
          <p:nvPr/>
        </p:nvSpPr>
        <p:spPr>
          <a:xfrm>
            <a:off x="1383943" y="6074301"/>
            <a:ext cx="175049" cy="136427"/>
          </a:xfrm>
          <a:custGeom>
            <a:avLst/>
            <a:gdLst/>
            <a:ahLst/>
            <a:cxnLst/>
            <a:rect l="l" t="t" r="r" b="b"/>
            <a:pathLst>
              <a:path w="217169" h="212725">
                <a:moveTo>
                  <a:pt x="75687" y="212165"/>
                </a:moveTo>
                <a:lnTo>
                  <a:pt x="0" y="212165"/>
                </a:lnTo>
                <a:lnTo>
                  <a:pt x="0" y="0"/>
                </a:lnTo>
                <a:lnTo>
                  <a:pt x="75992" y="0"/>
                </a:lnTo>
                <a:lnTo>
                  <a:pt x="141997" y="107719"/>
                </a:lnTo>
                <a:lnTo>
                  <a:pt x="75687" y="107719"/>
                </a:lnTo>
                <a:lnTo>
                  <a:pt x="75687" y="212165"/>
                </a:lnTo>
                <a:close/>
              </a:path>
              <a:path w="217169" h="212725">
                <a:moveTo>
                  <a:pt x="217072" y="212165"/>
                </a:moveTo>
                <a:lnTo>
                  <a:pt x="139354" y="212165"/>
                </a:lnTo>
                <a:lnTo>
                  <a:pt x="75687" y="107719"/>
                </a:lnTo>
                <a:lnTo>
                  <a:pt x="141997" y="107719"/>
                </a:lnTo>
                <a:lnTo>
                  <a:pt x="141997" y="0"/>
                </a:lnTo>
                <a:lnTo>
                  <a:pt x="217072" y="0"/>
                </a:lnTo>
                <a:lnTo>
                  <a:pt x="217072" y="212165"/>
                </a:lnTo>
                <a:close/>
              </a:path>
            </a:pathLst>
          </a:custGeom>
          <a:solidFill>
            <a:srgbClr val="FFFFFF"/>
          </a:solidFill>
        </p:spPr>
        <p:txBody>
          <a:bodyPr wrap="square" lIns="0" tIns="0" rIns="0" bIns="0" rtlCol="0"/>
          <a:lstStyle/>
          <a:p>
            <a:endParaRPr sz="1154" dirty="0"/>
          </a:p>
        </p:txBody>
      </p:sp>
      <p:sp>
        <p:nvSpPr>
          <p:cNvPr id="28" name="bk object 28"/>
          <p:cNvSpPr/>
          <p:nvPr/>
        </p:nvSpPr>
        <p:spPr>
          <a:xfrm>
            <a:off x="1578615" y="6074299"/>
            <a:ext cx="61421" cy="136427"/>
          </a:xfrm>
          <a:custGeom>
            <a:avLst/>
            <a:gdLst/>
            <a:ahLst/>
            <a:cxnLst/>
            <a:rect l="l" t="t" r="r" b="b"/>
            <a:pathLst>
              <a:path w="76200" h="212725">
                <a:moveTo>
                  <a:pt x="0" y="0"/>
                </a:moveTo>
                <a:lnTo>
                  <a:pt x="76086" y="0"/>
                </a:lnTo>
                <a:lnTo>
                  <a:pt x="76086" y="212165"/>
                </a:lnTo>
                <a:lnTo>
                  <a:pt x="0" y="212165"/>
                </a:lnTo>
                <a:lnTo>
                  <a:pt x="0" y="0"/>
                </a:lnTo>
                <a:close/>
              </a:path>
            </a:pathLst>
          </a:custGeom>
          <a:solidFill>
            <a:srgbClr val="FFFFFF"/>
          </a:solidFill>
        </p:spPr>
        <p:txBody>
          <a:bodyPr wrap="square" lIns="0" tIns="0" rIns="0" bIns="0" rtlCol="0"/>
          <a:lstStyle/>
          <a:p>
            <a:endParaRPr sz="1154" dirty="0"/>
          </a:p>
        </p:txBody>
      </p:sp>
      <p:sp>
        <p:nvSpPr>
          <p:cNvPr id="29" name="bk object 29"/>
          <p:cNvSpPr/>
          <p:nvPr/>
        </p:nvSpPr>
        <p:spPr>
          <a:xfrm>
            <a:off x="1647456" y="6074301"/>
            <a:ext cx="185797" cy="136427"/>
          </a:xfrm>
          <a:custGeom>
            <a:avLst/>
            <a:gdLst/>
            <a:ahLst/>
            <a:cxnLst/>
            <a:rect l="l" t="t" r="r" b="b"/>
            <a:pathLst>
              <a:path w="230505" h="212725">
                <a:moveTo>
                  <a:pt x="148743" y="212165"/>
                </a:moveTo>
                <a:lnTo>
                  <a:pt x="81753" y="212165"/>
                </a:lnTo>
                <a:lnTo>
                  <a:pt x="0" y="0"/>
                </a:lnTo>
                <a:lnTo>
                  <a:pt x="80271" y="0"/>
                </a:lnTo>
                <a:lnTo>
                  <a:pt x="115102" y="117452"/>
                </a:lnTo>
                <a:lnTo>
                  <a:pt x="184970" y="117452"/>
                </a:lnTo>
                <a:lnTo>
                  <a:pt x="148743" y="212165"/>
                </a:lnTo>
                <a:close/>
              </a:path>
              <a:path w="230505" h="212725">
                <a:moveTo>
                  <a:pt x="184970" y="117452"/>
                </a:moveTo>
                <a:lnTo>
                  <a:pt x="115102" y="117452"/>
                </a:lnTo>
                <a:lnTo>
                  <a:pt x="149628" y="0"/>
                </a:lnTo>
                <a:lnTo>
                  <a:pt x="229895" y="0"/>
                </a:lnTo>
                <a:lnTo>
                  <a:pt x="184970" y="117452"/>
                </a:lnTo>
                <a:close/>
              </a:path>
            </a:pathLst>
          </a:custGeom>
          <a:solidFill>
            <a:srgbClr val="FFFFFF"/>
          </a:solidFill>
        </p:spPr>
        <p:txBody>
          <a:bodyPr wrap="square" lIns="0" tIns="0" rIns="0" bIns="0" rtlCol="0"/>
          <a:lstStyle/>
          <a:p>
            <a:endParaRPr sz="1154" dirty="0"/>
          </a:p>
        </p:txBody>
      </p:sp>
      <p:sp>
        <p:nvSpPr>
          <p:cNvPr id="30" name="bk object 30"/>
          <p:cNvSpPr/>
          <p:nvPr/>
        </p:nvSpPr>
        <p:spPr>
          <a:xfrm>
            <a:off x="1839323" y="6092596"/>
            <a:ext cx="114652" cy="0"/>
          </a:xfrm>
          <a:custGeom>
            <a:avLst/>
            <a:gdLst/>
            <a:ahLst/>
            <a:cxnLst/>
            <a:rect l="l" t="t" r="r" b="b"/>
            <a:pathLst>
              <a:path w="142239">
                <a:moveTo>
                  <a:pt x="0" y="0"/>
                </a:moveTo>
                <a:lnTo>
                  <a:pt x="141649" y="0"/>
                </a:lnTo>
              </a:path>
            </a:pathLst>
          </a:custGeom>
          <a:ln w="58326">
            <a:solidFill>
              <a:srgbClr val="FFFFFF"/>
            </a:solidFill>
          </a:ln>
        </p:spPr>
        <p:txBody>
          <a:bodyPr wrap="square" lIns="0" tIns="0" rIns="0" bIns="0" rtlCol="0"/>
          <a:lstStyle/>
          <a:p>
            <a:endParaRPr sz="1154" dirty="0"/>
          </a:p>
        </p:txBody>
      </p:sp>
      <p:sp>
        <p:nvSpPr>
          <p:cNvPr id="31" name="bk object 31"/>
          <p:cNvSpPr/>
          <p:nvPr/>
        </p:nvSpPr>
        <p:spPr>
          <a:xfrm>
            <a:off x="1839324" y="6117397"/>
            <a:ext cx="61932" cy="0"/>
          </a:xfrm>
          <a:custGeom>
            <a:avLst/>
            <a:gdLst/>
            <a:ahLst/>
            <a:cxnLst/>
            <a:rect l="l" t="t" r="r" b="b"/>
            <a:pathLst>
              <a:path w="76835">
                <a:moveTo>
                  <a:pt x="0" y="0"/>
                </a:moveTo>
                <a:lnTo>
                  <a:pt x="76417" y="0"/>
                </a:lnTo>
              </a:path>
            </a:pathLst>
          </a:custGeom>
          <a:ln w="21556">
            <a:solidFill>
              <a:srgbClr val="FFFFFF"/>
            </a:solidFill>
          </a:ln>
        </p:spPr>
        <p:txBody>
          <a:bodyPr wrap="square" lIns="0" tIns="0" rIns="0" bIns="0" rtlCol="0"/>
          <a:lstStyle/>
          <a:p>
            <a:endParaRPr sz="1154" dirty="0"/>
          </a:p>
        </p:txBody>
      </p:sp>
      <p:sp>
        <p:nvSpPr>
          <p:cNvPr id="32" name="bk object 32"/>
          <p:cNvSpPr/>
          <p:nvPr/>
        </p:nvSpPr>
        <p:spPr>
          <a:xfrm>
            <a:off x="1839323" y="6141791"/>
            <a:ext cx="109534" cy="0"/>
          </a:xfrm>
          <a:custGeom>
            <a:avLst/>
            <a:gdLst/>
            <a:ahLst/>
            <a:cxnLst/>
            <a:rect l="l" t="t" r="r" b="b"/>
            <a:pathLst>
              <a:path w="135889">
                <a:moveTo>
                  <a:pt x="0" y="0"/>
                </a:moveTo>
                <a:lnTo>
                  <a:pt x="135755" y="0"/>
                </a:lnTo>
              </a:path>
            </a:pathLst>
          </a:custGeom>
          <a:ln w="57058">
            <a:solidFill>
              <a:srgbClr val="FFFFFF"/>
            </a:solidFill>
          </a:ln>
        </p:spPr>
        <p:txBody>
          <a:bodyPr wrap="square" lIns="0" tIns="0" rIns="0" bIns="0" rtlCol="0"/>
          <a:lstStyle/>
          <a:p>
            <a:endParaRPr sz="1154" dirty="0"/>
          </a:p>
        </p:txBody>
      </p:sp>
      <p:sp>
        <p:nvSpPr>
          <p:cNvPr id="33" name="bk object 33"/>
          <p:cNvSpPr/>
          <p:nvPr/>
        </p:nvSpPr>
        <p:spPr>
          <a:xfrm>
            <a:off x="1839324" y="6165780"/>
            <a:ext cx="61932" cy="0"/>
          </a:xfrm>
          <a:custGeom>
            <a:avLst/>
            <a:gdLst/>
            <a:ahLst/>
            <a:cxnLst/>
            <a:rect l="l" t="t" r="r" b="b"/>
            <a:pathLst>
              <a:path w="76835">
                <a:moveTo>
                  <a:pt x="0" y="0"/>
                </a:moveTo>
                <a:lnTo>
                  <a:pt x="76417" y="0"/>
                </a:lnTo>
              </a:path>
            </a:pathLst>
          </a:custGeom>
          <a:ln w="20288">
            <a:solidFill>
              <a:srgbClr val="FFFFFF"/>
            </a:solidFill>
          </a:ln>
        </p:spPr>
        <p:txBody>
          <a:bodyPr wrap="square" lIns="0" tIns="0" rIns="0" bIns="0" rtlCol="0"/>
          <a:lstStyle/>
          <a:p>
            <a:endParaRPr sz="1154" dirty="0"/>
          </a:p>
        </p:txBody>
      </p:sp>
      <p:sp>
        <p:nvSpPr>
          <p:cNvPr id="34" name="bk object 34"/>
          <p:cNvSpPr/>
          <p:nvPr/>
        </p:nvSpPr>
        <p:spPr>
          <a:xfrm>
            <a:off x="1839323" y="6171878"/>
            <a:ext cx="115676" cy="38281"/>
          </a:xfrm>
          <a:custGeom>
            <a:avLst/>
            <a:gdLst/>
            <a:ahLst/>
            <a:cxnLst/>
            <a:rect l="l" t="t" r="r" b="b"/>
            <a:pathLst>
              <a:path w="143510" h="59690">
                <a:moveTo>
                  <a:pt x="0" y="0"/>
                </a:moveTo>
                <a:lnTo>
                  <a:pt x="143435" y="0"/>
                </a:lnTo>
                <a:lnTo>
                  <a:pt x="143435" y="59591"/>
                </a:lnTo>
                <a:lnTo>
                  <a:pt x="0" y="59591"/>
                </a:lnTo>
                <a:lnTo>
                  <a:pt x="0" y="0"/>
                </a:lnTo>
                <a:close/>
              </a:path>
            </a:pathLst>
          </a:custGeom>
          <a:solidFill>
            <a:srgbClr val="FFFFFF"/>
          </a:solidFill>
        </p:spPr>
        <p:txBody>
          <a:bodyPr wrap="square" lIns="0" tIns="0" rIns="0" bIns="0" rtlCol="0"/>
          <a:lstStyle/>
          <a:p>
            <a:endParaRPr sz="1154" dirty="0"/>
          </a:p>
        </p:txBody>
      </p:sp>
      <p:sp>
        <p:nvSpPr>
          <p:cNvPr id="35" name="bk object 35"/>
          <p:cNvSpPr/>
          <p:nvPr/>
        </p:nvSpPr>
        <p:spPr>
          <a:xfrm>
            <a:off x="1968368" y="6074302"/>
            <a:ext cx="160717" cy="136427"/>
          </a:xfrm>
          <a:custGeom>
            <a:avLst/>
            <a:gdLst/>
            <a:ahLst/>
            <a:cxnLst/>
            <a:rect l="l" t="t" r="r" b="b"/>
            <a:pathLst>
              <a:path w="199389" h="212725">
                <a:moveTo>
                  <a:pt x="76484" y="212165"/>
                </a:moveTo>
                <a:lnTo>
                  <a:pt x="0" y="212165"/>
                </a:lnTo>
                <a:lnTo>
                  <a:pt x="0" y="0"/>
                </a:lnTo>
                <a:lnTo>
                  <a:pt x="115511" y="1089"/>
                </a:lnTo>
                <a:lnTo>
                  <a:pt x="154048" y="16922"/>
                </a:lnTo>
                <a:lnTo>
                  <a:pt x="177439" y="49447"/>
                </a:lnTo>
                <a:lnTo>
                  <a:pt x="179411" y="57180"/>
                </a:lnTo>
                <a:lnTo>
                  <a:pt x="76777" y="57180"/>
                </a:lnTo>
                <a:lnTo>
                  <a:pt x="76777" y="94701"/>
                </a:lnTo>
                <a:lnTo>
                  <a:pt x="179204" y="94701"/>
                </a:lnTo>
                <a:lnTo>
                  <a:pt x="174678" y="105546"/>
                </a:lnTo>
                <a:lnTo>
                  <a:pt x="166974" y="115583"/>
                </a:lnTo>
                <a:lnTo>
                  <a:pt x="156659" y="123491"/>
                </a:lnTo>
                <a:lnTo>
                  <a:pt x="143745" y="129285"/>
                </a:lnTo>
                <a:lnTo>
                  <a:pt x="146106" y="132829"/>
                </a:lnTo>
                <a:lnTo>
                  <a:pt x="72956" y="132829"/>
                </a:lnTo>
                <a:lnTo>
                  <a:pt x="74410" y="143477"/>
                </a:lnTo>
                <a:lnTo>
                  <a:pt x="75029" y="148161"/>
                </a:lnTo>
                <a:lnTo>
                  <a:pt x="75892" y="156092"/>
                </a:lnTo>
                <a:lnTo>
                  <a:pt x="76207" y="159609"/>
                </a:lnTo>
                <a:lnTo>
                  <a:pt x="76484" y="162254"/>
                </a:lnTo>
                <a:lnTo>
                  <a:pt x="76484" y="212165"/>
                </a:lnTo>
                <a:close/>
              </a:path>
              <a:path w="199389" h="212725">
                <a:moveTo>
                  <a:pt x="179204" y="94701"/>
                </a:moveTo>
                <a:lnTo>
                  <a:pt x="76777" y="94701"/>
                </a:lnTo>
                <a:lnTo>
                  <a:pt x="92781" y="94118"/>
                </a:lnTo>
                <a:lnTo>
                  <a:pt x="103704" y="87354"/>
                </a:lnTo>
                <a:lnTo>
                  <a:pt x="107477" y="72788"/>
                </a:lnTo>
                <a:lnTo>
                  <a:pt x="100935" y="61414"/>
                </a:lnTo>
                <a:lnTo>
                  <a:pt x="86791" y="57180"/>
                </a:lnTo>
                <a:lnTo>
                  <a:pt x="179411" y="57180"/>
                </a:lnTo>
                <a:lnTo>
                  <a:pt x="181028" y="63520"/>
                </a:lnTo>
                <a:lnTo>
                  <a:pt x="182210" y="79036"/>
                </a:lnTo>
                <a:lnTo>
                  <a:pt x="179761" y="93368"/>
                </a:lnTo>
                <a:lnTo>
                  <a:pt x="179204" y="94701"/>
                </a:lnTo>
                <a:close/>
              </a:path>
              <a:path w="199389" h="212725">
                <a:moveTo>
                  <a:pt x="198979" y="212165"/>
                </a:moveTo>
                <a:lnTo>
                  <a:pt x="110938" y="212165"/>
                </a:lnTo>
                <a:lnTo>
                  <a:pt x="85320" y="160209"/>
                </a:lnTo>
                <a:lnTo>
                  <a:pt x="82362" y="154037"/>
                </a:lnTo>
                <a:lnTo>
                  <a:pt x="79724" y="148161"/>
                </a:lnTo>
                <a:lnTo>
                  <a:pt x="77368" y="143477"/>
                </a:lnTo>
                <a:lnTo>
                  <a:pt x="72956" y="132829"/>
                </a:lnTo>
                <a:lnTo>
                  <a:pt x="146106" y="132829"/>
                </a:lnTo>
                <a:lnTo>
                  <a:pt x="198979" y="212165"/>
                </a:lnTo>
                <a:close/>
              </a:path>
            </a:pathLst>
          </a:custGeom>
          <a:solidFill>
            <a:srgbClr val="FFFFFF"/>
          </a:solidFill>
        </p:spPr>
        <p:txBody>
          <a:bodyPr wrap="square" lIns="0" tIns="0" rIns="0" bIns="0" rtlCol="0"/>
          <a:lstStyle/>
          <a:p>
            <a:endParaRPr sz="1154" dirty="0"/>
          </a:p>
        </p:txBody>
      </p:sp>
      <p:sp>
        <p:nvSpPr>
          <p:cNvPr id="36" name="bk object 36"/>
          <p:cNvSpPr/>
          <p:nvPr/>
        </p:nvSpPr>
        <p:spPr>
          <a:xfrm>
            <a:off x="2129881" y="6072474"/>
            <a:ext cx="139220" cy="140907"/>
          </a:xfrm>
          <a:custGeom>
            <a:avLst/>
            <a:gdLst/>
            <a:ahLst/>
            <a:cxnLst/>
            <a:rect l="l" t="t" r="r" b="b"/>
            <a:pathLst>
              <a:path w="172719" h="219709">
                <a:moveTo>
                  <a:pt x="168962" y="160646"/>
                </a:moveTo>
                <a:lnTo>
                  <a:pt x="70988" y="160646"/>
                </a:lnTo>
                <a:lnTo>
                  <a:pt x="88286" y="157841"/>
                </a:lnTo>
                <a:lnTo>
                  <a:pt x="95080" y="149967"/>
                </a:lnTo>
                <a:lnTo>
                  <a:pt x="95196" y="144343"/>
                </a:lnTo>
                <a:lnTo>
                  <a:pt x="92215" y="140518"/>
                </a:lnTo>
                <a:lnTo>
                  <a:pt x="87736" y="139002"/>
                </a:lnTo>
                <a:lnTo>
                  <a:pt x="85060" y="137834"/>
                </a:lnTo>
                <a:lnTo>
                  <a:pt x="82986" y="137260"/>
                </a:lnTo>
                <a:lnTo>
                  <a:pt x="71170" y="135480"/>
                </a:lnTo>
                <a:lnTo>
                  <a:pt x="56155" y="132442"/>
                </a:lnTo>
                <a:lnTo>
                  <a:pt x="15504" y="104848"/>
                </a:lnTo>
                <a:lnTo>
                  <a:pt x="8073" y="78811"/>
                </a:lnTo>
                <a:lnTo>
                  <a:pt x="9264" y="64198"/>
                </a:lnTo>
                <a:lnTo>
                  <a:pt x="26326" y="28138"/>
                </a:lnTo>
                <a:lnTo>
                  <a:pt x="60463" y="5857"/>
                </a:lnTo>
                <a:lnTo>
                  <a:pt x="90700" y="0"/>
                </a:lnTo>
                <a:lnTo>
                  <a:pt x="105493" y="349"/>
                </a:lnTo>
                <a:lnTo>
                  <a:pt x="153430" y="11799"/>
                </a:lnTo>
                <a:lnTo>
                  <a:pt x="164748" y="17437"/>
                </a:lnTo>
                <a:lnTo>
                  <a:pt x="151380" y="56857"/>
                </a:lnTo>
                <a:lnTo>
                  <a:pt x="110450" y="56857"/>
                </a:lnTo>
                <a:lnTo>
                  <a:pt x="91914" y="58948"/>
                </a:lnTo>
                <a:lnTo>
                  <a:pt x="84969" y="65476"/>
                </a:lnTo>
                <a:lnTo>
                  <a:pt x="84767" y="72915"/>
                </a:lnTo>
                <a:lnTo>
                  <a:pt x="89224" y="75858"/>
                </a:lnTo>
                <a:lnTo>
                  <a:pt x="101698" y="78223"/>
                </a:lnTo>
                <a:lnTo>
                  <a:pt x="115611" y="81458"/>
                </a:lnTo>
                <a:lnTo>
                  <a:pt x="153034" y="97851"/>
                </a:lnTo>
                <a:lnTo>
                  <a:pt x="172377" y="130691"/>
                </a:lnTo>
                <a:lnTo>
                  <a:pt x="171618" y="147064"/>
                </a:lnTo>
                <a:lnTo>
                  <a:pt x="168962" y="160646"/>
                </a:lnTo>
                <a:close/>
              </a:path>
              <a:path w="172719" h="219709">
                <a:moveTo>
                  <a:pt x="146034" y="72623"/>
                </a:moveTo>
                <a:lnTo>
                  <a:pt x="134178" y="64772"/>
                </a:lnTo>
                <a:lnTo>
                  <a:pt x="122352" y="59565"/>
                </a:lnTo>
                <a:lnTo>
                  <a:pt x="110450" y="56857"/>
                </a:lnTo>
                <a:lnTo>
                  <a:pt x="151380" y="56857"/>
                </a:lnTo>
                <a:lnTo>
                  <a:pt x="146034" y="72623"/>
                </a:lnTo>
                <a:close/>
              </a:path>
              <a:path w="172719" h="219709">
                <a:moveTo>
                  <a:pt x="83450" y="219214"/>
                </a:moveTo>
                <a:lnTo>
                  <a:pt x="44803" y="214836"/>
                </a:lnTo>
                <a:lnTo>
                  <a:pt x="0" y="197825"/>
                </a:lnTo>
                <a:lnTo>
                  <a:pt x="23931" y="139002"/>
                </a:lnTo>
                <a:lnTo>
                  <a:pt x="36368" y="147831"/>
                </a:lnTo>
                <a:lnTo>
                  <a:pt x="48246" y="154349"/>
                </a:lnTo>
                <a:lnTo>
                  <a:pt x="59731" y="158606"/>
                </a:lnTo>
                <a:lnTo>
                  <a:pt x="70988" y="160646"/>
                </a:lnTo>
                <a:lnTo>
                  <a:pt x="168962" y="160646"/>
                </a:lnTo>
                <a:lnTo>
                  <a:pt x="168734" y="161811"/>
                </a:lnTo>
                <a:lnTo>
                  <a:pt x="148528" y="196124"/>
                </a:lnTo>
                <a:lnTo>
                  <a:pt x="113479" y="215193"/>
                </a:lnTo>
                <a:lnTo>
                  <a:pt x="99052" y="218084"/>
                </a:lnTo>
                <a:lnTo>
                  <a:pt x="83450" y="219214"/>
                </a:lnTo>
                <a:close/>
              </a:path>
            </a:pathLst>
          </a:custGeom>
          <a:solidFill>
            <a:srgbClr val="FFFFFF"/>
          </a:solidFill>
        </p:spPr>
        <p:txBody>
          <a:bodyPr wrap="square" lIns="0" tIns="0" rIns="0" bIns="0" rtlCol="0"/>
          <a:lstStyle/>
          <a:p>
            <a:endParaRPr sz="1154" dirty="0"/>
          </a:p>
        </p:txBody>
      </p:sp>
      <p:sp>
        <p:nvSpPr>
          <p:cNvPr id="37" name="bk object 37"/>
          <p:cNvSpPr/>
          <p:nvPr/>
        </p:nvSpPr>
        <p:spPr>
          <a:xfrm>
            <a:off x="2278464" y="6074299"/>
            <a:ext cx="61421" cy="136427"/>
          </a:xfrm>
          <a:custGeom>
            <a:avLst/>
            <a:gdLst/>
            <a:ahLst/>
            <a:cxnLst/>
            <a:rect l="l" t="t" r="r" b="b"/>
            <a:pathLst>
              <a:path w="76200" h="212725">
                <a:moveTo>
                  <a:pt x="0" y="0"/>
                </a:moveTo>
                <a:lnTo>
                  <a:pt x="76041" y="0"/>
                </a:lnTo>
                <a:lnTo>
                  <a:pt x="76041" y="212165"/>
                </a:lnTo>
                <a:lnTo>
                  <a:pt x="0" y="212165"/>
                </a:lnTo>
                <a:lnTo>
                  <a:pt x="0" y="0"/>
                </a:lnTo>
                <a:close/>
              </a:path>
            </a:pathLst>
          </a:custGeom>
          <a:solidFill>
            <a:srgbClr val="FFFFFF"/>
          </a:solidFill>
        </p:spPr>
        <p:txBody>
          <a:bodyPr wrap="square" lIns="0" tIns="0" rIns="0" bIns="0" rtlCol="0"/>
          <a:lstStyle/>
          <a:p>
            <a:endParaRPr sz="1154" dirty="0"/>
          </a:p>
        </p:txBody>
      </p:sp>
      <p:sp>
        <p:nvSpPr>
          <p:cNvPr id="38" name="bk object 38"/>
          <p:cNvSpPr/>
          <p:nvPr/>
        </p:nvSpPr>
        <p:spPr>
          <a:xfrm>
            <a:off x="2353777" y="6074301"/>
            <a:ext cx="130007" cy="136427"/>
          </a:xfrm>
          <a:custGeom>
            <a:avLst/>
            <a:gdLst/>
            <a:ahLst/>
            <a:cxnLst/>
            <a:rect l="l" t="t" r="r" b="b"/>
            <a:pathLst>
              <a:path w="161289" h="212725">
                <a:moveTo>
                  <a:pt x="0" y="68087"/>
                </a:moveTo>
                <a:lnTo>
                  <a:pt x="0" y="0"/>
                </a:lnTo>
                <a:lnTo>
                  <a:pt x="161262" y="0"/>
                </a:lnTo>
                <a:lnTo>
                  <a:pt x="161262" y="66610"/>
                </a:lnTo>
                <a:lnTo>
                  <a:pt x="42488" y="66610"/>
                </a:lnTo>
                <a:lnTo>
                  <a:pt x="0" y="68087"/>
                </a:lnTo>
                <a:close/>
              </a:path>
              <a:path w="161289" h="212725">
                <a:moveTo>
                  <a:pt x="118171" y="212165"/>
                </a:moveTo>
                <a:lnTo>
                  <a:pt x="42488" y="212165"/>
                </a:lnTo>
                <a:lnTo>
                  <a:pt x="42488" y="66610"/>
                </a:lnTo>
                <a:lnTo>
                  <a:pt x="161262" y="66610"/>
                </a:lnTo>
                <a:lnTo>
                  <a:pt x="161262" y="66902"/>
                </a:lnTo>
                <a:lnTo>
                  <a:pt x="118171" y="66902"/>
                </a:lnTo>
                <a:lnTo>
                  <a:pt x="118171" y="212165"/>
                </a:lnTo>
                <a:close/>
              </a:path>
              <a:path w="161289" h="212725">
                <a:moveTo>
                  <a:pt x="161262" y="69266"/>
                </a:moveTo>
                <a:lnTo>
                  <a:pt x="118171" y="66902"/>
                </a:lnTo>
                <a:lnTo>
                  <a:pt x="161262" y="66902"/>
                </a:lnTo>
                <a:lnTo>
                  <a:pt x="161262" y="69266"/>
                </a:lnTo>
                <a:close/>
              </a:path>
            </a:pathLst>
          </a:custGeom>
          <a:solidFill>
            <a:srgbClr val="FFFFFF"/>
          </a:solidFill>
        </p:spPr>
        <p:txBody>
          <a:bodyPr wrap="square" lIns="0" tIns="0" rIns="0" bIns="0" rtlCol="0"/>
          <a:lstStyle/>
          <a:p>
            <a:endParaRPr sz="1154" dirty="0"/>
          </a:p>
        </p:txBody>
      </p:sp>
      <p:sp>
        <p:nvSpPr>
          <p:cNvPr id="39" name="bk object 39"/>
          <p:cNvSpPr/>
          <p:nvPr/>
        </p:nvSpPr>
        <p:spPr>
          <a:xfrm>
            <a:off x="2488767" y="6074301"/>
            <a:ext cx="178632" cy="136427"/>
          </a:xfrm>
          <a:custGeom>
            <a:avLst/>
            <a:gdLst/>
            <a:ahLst/>
            <a:cxnLst/>
            <a:rect l="l" t="t" r="r" b="b"/>
            <a:pathLst>
              <a:path w="221614" h="212725">
                <a:moveTo>
                  <a:pt x="149092" y="212165"/>
                </a:moveTo>
                <a:lnTo>
                  <a:pt x="72303" y="212165"/>
                </a:lnTo>
                <a:lnTo>
                  <a:pt x="72303" y="121310"/>
                </a:lnTo>
                <a:lnTo>
                  <a:pt x="0" y="0"/>
                </a:lnTo>
                <a:lnTo>
                  <a:pt x="86216" y="0"/>
                </a:lnTo>
                <a:lnTo>
                  <a:pt x="110722" y="54016"/>
                </a:lnTo>
                <a:lnTo>
                  <a:pt x="189188" y="54016"/>
                </a:lnTo>
                <a:lnTo>
                  <a:pt x="149092" y="121310"/>
                </a:lnTo>
                <a:lnTo>
                  <a:pt x="149092" y="212165"/>
                </a:lnTo>
                <a:close/>
              </a:path>
              <a:path w="221614" h="212725">
                <a:moveTo>
                  <a:pt x="189188" y="54016"/>
                </a:moveTo>
                <a:lnTo>
                  <a:pt x="110722" y="54016"/>
                </a:lnTo>
                <a:lnTo>
                  <a:pt x="135202" y="0"/>
                </a:lnTo>
                <a:lnTo>
                  <a:pt x="221374" y="0"/>
                </a:lnTo>
                <a:lnTo>
                  <a:pt x="189188" y="54016"/>
                </a:lnTo>
                <a:close/>
              </a:path>
            </a:pathLst>
          </a:custGeom>
          <a:solidFill>
            <a:srgbClr val="FFFFFF"/>
          </a:solidFill>
        </p:spPr>
        <p:txBody>
          <a:bodyPr wrap="square" lIns="0" tIns="0" rIns="0" bIns="0" rtlCol="0"/>
          <a:lstStyle/>
          <a:p>
            <a:endParaRPr sz="1154" dirty="0"/>
          </a:p>
        </p:txBody>
      </p:sp>
      <p:sp>
        <p:nvSpPr>
          <p:cNvPr id="40" name="bk object 40"/>
          <p:cNvSpPr/>
          <p:nvPr/>
        </p:nvSpPr>
        <p:spPr>
          <a:xfrm>
            <a:off x="580353" y="5810452"/>
            <a:ext cx="506310" cy="3995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54" dirty="0"/>
          </a:p>
        </p:txBody>
      </p:sp>
      <p:sp>
        <p:nvSpPr>
          <p:cNvPr id="41" name="bk object 41"/>
          <p:cNvSpPr/>
          <p:nvPr/>
        </p:nvSpPr>
        <p:spPr>
          <a:xfrm>
            <a:off x="586162" y="6301020"/>
            <a:ext cx="118747" cy="91630"/>
          </a:xfrm>
          <a:custGeom>
            <a:avLst/>
            <a:gdLst/>
            <a:ahLst/>
            <a:cxnLst/>
            <a:rect l="l" t="t" r="r" b="b"/>
            <a:pathLst>
              <a:path w="147319" h="142875">
                <a:moveTo>
                  <a:pt x="15438" y="137690"/>
                </a:moveTo>
                <a:lnTo>
                  <a:pt x="0" y="137690"/>
                </a:lnTo>
                <a:lnTo>
                  <a:pt x="26961" y="0"/>
                </a:lnTo>
                <a:lnTo>
                  <a:pt x="47175" y="47629"/>
                </a:lnTo>
                <a:lnTo>
                  <a:pt x="32165" y="47629"/>
                </a:lnTo>
                <a:lnTo>
                  <a:pt x="15438" y="137690"/>
                </a:lnTo>
                <a:close/>
              </a:path>
              <a:path w="147319" h="142875">
                <a:moveTo>
                  <a:pt x="87830" y="109521"/>
                </a:moveTo>
                <a:lnTo>
                  <a:pt x="73443" y="109521"/>
                </a:lnTo>
                <a:lnTo>
                  <a:pt x="119924" y="0"/>
                </a:lnTo>
                <a:lnTo>
                  <a:pt x="129248" y="47629"/>
                </a:lnTo>
                <a:lnTo>
                  <a:pt x="114527" y="47629"/>
                </a:lnTo>
                <a:lnTo>
                  <a:pt x="87830" y="109521"/>
                </a:lnTo>
                <a:close/>
              </a:path>
              <a:path w="147319" h="142875">
                <a:moveTo>
                  <a:pt x="73443" y="142876"/>
                </a:moveTo>
                <a:lnTo>
                  <a:pt x="32165" y="47629"/>
                </a:lnTo>
                <a:lnTo>
                  <a:pt x="47175" y="47629"/>
                </a:lnTo>
                <a:lnTo>
                  <a:pt x="73443" y="109521"/>
                </a:lnTo>
                <a:lnTo>
                  <a:pt x="87830" y="109521"/>
                </a:lnTo>
                <a:lnTo>
                  <a:pt x="73443" y="142876"/>
                </a:lnTo>
                <a:close/>
              </a:path>
              <a:path w="147319" h="142875">
                <a:moveTo>
                  <a:pt x="146880" y="137690"/>
                </a:moveTo>
                <a:lnTo>
                  <a:pt x="131447" y="137690"/>
                </a:lnTo>
                <a:lnTo>
                  <a:pt x="114527" y="47629"/>
                </a:lnTo>
                <a:lnTo>
                  <a:pt x="129248" y="47629"/>
                </a:lnTo>
                <a:lnTo>
                  <a:pt x="146880" y="137690"/>
                </a:lnTo>
                <a:close/>
              </a:path>
            </a:pathLst>
          </a:custGeom>
          <a:solidFill>
            <a:srgbClr val="FFFFFF"/>
          </a:solidFill>
        </p:spPr>
        <p:txBody>
          <a:bodyPr wrap="square" lIns="0" tIns="0" rIns="0" bIns="0" rtlCol="0"/>
          <a:lstStyle/>
          <a:p>
            <a:endParaRPr sz="1154" dirty="0"/>
          </a:p>
        </p:txBody>
      </p:sp>
      <p:sp>
        <p:nvSpPr>
          <p:cNvPr id="42" name="bk object 42"/>
          <p:cNvSpPr/>
          <p:nvPr/>
        </p:nvSpPr>
        <p:spPr>
          <a:xfrm>
            <a:off x="747297" y="6308819"/>
            <a:ext cx="56814" cy="0"/>
          </a:xfrm>
          <a:custGeom>
            <a:avLst/>
            <a:gdLst/>
            <a:ahLst/>
            <a:cxnLst/>
            <a:rect l="l" t="t" r="r" b="b"/>
            <a:pathLst>
              <a:path w="70484">
                <a:moveTo>
                  <a:pt x="0" y="0"/>
                </a:moveTo>
                <a:lnTo>
                  <a:pt x="70097" y="0"/>
                </a:lnTo>
              </a:path>
            </a:pathLst>
          </a:custGeom>
          <a:ln w="15217">
            <a:solidFill>
              <a:srgbClr val="FFFFFF"/>
            </a:solidFill>
          </a:ln>
        </p:spPr>
        <p:txBody>
          <a:bodyPr wrap="square" lIns="0" tIns="0" rIns="0" bIns="0" rtlCol="0"/>
          <a:lstStyle/>
          <a:p>
            <a:endParaRPr sz="1154" dirty="0"/>
          </a:p>
        </p:txBody>
      </p:sp>
      <p:sp>
        <p:nvSpPr>
          <p:cNvPr id="43" name="bk object 43"/>
          <p:cNvSpPr/>
          <p:nvPr/>
        </p:nvSpPr>
        <p:spPr>
          <a:xfrm>
            <a:off x="747297" y="6313291"/>
            <a:ext cx="12796" cy="24435"/>
          </a:xfrm>
          <a:custGeom>
            <a:avLst/>
            <a:gdLst/>
            <a:ahLst/>
            <a:cxnLst/>
            <a:rect l="l" t="t" r="r" b="b"/>
            <a:pathLst>
              <a:path w="15875" h="38100">
                <a:moveTo>
                  <a:pt x="0" y="19018"/>
                </a:moveTo>
                <a:lnTo>
                  <a:pt x="15803" y="19018"/>
                </a:lnTo>
              </a:path>
            </a:pathLst>
          </a:custGeom>
          <a:ln w="39307">
            <a:solidFill>
              <a:srgbClr val="FFFFFF"/>
            </a:solidFill>
          </a:ln>
        </p:spPr>
        <p:txBody>
          <a:bodyPr wrap="square" lIns="0" tIns="0" rIns="0" bIns="0" rtlCol="0"/>
          <a:lstStyle/>
          <a:p>
            <a:endParaRPr sz="1154" dirty="0"/>
          </a:p>
        </p:txBody>
      </p:sp>
      <p:sp>
        <p:nvSpPr>
          <p:cNvPr id="44" name="bk object 44"/>
          <p:cNvSpPr/>
          <p:nvPr/>
        </p:nvSpPr>
        <p:spPr>
          <a:xfrm>
            <a:off x="747297" y="6342564"/>
            <a:ext cx="56814" cy="0"/>
          </a:xfrm>
          <a:custGeom>
            <a:avLst/>
            <a:gdLst/>
            <a:ahLst/>
            <a:cxnLst/>
            <a:rect l="l" t="t" r="r" b="b"/>
            <a:pathLst>
              <a:path w="70484">
                <a:moveTo>
                  <a:pt x="0" y="0"/>
                </a:moveTo>
                <a:lnTo>
                  <a:pt x="70097" y="0"/>
                </a:lnTo>
              </a:path>
            </a:pathLst>
          </a:custGeom>
          <a:ln w="16484">
            <a:solidFill>
              <a:srgbClr val="FFFFFF"/>
            </a:solidFill>
          </a:ln>
        </p:spPr>
        <p:txBody>
          <a:bodyPr wrap="square" lIns="0" tIns="0" rIns="0" bIns="0" rtlCol="0"/>
          <a:lstStyle/>
          <a:p>
            <a:endParaRPr sz="1154" dirty="0"/>
          </a:p>
        </p:txBody>
      </p:sp>
      <p:sp>
        <p:nvSpPr>
          <p:cNvPr id="45" name="bk object 45"/>
          <p:cNvSpPr/>
          <p:nvPr/>
        </p:nvSpPr>
        <p:spPr>
          <a:xfrm>
            <a:off x="747297" y="6347443"/>
            <a:ext cx="12796" cy="32580"/>
          </a:xfrm>
          <a:custGeom>
            <a:avLst/>
            <a:gdLst/>
            <a:ahLst/>
            <a:cxnLst/>
            <a:rect l="l" t="t" r="r" b="b"/>
            <a:pathLst>
              <a:path w="15875" h="50800">
                <a:moveTo>
                  <a:pt x="0" y="25358"/>
                </a:moveTo>
                <a:lnTo>
                  <a:pt x="15803" y="25358"/>
                </a:lnTo>
              </a:path>
            </a:pathLst>
          </a:custGeom>
          <a:ln w="51986">
            <a:solidFill>
              <a:srgbClr val="FFFFFF"/>
            </a:solidFill>
          </a:ln>
        </p:spPr>
        <p:txBody>
          <a:bodyPr wrap="square" lIns="0" tIns="0" rIns="0" bIns="0" rtlCol="0"/>
          <a:lstStyle/>
          <a:p>
            <a:endParaRPr sz="1154" dirty="0"/>
          </a:p>
        </p:txBody>
      </p:sp>
      <p:sp>
        <p:nvSpPr>
          <p:cNvPr id="46" name="bk object 46"/>
          <p:cNvSpPr/>
          <p:nvPr/>
        </p:nvSpPr>
        <p:spPr>
          <a:xfrm>
            <a:off x="747297" y="6384848"/>
            <a:ext cx="56814" cy="0"/>
          </a:xfrm>
          <a:custGeom>
            <a:avLst/>
            <a:gdLst/>
            <a:ahLst/>
            <a:cxnLst/>
            <a:rect l="l" t="t" r="r" b="b"/>
            <a:pathLst>
              <a:path w="70484">
                <a:moveTo>
                  <a:pt x="0" y="0"/>
                </a:moveTo>
                <a:lnTo>
                  <a:pt x="70097" y="0"/>
                </a:lnTo>
              </a:path>
            </a:pathLst>
          </a:custGeom>
          <a:ln w="16484">
            <a:solidFill>
              <a:srgbClr val="FFFFFF"/>
            </a:solidFill>
          </a:ln>
        </p:spPr>
        <p:txBody>
          <a:bodyPr wrap="square" lIns="0" tIns="0" rIns="0" bIns="0" rtlCol="0"/>
          <a:lstStyle/>
          <a:p>
            <a:endParaRPr sz="1154" dirty="0"/>
          </a:p>
        </p:txBody>
      </p:sp>
      <p:sp>
        <p:nvSpPr>
          <p:cNvPr id="47" name="bk object 47"/>
          <p:cNvSpPr/>
          <p:nvPr/>
        </p:nvSpPr>
        <p:spPr>
          <a:xfrm>
            <a:off x="859686" y="6304346"/>
            <a:ext cx="0" cy="75748"/>
          </a:xfrm>
          <a:custGeom>
            <a:avLst/>
            <a:gdLst/>
            <a:ahLst/>
            <a:cxnLst/>
            <a:rect l="l" t="t" r="r" b="b"/>
            <a:pathLst>
              <a:path h="118109">
                <a:moveTo>
                  <a:pt x="0" y="0"/>
                </a:moveTo>
                <a:lnTo>
                  <a:pt x="0" y="117915"/>
                </a:lnTo>
              </a:path>
            </a:pathLst>
          </a:custGeom>
          <a:ln w="17073">
            <a:solidFill>
              <a:srgbClr val="FFFFFF"/>
            </a:solidFill>
          </a:ln>
        </p:spPr>
        <p:txBody>
          <a:bodyPr wrap="square" lIns="0" tIns="0" rIns="0" bIns="0" rtlCol="0"/>
          <a:lstStyle/>
          <a:p>
            <a:endParaRPr sz="1154" dirty="0"/>
          </a:p>
        </p:txBody>
      </p:sp>
      <p:sp>
        <p:nvSpPr>
          <p:cNvPr id="48" name="bk object 48"/>
          <p:cNvSpPr/>
          <p:nvPr/>
        </p:nvSpPr>
        <p:spPr>
          <a:xfrm>
            <a:off x="853317" y="6384848"/>
            <a:ext cx="53231" cy="0"/>
          </a:xfrm>
          <a:custGeom>
            <a:avLst/>
            <a:gdLst/>
            <a:ahLst/>
            <a:cxnLst/>
            <a:rect l="l" t="t" r="r" b="b"/>
            <a:pathLst>
              <a:path w="66040">
                <a:moveTo>
                  <a:pt x="0" y="0"/>
                </a:moveTo>
                <a:lnTo>
                  <a:pt x="66005" y="0"/>
                </a:lnTo>
              </a:path>
            </a:pathLst>
          </a:custGeom>
          <a:ln w="16484">
            <a:solidFill>
              <a:srgbClr val="FFFFFF"/>
            </a:solidFill>
          </a:ln>
        </p:spPr>
        <p:txBody>
          <a:bodyPr wrap="square" lIns="0" tIns="0" rIns="0" bIns="0" rtlCol="0"/>
          <a:lstStyle/>
          <a:p>
            <a:endParaRPr sz="1154" dirty="0"/>
          </a:p>
        </p:txBody>
      </p:sp>
      <p:sp>
        <p:nvSpPr>
          <p:cNvPr id="49" name="bk object 49"/>
          <p:cNvSpPr/>
          <p:nvPr/>
        </p:nvSpPr>
        <p:spPr>
          <a:xfrm>
            <a:off x="935032" y="6304346"/>
            <a:ext cx="65004" cy="85114"/>
          </a:xfrm>
          <a:custGeom>
            <a:avLst/>
            <a:gdLst/>
            <a:ahLst/>
            <a:cxnLst/>
            <a:rect l="l" t="t" r="r" b="b"/>
            <a:pathLst>
              <a:path w="80644" h="132715">
                <a:moveTo>
                  <a:pt x="0" y="132504"/>
                </a:moveTo>
                <a:lnTo>
                  <a:pt x="0" y="0"/>
                </a:lnTo>
                <a:lnTo>
                  <a:pt x="27702" y="0"/>
                </a:lnTo>
                <a:lnTo>
                  <a:pt x="42356" y="489"/>
                </a:lnTo>
                <a:lnTo>
                  <a:pt x="54285" y="2989"/>
                </a:lnTo>
                <a:lnTo>
                  <a:pt x="66398" y="13062"/>
                </a:lnTo>
                <a:lnTo>
                  <a:pt x="66790" y="13717"/>
                </a:lnTo>
                <a:lnTo>
                  <a:pt x="15427" y="13717"/>
                </a:lnTo>
                <a:lnTo>
                  <a:pt x="15427" y="58012"/>
                </a:lnTo>
                <a:lnTo>
                  <a:pt x="62505" y="58012"/>
                </a:lnTo>
                <a:lnTo>
                  <a:pt x="59727" y="60382"/>
                </a:lnTo>
                <a:lnTo>
                  <a:pt x="69359" y="66803"/>
                </a:lnTo>
                <a:lnTo>
                  <a:pt x="71849" y="70424"/>
                </a:lnTo>
                <a:lnTo>
                  <a:pt x="15427" y="70424"/>
                </a:lnTo>
                <a:lnTo>
                  <a:pt x="15427" y="118791"/>
                </a:lnTo>
                <a:lnTo>
                  <a:pt x="72002" y="118791"/>
                </a:lnTo>
                <a:lnTo>
                  <a:pt x="62462" y="126419"/>
                </a:lnTo>
                <a:lnTo>
                  <a:pt x="51163" y="130782"/>
                </a:lnTo>
                <a:lnTo>
                  <a:pt x="38648" y="132322"/>
                </a:lnTo>
                <a:lnTo>
                  <a:pt x="0" y="132504"/>
                </a:lnTo>
                <a:close/>
              </a:path>
              <a:path w="80644" h="132715">
                <a:moveTo>
                  <a:pt x="62505" y="58012"/>
                </a:moveTo>
                <a:lnTo>
                  <a:pt x="27702" y="58012"/>
                </a:lnTo>
                <a:lnTo>
                  <a:pt x="45430" y="55984"/>
                </a:lnTo>
                <a:lnTo>
                  <a:pt x="55430" y="49002"/>
                </a:lnTo>
                <a:lnTo>
                  <a:pt x="55185" y="29644"/>
                </a:lnTo>
                <a:lnTo>
                  <a:pt x="49938" y="18985"/>
                </a:lnTo>
                <a:lnTo>
                  <a:pt x="39821" y="14519"/>
                </a:lnTo>
                <a:lnTo>
                  <a:pt x="15427" y="13717"/>
                </a:lnTo>
                <a:lnTo>
                  <a:pt x="66790" y="13717"/>
                </a:lnTo>
                <a:lnTo>
                  <a:pt x="72755" y="23691"/>
                </a:lnTo>
                <a:lnTo>
                  <a:pt x="72183" y="41822"/>
                </a:lnTo>
                <a:lnTo>
                  <a:pt x="67685" y="53593"/>
                </a:lnTo>
                <a:lnTo>
                  <a:pt x="62505" y="58012"/>
                </a:lnTo>
                <a:close/>
              </a:path>
              <a:path w="80644" h="132715">
                <a:moveTo>
                  <a:pt x="72002" y="118791"/>
                </a:moveTo>
                <a:lnTo>
                  <a:pt x="27702" y="118791"/>
                </a:lnTo>
                <a:lnTo>
                  <a:pt x="42808" y="118224"/>
                </a:lnTo>
                <a:lnTo>
                  <a:pt x="53470" y="115212"/>
                </a:lnTo>
                <a:lnTo>
                  <a:pt x="60232" y="110442"/>
                </a:lnTo>
                <a:lnTo>
                  <a:pt x="63583" y="103222"/>
                </a:lnTo>
                <a:lnTo>
                  <a:pt x="63583" y="85244"/>
                </a:lnTo>
                <a:lnTo>
                  <a:pt x="59862" y="78024"/>
                </a:lnTo>
                <a:lnTo>
                  <a:pt x="52613" y="73940"/>
                </a:lnTo>
                <a:lnTo>
                  <a:pt x="47034" y="70606"/>
                </a:lnTo>
                <a:lnTo>
                  <a:pt x="40531" y="70424"/>
                </a:lnTo>
                <a:lnTo>
                  <a:pt x="71849" y="70424"/>
                </a:lnTo>
                <a:lnTo>
                  <a:pt x="76763" y="77573"/>
                </a:lnTo>
                <a:lnTo>
                  <a:pt x="80238" y="92168"/>
                </a:lnTo>
                <a:lnTo>
                  <a:pt x="78426" y="106606"/>
                </a:lnTo>
                <a:lnTo>
                  <a:pt x="73277" y="117772"/>
                </a:lnTo>
                <a:lnTo>
                  <a:pt x="72002" y="118791"/>
                </a:lnTo>
                <a:close/>
              </a:path>
            </a:pathLst>
          </a:custGeom>
          <a:solidFill>
            <a:srgbClr val="FFFFFF"/>
          </a:solidFill>
        </p:spPr>
        <p:txBody>
          <a:bodyPr wrap="square" lIns="0" tIns="0" rIns="0" bIns="0" rtlCol="0"/>
          <a:lstStyle/>
          <a:p>
            <a:endParaRPr sz="1154" dirty="0"/>
          </a:p>
        </p:txBody>
      </p:sp>
      <p:sp>
        <p:nvSpPr>
          <p:cNvPr id="50" name="bk object 50"/>
          <p:cNvSpPr/>
          <p:nvPr/>
        </p:nvSpPr>
        <p:spPr>
          <a:xfrm>
            <a:off x="1039689" y="6303196"/>
            <a:ext cx="114140" cy="88779"/>
          </a:xfrm>
          <a:custGeom>
            <a:avLst/>
            <a:gdLst/>
            <a:ahLst/>
            <a:cxnLst/>
            <a:rect l="l" t="t" r="r" b="b"/>
            <a:pathLst>
              <a:path w="141605" h="138429">
                <a:moveTo>
                  <a:pt x="74200" y="138074"/>
                </a:moveTo>
                <a:lnTo>
                  <a:pt x="35546" y="128964"/>
                </a:lnTo>
                <a:lnTo>
                  <a:pt x="7404" y="99721"/>
                </a:lnTo>
                <a:lnTo>
                  <a:pt x="0" y="76729"/>
                </a:lnTo>
                <a:lnTo>
                  <a:pt x="696" y="61144"/>
                </a:lnTo>
                <a:lnTo>
                  <a:pt x="25795" y="15812"/>
                </a:lnTo>
                <a:lnTo>
                  <a:pt x="59865" y="0"/>
                </a:lnTo>
                <a:lnTo>
                  <a:pt x="75991" y="427"/>
                </a:lnTo>
                <a:lnTo>
                  <a:pt x="89801" y="2619"/>
                </a:lnTo>
                <a:lnTo>
                  <a:pt x="101586" y="6468"/>
                </a:lnTo>
                <a:lnTo>
                  <a:pt x="111640" y="11870"/>
                </a:lnTo>
                <a:lnTo>
                  <a:pt x="115072" y="14598"/>
                </a:lnTo>
                <a:lnTo>
                  <a:pt x="79694" y="14598"/>
                </a:lnTo>
                <a:lnTo>
                  <a:pt x="63549" y="15186"/>
                </a:lnTo>
                <a:lnTo>
                  <a:pt x="28812" y="35159"/>
                </a:lnTo>
                <a:lnTo>
                  <a:pt x="16085" y="67909"/>
                </a:lnTo>
                <a:lnTo>
                  <a:pt x="17561" y="81245"/>
                </a:lnTo>
                <a:lnTo>
                  <a:pt x="40303" y="113572"/>
                </a:lnTo>
                <a:lnTo>
                  <a:pt x="63228" y="122840"/>
                </a:lnTo>
                <a:lnTo>
                  <a:pt x="114655" y="122840"/>
                </a:lnTo>
                <a:lnTo>
                  <a:pt x="110721" y="126009"/>
                </a:lnTo>
                <a:lnTo>
                  <a:pt x="99307" y="132205"/>
                </a:lnTo>
                <a:lnTo>
                  <a:pt x="87024" y="136260"/>
                </a:lnTo>
                <a:lnTo>
                  <a:pt x="74200" y="138074"/>
                </a:lnTo>
                <a:close/>
              </a:path>
              <a:path w="141605" h="138429">
                <a:moveTo>
                  <a:pt x="114655" y="122840"/>
                </a:moveTo>
                <a:lnTo>
                  <a:pt x="63228" y="122840"/>
                </a:lnTo>
                <a:lnTo>
                  <a:pt x="78677" y="122010"/>
                </a:lnTo>
                <a:lnTo>
                  <a:pt x="91285" y="118826"/>
                </a:lnTo>
                <a:lnTo>
                  <a:pt x="122512" y="85303"/>
                </a:lnTo>
                <a:lnTo>
                  <a:pt x="124902" y="72502"/>
                </a:lnTo>
                <a:lnTo>
                  <a:pt x="123705" y="58055"/>
                </a:lnTo>
                <a:lnTo>
                  <a:pt x="102150" y="24756"/>
                </a:lnTo>
                <a:lnTo>
                  <a:pt x="79694" y="14598"/>
                </a:lnTo>
                <a:lnTo>
                  <a:pt x="115072" y="14598"/>
                </a:lnTo>
                <a:lnTo>
                  <a:pt x="139687" y="52235"/>
                </a:lnTo>
                <a:lnTo>
                  <a:pt x="141490" y="65024"/>
                </a:lnTo>
                <a:lnTo>
                  <a:pt x="140457" y="79393"/>
                </a:lnTo>
                <a:lnTo>
                  <a:pt x="137295" y="92232"/>
                </a:lnTo>
                <a:lnTo>
                  <a:pt x="132085" y="103611"/>
                </a:lnTo>
                <a:lnTo>
                  <a:pt x="124907" y="113602"/>
                </a:lnTo>
                <a:lnTo>
                  <a:pt x="120942" y="117774"/>
                </a:lnTo>
                <a:lnTo>
                  <a:pt x="114655" y="122840"/>
                </a:lnTo>
                <a:close/>
              </a:path>
            </a:pathLst>
          </a:custGeom>
          <a:solidFill>
            <a:srgbClr val="FFFFFF"/>
          </a:solidFill>
        </p:spPr>
        <p:txBody>
          <a:bodyPr wrap="square" lIns="0" tIns="0" rIns="0" bIns="0" rtlCol="0"/>
          <a:lstStyle/>
          <a:p>
            <a:endParaRPr sz="1154" dirty="0"/>
          </a:p>
        </p:txBody>
      </p:sp>
      <p:sp>
        <p:nvSpPr>
          <p:cNvPr id="51" name="bk object 51"/>
          <p:cNvSpPr/>
          <p:nvPr/>
        </p:nvSpPr>
        <p:spPr>
          <a:xfrm>
            <a:off x="1195049" y="6304346"/>
            <a:ext cx="83430" cy="86743"/>
          </a:xfrm>
          <a:custGeom>
            <a:avLst/>
            <a:gdLst/>
            <a:ahLst/>
            <a:cxnLst/>
            <a:rect l="l" t="t" r="r" b="b"/>
            <a:pathLst>
              <a:path w="103505" h="135254">
                <a:moveTo>
                  <a:pt x="65464" y="134898"/>
                </a:moveTo>
                <a:lnTo>
                  <a:pt x="18033" y="125172"/>
                </a:lnTo>
                <a:lnTo>
                  <a:pt x="0" y="0"/>
                </a:lnTo>
                <a:lnTo>
                  <a:pt x="15991" y="0"/>
                </a:lnTo>
                <a:lnTo>
                  <a:pt x="15991" y="82466"/>
                </a:lnTo>
                <a:lnTo>
                  <a:pt x="17915" y="99201"/>
                </a:lnTo>
                <a:lnTo>
                  <a:pt x="23865" y="111163"/>
                </a:lnTo>
                <a:lnTo>
                  <a:pt x="34106" y="118493"/>
                </a:lnTo>
                <a:lnTo>
                  <a:pt x="48904" y="121334"/>
                </a:lnTo>
                <a:lnTo>
                  <a:pt x="90983" y="121334"/>
                </a:lnTo>
                <a:lnTo>
                  <a:pt x="89553" y="123336"/>
                </a:lnTo>
                <a:lnTo>
                  <a:pt x="79036" y="130682"/>
                </a:lnTo>
                <a:lnTo>
                  <a:pt x="65464" y="134898"/>
                </a:lnTo>
                <a:close/>
              </a:path>
              <a:path w="103505" h="135254">
                <a:moveTo>
                  <a:pt x="90983" y="121334"/>
                </a:moveTo>
                <a:lnTo>
                  <a:pt x="48904" y="121334"/>
                </a:lnTo>
                <a:lnTo>
                  <a:pt x="65384" y="119317"/>
                </a:lnTo>
                <a:lnTo>
                  <a:pt x="76913" y="113117"/>
                </a:lnTo>
                <a:lnTo>
                  <a:pt x="83926" y="102610"/>
                </a:lnTo>
                <a:lnTo>
                  <a:pt x="86861" y="87671"/>
                </a:lnTo>
                <a:lnTo>
                  <a:pt x="87012" y="0"/>
                </a:lnTo>
                <a:lnTo>
                  <a:pt x="102998" y="0"/>
                </a:lnTo>
                <a:lnTo>
                  <a:pt x="102998" y="82466"/>
                </a:lnTo>
                <a:lnTo>
                  <a:pt x="101511" y="99235"/>
                </a:lnTo>
                <a:lnTo>
                  <a:pt x="97037" y="112856"/>
                </a:lnTo>
                <a:lnTo>
                  <a:pt x="90983" y="121334"/>
                </a:lnTo>
                <a:close/>
              </a:path>
            </a:pathLst>
          </a:custGeom>
          <a:solidFill>
            <a:srgbClr val="FFFFFF"/>
          </a:solidFill>
        </p:spPr>
        <p:txBody>
          <a:bodyPr wrap="square" lIns="0" tIns="0" rIns="0" bIns="0" rtlCol="0"/>
          <a:lstStyle/>
          <a:p>
            <a:endParaRPr sz="1154" dirty="0"/>
          </a:p>
        </p:txBody>
      </p:sp>
      <p:sp>
        <p:nvSpPr>
          <p:cNvPr id="52" name="bk object 52"/>
          <p:cNvSpPr/>
          <p:nvPr/>
        </p:nvSpPr>
        <p:spPr>
          <a:xfrm>
            <a:off x="1321874" y="6304346"/>
            <a:ext cx="69610" cy="85114"/>
          </a:xfrm>
          <a:custGeom>
            <a:avLst/>
            <a:gdLst/>
            <a:ahLst/>
            <a:cxnLst/>
            <a:rect l="l" t="t" r="r" b="b"/>
            <a:pathLst>
              <a:path w="86360" h="132715">
                <a:moveTo>
                  <a:pt x="15432" y="132504"/>
                </a:moveTo>
                <a:lnTo>
                  <a:pt x="0" y="132504"/>
                </a:lnTo>
                <a:lnTo>
                  <a:pt x="0" y="0"/>
                </a:lnTo>
                <a:lnTo>
                  <a:pt x="31236" y="0"/>
                </a:lnTo>
                <a:lnTo>
                  <a:pt x="45291" y="559"/>
                </a:lnTo>
                <a:lnTo>
                  <a:pt x="56992" y="3733"/>
                </a:lnTo>
                <a:lnTo>
                  <a:pt x="66988" y="13348"/>
                </a:lnTo>
                <a:lnTo>
                  <a:pt x="15432" y="13348"/>
                </a:lnTo>
                <a:lnTo>
                  <a:pt x="15432" y="57632"/>
                </a:lnTo>
                <a:lnTo>
                  <a:pt x="65863" y="57632"/>
                </a:lnTo>
                <a:lnTo>
                  <a:pt x="58463" y="64827"/>
                </a:lnTo>
                <a:lnTo>
                  <a:pt x="46583" y="68750"/>
                </a:lnTo>
                <a:lnTo>
                  <a:pt x="35510" y="69310"/>
                </a:lnTo>
                <a:lnTo>
                  <a:pt x="15432" y="69310"/>
                </a:lnTo>
                <a:lnTo>
                  <a:pt x="15432" y="132504"/>
                </a:lnTo>
                <a:close/>
              </a:path>
              <a:path w="86360" h="132715">
                <a:moveTo>
                  <a:pt x="65863" y="57632"/>
                </a:moveTo>
                <a:lnTo>
                  <a:pt x="27520" y="57632"/>
                </a:lnTo>
                <a:lnTo>
                  <a:pt x="44984" y="56144"/>
                </a:lnTo>
                <a:lnTo>
                  <a:pt x="55305" y="49775"/>
                </a:lnTo>
                <a:lnTo>
                  <a:pt x="55257" y="30055"/>
                </a:lnTo>
                <a:lnTo>
                  <a:pt x="50297" y="19065"/>
                </a:lnTo>
                <a:lnTo>
                  <a:pt x="40654" y="14325"/>
                </a:lnTo>
                <a:lnTo>
                  <a:pt x="15432" y="13348"/>
                </a:lnTo>
                <a:lnTo>
                  <a:pt x="66988" y="13348"/>
                </a:lnTo>
                <a:lnTo>
                  <a:pt x="67235" y="13585"/>
                </a:lnTo>
                <a:lnTo>
                  <a:pt x="72737" y="24831"/>
                </a:lnTo>
                <a:lnTo>
                  <a:pt x="71725" y="43496"/>
                </a:lnTo>
                <a:lnTo>
                  <a:pt x="66905" y="56618"/>
                </a:lnTo>
                <a:lnTo>
                  <a:pt x="65863" y="57632"/>
                </a:lnTo>
                <a:close/>
              </a:path>
              <a:path w="86360" h="132715">
                <a:moveTo>
                  <a:pt x="86271" y="132504"/>
                </a:moveTo>
                <a:lnTo>
                  <a:pt x="66188" y="132504"/>
                </a:lnTo>
                <a:lnTo>
                  <a:pt x="17661" y="69310"/>
                </a:lnTo>
                <a:lnTo>
                  <a:pt x="35510" y="69310"/>
                </a:lnTo>
                <a:lnTo>
                  <a:pt x="86271" y="132504"/>
                </a:lnTo>
                <a:close/>
              </a:path>
            </a:pathLst>
          </a:custGeom>
          <a:solidFill>
            <a:srgbClr val="FFFFFF"/>
          </a:solidFill>
        </p:spPr>
        <p:txBody>
          <a:bodyPr wrap="square" lIns="0" tIns="0" rIns="0" bIns="0" rtlCol="0"/>
          <a:lstStyle/>
          <a:p>
            <a:endParaRPr sz="1154" dirty="0"/>
          </a:p>
        </p:txBody>
      </p:sp>
      <p:sp>
        <p:nvSpPr>
          <p:cNvPr id="53" name="bk object 53"/>
          <p:cNvSpPr/>
          <p:nvPr/>
        </p:nvSpPr>
        <p:spPr>
          <a:xfrm>
            <a:off x="1427725" y="6301020"/>
            <a:ext cx="90595" cy="91630"/>
          </a:xfrm>
          <a:custGeom>
            <a:avLst/>
            <a:gdLst/>
            <a:ahLst/>
            <a:cxnLst/>
            <a:rect l="l" t="t" r="r" b="b"/>
            <a:pathLst>
              <a:path w="112394" h="142875">
                <a:moveTo>
                  <a:pt x="15062" y="137690"/>
                </a:moveTo>
                <a:lnTo>
                  <a:pt x="0" y="137690"/>
                </a:lnTo>
                <a:lnTo>
                  <a:pt x="0" y="0"/>
                </a:lnTo>
                <a:lnTo>
                  <a:pt x="35083" y="38177"/>
                </a:lnTo>
                <a:lnTo>
                  <a:pt x="15062" y="38177"/>
                </a:lnTo>
                <a:lnTo>
                  <a:pt x="15062" y="137690"/>
                </a:lnTo>
                <a:close/>
              </a:path>
              <a:path w="112394" h="142875">
                <a:moveTo>
                  <a:pt x="112298" y="105818"/>
                </a:moveTo>
                <a:lnTo>
                  <a:pt x="97242" y="105818"/>
                </a:lnTo>
                <a:lnTo>
                  <a:pt x="97242" y="5186"/>
                </a:lnTo>
                <a:lnTo>
                  <a:pt x="112298" y="5186"/>
                </a:lnTo>
                <a:lnTo>
                  <a:pt x="112298" y="105818"/>
                </a:lnTo>
                <a:close/>
              </a:path>
              <a:path w="112394" h="142875">
                <a:moveTo>
                  <a:pt x="112298" y="142876"/>
                </a:moveTo>
                <a:lnTo>
                  <a:pt x="15062" y="38177"/>
                </a:lnTo>
                <a:lnTo>
                  <a:pt x="35083" y="38177"/>
                </a:lnTo>
                <a:lnTo>
                  <a:pt x="97242" y="105818"/>
                </a:lnTo>
                <a:lnTo>
                  <a:pt x="112298" y="105818"/>
                </a:lnTo>
                <a:lnTo>
                  <a:pt x="112298" y="142876"/>
                </a:lnTo>
                <a:close/>
              </a:path>
            </a:pathLst>
          </a:custGeom>
          <a:solidFill>
            <a:srgbClr val="FFFFFF"/>
          </a:solidFill>
        </p:spPr>
        <p:txBody>
          <a:bodyPr wrap="square" lIns="0" tIns="0" rIns="0" bIns="0" rtlCol="0"/>
          <a:lstStyle/>
          <a:p>
            <a:endParaRPr sz="1154" dirty="0"/>
          </a:p>
        </p:txBody>
      </p:sp>
      <p:sp>
        <p:nvSpPr>
          <p:cNvPr id="54" name="bk object 54"/>
          <p:cNvSpPr/>
          <p:nvPr/>
        </p:nvSpPr>
        <p:spPr>
          <a:xfrm>
            <a:off x="1575409" y="6308819"/>
            <a:ext cx="56814" cy="0"/>
          </a:xfrm>
          <a:custGeom>
            <a:avLst/>
            <a:gdLst/>
            <a:ahLst/>
            <a:cxnLst/>
            <a:rect l="l" t="t" r="r" b="b"/>
            <a:pathLst>
              <a:path w="70485">
                <a:moveTo>
                  <a:pt x="0" y="0"/>
                </a:moveTo>
                <a:lnTo>
                  <a:pt x="70097" y="0"/>
                </a:lnTo>
              </a:path>
            </a:pathLst>
          </a:custGeom>
          <a:ln w="15217">
            <a:solidFill>
              <a:srgbClr val="FFFFFF"/>
            </a:solidFill>
          </a:ln>
        </p:spPr>
        <p:txBody>
          <a:bodyPr wrap="square" lIns="0" tIns="0" rIns="0" bIns="0" rtlCol="0"/>
          <a:lstStyle/>
          <a:p>
            <a:endParaRPr sz="1154" dirty="0"/>
          </a:p>
        </p:txBody>
      </p:sp>
      <p:sp>
        <p:nvSpPr>
          <p:cNvPr id="55" name="bk object 55"/>
          <p:cNvSpPr/>
          <p:nvPr/>
        </p:nvSpPr>
        <p:spPr>
          <a:xfrm>
            <a:off x="1575409" y="6313291"/>
            <a:ext cx="12796" cy="24435"/>
          </a:xfrm>
          <a:custGeom>
            <a:avLst/>
            <a:gdLst/>
            <a:ahLst/>
            <a:cxnLst/>
            <a:rect l="l" t="t" r="r" b="b"/>
            <a:pathLst>
              <a:path w="15875" h="38100">
                <a:moveTo>
                  <a:pt x="0" y="19018"/>
                </a:moveTo>
                <a:lnTo>
                  <a:pt x="15803" y="19018"/>
                </a:lnTo>
              </a:path>
            </a:pathLst>
          </a:custGeom>
          <a:ln w="39307">
            <a:solidFill>
              <a:srgbClr val="FFFFFF"/>
            </a:solidFill>
          </a:ln>
        </p:spPr>
        <p:txBody>
          <a:bodyPr wrap="square" lIns="0" tIns="0" rIns="0" bIns="0" rtlCol="0"/>
          <a:lstStyle/>
          <a:p>
            <a:endParaRPr sz="1154" dirty="0"/>
          </a:p>
        </p:txBody>
      </p:sp>
      <p:sp>
        <p:nvSpPr>
          <p:cNvPr id="56" name="bk object 56"/>
          <p:cNvSpPr/>
          <p:nvPr/>
        </p:nvSpPr>
        <p:spPr>
          <a:xfrm>
            <a:off x="1575409" y="6342564"/>
            <a:ext cx="56814" cy="0"/>
          </a:xfrm>
          <a:custGeom>
            <a:avLst/>
            <a:gdLst/>
            <a:ahLst/>
            <a:cxnLst/>
            <a:rect l="l" t="t" r="r" b="b"/>
            <a:pathLst>
              <a:path w="70485">
                <a:moveTo>
                  <a:pt x="0" y="0"/>
                </a:moveTo>
                <a:lnTo>
                  <a:pt x="70097" y="0"/>
                </a:lnTo>
              </a:path>
            </a:pathLst>
          </a:custGeom>
          <a:ln w="16484">
            <a:solidFill>
              <a:srgbClr val="FFFFFF"/>
            </a:solidFill>
          </a:ln>
        </p:spPr>
        <p:txBody>
          <a:bodyPr wrap="square" lIns="0" tIns="0" rIns="0" bIns="0" rtlCol="0"/>
          <a:lstStyle/>
          <a:p>
            <a:endParaRPr sz="1154" dirty="0"/>
          </a:p>
        </p:txBody>
      </p:sp>
      <p:sp>
        <p:nvSpPr>
          <p:cNvPr id="57" name="bk object 57"/>
          <p:cNvSpPr/>
          <p:nvPr/>
        </p:nvSpPr>
        <p:spPr>
          <a:xfrm>
            <a:off x="1575409" y="6347443"/>
            <a:ext cx="12796" cy="32580"/>
          </a:xfrm>
          <a:custGeom>
            <a:avLst/>
            <a:gdLst/>
            <a:ahLst/>
            <a:cxnLst/>
            <a:rect l="l" t="t" r="r" b="b"/>
            <a:pathLst>
              <a:path w="15875" h="50800">
                <a:moveTo>
                  <a:pt x="0" y="25358"/>
                </a:moveTo>
                <a:lnTo>
                  <a:pt x="15803" y="25358"/>
                </a:lnTo>
              </a:path>
            </a:pathLst>
          </a:custGeom>
          <a:ln w="51986">
            <a:solidFill>
              <a:srgbClr val="FFFFFF"/>
            </a:solidFill>
          </a:ln>
        </p:spPr>
        <p:txBody>
          <a:bodyPr wrap="square" lIns="0" tIns="0" rIns="0" bIns="0" rtlCol="0"/>
          <a:lstStyle/>
          <a:p>
            <a:endParaRPr sz="1154" dirty="0"/>
          </a:p>
        </p:txBody>
      </p:sp>
      <p:sp>
        <p:nvSpPr>
          <p:cNvPr id="58" name="bk object 58"/>
          <p:cNvSpPr/>
          <p:nvPr/>
        </p:nvSpPr>
        <p:spPr>
          <a:xfrm>
            <a:off x="1575409" y="6384848"/>
            <a:ext cx="56814" cy="0"/>
          </a:xfrm>
          <a:custGeom>
            <a:avLst/>
            <a:gdLst/>
            <a:ahLst/>
            <a:cxnLst/>
            <a:rect l="l" t="t" r="r" b="b"/>
            <a:pathLst>
              <a:path w="70485">
                <a:moveTo>
                  <a:pt x="0" y="0"/>
                </a:moveTo>
                <a:lnTo>
                  <a:pt x="70097" y="0"/>
                </a:lnTo>
              </a:path>
            </a:pathLst>
          </a:custGeom>
          <a:ln w="16484">
            <a:solidFill>
              <a:srgbClr val="FFFFFF"/>
            </a:solidFill>
          </a:ln>
        </p:spPr>
        <p:txBody>
          <a:bodyPr wrap="square" lIns="0" tIns="0" rIns="0" bIns="0" rtlCol="0"/>
          <a:lstStyle/>
          <a:p>
            <a:endParaRPr sz="1154" dirty="0"/>
          </a:p>
        </p:txBody>
      </p:sp>
      <p:sp>
        <p:nvSpPr>
          <p:cNvPr id="59" name="bk object 59"/>
          <p:cNvSpPr/>
          <p:nvPr/>
        </p:nvSpPr>
        <p:spPr>
          <a:xfrm>
            <a:off x="1740774" y="6301021"/>
            <a:ext cx="97761" cy="88372"/>
          </a:xfrm>
          <a:custGeom>
            <a:avLst/>
            <a:gdLst/>
            <a:ahLst/>
            <a:cxnLst/>
            <a:rect l="l" t="t" r="r" b="b"/>
            <a:pathLst>
              <a:path w="121285" h="137795">
                <a:moveTo>
                  <a:pt x="17108" y="137690"/>
                </a:moveTo>
                <a:lnTo>
                  <a:pt x="0" y="137690"/>
                </a:lnTo>
                <a:lnTo>
                  <a:pt x="60238" y="0"/>
                </a:lnTo>
                <a:lnTo>
                  <a:pt x="75529" y="34842"/>
                </a:lnTo>
                <a:lnTo>
                  <a:pt x="60238" y="34842"/>
                </a:lnTo>
                <a:lnTo>
                  <a:pt x="39049" y="83574"/>
                </a:lnTo>
                <a:lnTo>
                  <a:pt x="96915" y="83574"/>
                </a:lnTo>
                <a:lnTo>
                  <a:pt x="102851" y="97099"/>
                </a:lnTo>
                <a:lnTo>
                  <a:pt x="34393" y="97099"/>
                </a:lnTo>
                <a:lnTo>
                  <a:pt x="17108" y="137690"/>
                </a:lnTo>
                <a:close/>
              </a:path>
              <a:path w="121285" h="137795">
                <a:moveTo>
                  <a:pt x="96915" y="83574"/>
                </a:moveTo>
                <a:lnTo>
                  <a:pt x="81422" y="83574"/>
                </a:lnTo>
                <a:lnTo>
                  <a:pt x="60238" y="34842"/>
                </a:lnTo>
                <a:lnTo>
                  <a:pt x="75529" y="34842"/>
                </a:lnTo>
                <a:lnTo>
                  <a:pt x="96915" y="83574"/>
                </a:lnTo>
                <a:close/>
              </a:path>
              <a:path w="121285" h="137795">
                <a:moveTo>
                  <a:pt x="120665" y="137690"/>
                </a:moveTo>
                <a:lnTo>
                  <a:pt x="103551" y="137690"/>
                </a:lnTo>
                <a:lnTo>
                  <a:pt x="86265" y="97099"/>
                </a:lnTo>
                <a:lnTo>
                  <a:pt x="102851" y="97099"/>
                </a:lnTo>
                <a:lnTo>
                  <a:pt x="120665" y="137690"/>
                </a:lnTo>
                <a:close/>
              </a:path>
            </a:pathLst>
          </a:custGeom>
          <a:solidFill>
            <a:srgbClr val="FFFFFF"/>
          </a:solidFill>
        </p:spPr>
        <p:txBody>
          <a:bodyPr wrap="square" lIns="0" tIns="0" rIns="0" bIns="0" rtlCol="0"/>
          <a:lstStyle/>
          <a:p>
            <a:endParaRPr sz="1154" dirty="0"/>
          </a:p>
        </p:txBody>
      </p:sp>
      <p:sp>
        <p:nvSpPr>
          <p:cNvPr id="60" name="bk object 60"/>
          <p:cNvSpPr/>
          <p:nvPr/>
        </p:nvSpPr>
        <p:spPr>
          <a:xfrm>
            <a:off x="1875429" y="6304346"/>
            <a:ext cx="83430" cy="86743"/>
          </a:xfrm>
          <a:custGeom>
            <a:avLst/>
            <a:gdLst/>
            <a:ahLst/>
            <a:cxnLst/>
            <a:rect l="l" t="t" r="r" b="b"/>
            <a:pathLst>
              <a:path w="103505" h="135254">
                <a:moveTo>
                  <a:pt x="65466" y="134897"/>
                </a:moveTo>
                <a:lnTo>
                  <a:pt x="18035" y="125172"/>
                </a:lnTo>
                <a:lnTo>
                  <a:pt x="0" y="0"/>
                </a:lnTo>
                <a:lnTo>
                  <a:pt x="15985" y="0"/>
                </a:lnTo>
                <a:lnTo>
                  <a:pt x="15985" y="82466"/>
                </a:lnTo>
                <a:lnTo>
                  <a:pt x="17909" y="99200"/>
                </a:lnTo>
                <a:lnTo>
                  <a:pt x="23859" y="111161"/>
                </a:lnTo>
                <a:lnTo>
                  <a:pt x="34100" y="118492"/>
                </a:lnTo>
                <a:lnTo>
                  <a:pt x="48899" y="121334"/>
                </a:lnTo>
                <a:lnTo>
                  <a:pt x="90984" y="121334"/>
                </a:lnTo>
                <a:lnTo>
                  <a:pt x="89555" y="123335"/>
                </a:lnTo>
                <a:lnTo>
                  <a:pt x="79037" y="130680"/>
                </a:lnTo>
                <a:lnTo>
                  <a:pt x="65466" y="134897"/>
                </a:lnTo>
                <a:close/>
              </a:path>
              <a:path w="103505" h="135254">
                <a:moveTo>
                  <a:pt x="90984" y="121334"/>
                </a:moveTo>
                <a:lnTo>
                  <a:pt x="48899" y="121334"/>
                </a:lnTo>
                <a:lnTo>
                  <a:pt x="65379" y="119317"/>
                </a:lnTo>
                <a:lnTo>
                  <a:pt x="76907" y="113117"/>
                </a:lnTo>
                <a:lnTo>
                  <a:pt x="83920" y="102610"/>
                </a:lnTo>
                <a:lnTo>
                  <a:pt x="86855" y="87671"/>
                </a:lnTo>
                <a:lnTo>
                  <a:pt x="87006" y="0"/>
                </a:lnTo>
                <a:lnTo>
                  <a:pt x="103003" y="0"/>
                </a:lnTo>
                <a:lnTo>
                  <a:pt x="103003" y="82466"/>
                </a:lnTo>
                <a:lnTo>
                  <a:pt x="101516" y="99234"/>
                </a:lnTo>
                <a:lnTo>
                  <a:pt x="97041" y="112855"/>
                </a:lnTo>
                <a:lnTo>
                  <a:pt x="90984" y="121334"/>
                </a:lnTo>
                <a:close/>
              </a:path>
            </a:pathLst>
          </a:custGeom>
          <a:solidFill>
            <a:srgbClr val="FFFFFF"/>
          </a:solidFill>
        </p:spPr>
        <p:txBody>
          <a:bodyPr wrap="square" lIns="0" tIns="0" rIns="0" bIns="0" rtlCol="0"/>
          <a:lstStyle/>
          <a:p>
            <a:endParaRPr sz="1154" dirty="0"/>
          </a:p>
        </p:txBody>
      </p:sp>
      <p:sp>
        <p:nvSpPr>
          <p:cNvPr id="61" name="bk object 61"/>
          <p:cNvSpPr/>
          <p:nvPr/>
        </p:nvSpPr>
        <p:spPr>
          <a:xfrm>
            <a:off x="2000135" y="6302425"/>
            <a:ext cx="65004" cy="88779"/>
          </a:xfrm>
          <a:custGeom>
            <a:avLst/>
            <a:gdLst/>
            <a:ahLst/>
            <a:cxnLst/>
            <a:rect l="l" t="t" r="r" b="b"/>
            <a:pathLst>
              <a:path w="80644" h="138429">
                <a:moveTo>
                  <a:pt x="72234" y="123335"/>
                </a:moveTo>
                <a:lnTo>
                  <a:pt x="27095" y="123335"/>
                </a:lnTo>
                <a:lnTo>
                  <a:pt x="45658" y="122460"/>
                </a:lnTo>
                <a:lnTo>
                  <a:pt x="57538" y="116943"/>
                </a:lnTo>
                <a:lnTo>
                  <a:pt x="63428" y="107813"/>
                </a:lnTo>
                <a:lnTo>
                  <a:pt x="61978" y="92649"/>
                </a:lnTo>
                <a:lnTo>
                  <a:pt x="55936" y="82232"/>
                </a:lnTo>
                <a:lnTo>
                  <a:pt x="45488" y="75133"/>
                </a:lnTo>
                <a:lnTo>
                  <a:pt x="27567" y="67488"/>
                </a:lnTo>
                <a:lnTo>
                  <a:pt x="14470" y="59989"/>
                </a:lnTo>
                <a:lnTo>
                  <a:pt x="5901" y="50347"/>
                </a:lnTo>
                <a:lnTo>
                  <a:pt x="1776" y="38481"/>
                </a:lnTo>
                <a:lnTo>
                  <a:pt x="3956" y="22956"/>
                </a:lnTo>
                <a:lnTo>
                  <a:pt x="10644" y="11180"/>
                </a:lnTo>
                <a:lnTo>
                  <a:pt x="21155" y="3434"/>
                </a:lnTo>
                <a:lnTo>
                  <a:pt x="34804" y="0"/>
                </a:lnTo>
                <a:lnTo>
                  <a:pt x="50317" y="1656"/>
                </a:lnTo>
                <a:lnTo>
                  <a:pt x="62094" y="6824"/>
                </a:lnTo>
                <a:lnTo>
                  <a:pt x="68239" y="13068"/>
                </a:lnTo>
                <a:lnTo>
                  <a:pt x="39407" y="13068"/>
                </a:lnTo>
                <a:lnTo>
                  <a:pt x="24860" y="17116"/>
                </a:lnTo>
                <a:lnTo>
                  <a:pt x="17780" y="27908"/>
                </a:lnTo>
                <a:lnTo>
                  <a:pt x="20268" y="41496"/>
                </a:lnTo>
                <a:lnTo>
                  <a:pt x="28843" y="50351"/>
                </a:lnTo>
                <a:lnTo>
                  <a:pt x="54142" y="61933"/>
                </a:lnTo>
                <a:lnTo>
                  <a:pt x="66904" y="69387"/>
                </a:lnTo>
                <a:lnTo>
                  <a:pt x="75446" y="79116"/>
                </a:lnTo>
                <a:lnTo>
                  <a:pt x="79773" y="91072"/>
                </a:lnTo>
                <a:lnTo>
                  <a:pt x="80358" y="98253"/>
                </a:lnTo>
                <a:lnTo>
                  <a:pt x="78074" y="112778"/>
                </a:lnTo>
                <a:lnTo>
                  <a:pt x="72234" y="123335"/>
                </a:lnTo>
                <a:close/>
              </a:path>
              <a:path w="80644" h="138429">
                <a:moveTo>
                  <a:pt x="60098" y="28203"/>
                </a:moveTo>
                <a:lnTo>
                  <a:pt x="50957" y="17361"/>
                </a:lnTo>
                <a:lnTo>
                  <a:pt x="39407" y="13068"/>
                </a:lnTo>
                <a:lnTo>
                  <a:pt x="68239" y="13068"/>
                </a:lnTo>
                <a:lnTo>
                  <a:pt x="70532" y="15399"/>
                </a:lnTo>
                <a:lnTo>
                  <a:pt x="60098" y="28203"/>
                </a:lnTo>
                <a:close/>
              </a:path>
              <a:path w="80644" h="138429">
                <a:moveTo>
                  <a:pt x="47763" y="137940"/>
                </a:moveTo>
                <a:lnTo>
                  <a:pt x="30153" y="136913"/>
                </a:lnTo>
                <a:lnTo>
                  <a:pt x="16577" y="132833"/>
                </a:lnTo>
                <a:lnTo>
                  <a:pt x="6653" y="125902"/>
                </a:lnTo>
                <a:lnTo>
                  <a:pt x="0" y="116320"/>
                </a:lnTo>
                <a:lnTo>
                  <a:pt x="11377" y="101025"/>
                </a:lnTo>
                <a:lnTo>
                  <a:pt x="17416" y="115159"/>
                </a:lnTo>
                <a:lnTo>
                  <a:pt x="27095" y="123335"/>
                </a:lnTo>
                <a:lnTo>
                  <a:pt x="72234" y="123335"/>
                </a:lnTo>
                <a:lnTo>
                  <a:pt x="71551" y="124569"/>
                </a:lnTo>
                <a:lnTo>
                  <a:pt x="61283" y="133125"/>
                </a:lnTo>
                <a:lnTo>
                  <a:pt x="47763" y="137940"/>
                </a:lnTo>
                <a:close/>
              </a:path>
            </a:pathLst>
          </a:custGeom>
          <a:solidFill>
            <a:srgbClr val="FFFFFF"/>
          </a:solidFill>
        </p:spPr>
        <p:txBody>
          <a:bodyPr wrap="square" lIns="0" tIns="0" rIns="0" bIns="0" rtlCol="0"/>
          <a:lstStyle/>
          <a:p>
            <a:endParaRPr sz="1154" dirty="0"/>
          </a:p>
        </p:txBody>
      </p:sp>
      <p:sp>
        <p:nvSpPr>
          <p:cNvPr id="62" name="bk object 62"/>
          <p:cNvSpPr/>
          <p:nvPr/>
        </p:nvSpPr>
        <p:spPr>
          <a:xfrm>
            <a:off x="2095491" y="6309162"/>
            <a:ext cx="73705" cy="0"/>
          </a:xfrm>
          <a:custGeom>
            <a:avLst/>
            <a:gdLst/>
            <a:ahLst/>
            <a:cxnLst/>
            <a:rect l="l" t="t" r="r" b="b"/>
            <a:pathLst>
              <a:path w="91439">
                <a:moveTo>
                  <a:pt x="0" y="0"/>
                </a:moveTo>
                <a:lnTo>
                  <a:pt x="90905" y="0"/>
                </a:lnTo>
              </a:path>
            </a:pathLst>
          </a:custGeom>
          <a:ln w="16288">
            <a:solidFill>
              <a:srgbClr val="FFFFFF"/>
            </a:solidFill>
          </a:ln>
        </p:spPr>
        <p:txBody>
          <a:bodyPr wrap="square" lIns="0" tIns="0" rIns="0" bIns="0" rtlCol="0"/>
          <a:lstStyle/>
          <a:p>
            <a:endParaRPr sz="1154" dirty="0"/>
          </a:p>
        </p:txBody>
      </p:sp>
      <p:sp>
        <p:nvSpPr>
          <p:cNvPr id="63" name="bk object 63"/>
          <p:cNvSpPr/>
          <p:nvPr/>
        </p:nvSpPr>
        <p:spPr>
          <a:xfrm>
            <a:off x="2132201" y="6313979"/>
            <a:ext cx="0" cy="75340"/>
          </a:xfrm>
          <a:custGeom>
            <a:avLst/>
            <a:gdLst/>
            <a:ahLst/>
            <a:cxnLst/>
            <a:rect l="l" t="t" r="r" b="b"/>
            <a:pathLst>
              <a:path h="117475">
                <a:moveTo>
                  <a:pt x="0" y="0"/>
                </a:moveTo>
                <a:lnTo>
                  <a:pt x="0" y="117485"/>
                </a:lnTo>
              </a:path>
            </a:pathLst>
          </a:custGeom>
          <a:ln w="17266">
            <a:solidFill>
              <a:srgbClr val="FFFFFF"/>
            </a:solidFill>
          </a:ln>
        </p:spPr>
        <p:txBody>
          <a:bodyPr wrap="square" lIns="0" tIns="0" rIns="0" bIns="0" rtlCol="0"/>
          <a:lstStyle/>
          <a:p>
            <a:endParaRPr sz="1154" dirty="0"/>
          </a:p>
        </p:txBody>
      </p:sp>
      <p:sp>
        <p:nvSpPr>
          <p:cNvPr id="64" name="bk object 64"/>
          <p:cNvSpPr/>
          <p:nvPr/>
        </p:nvSpPr>
        <p:spPr>
          <a:xfrm>
            <a:off x="2205709" y="6304346"/>
            <a:ext cx="69610" cy="85114"/>
          </a:xfrm>
          <a:custGeom>
            <a:avLst/>
            <a:gdLst/>
            <a:ahLst/>
            <a:cxnLst/>
            <a:rect l="l" t="t" r="r" b="b"/>
            <a:pathLst>
              <a:path w="86360" h="132715">
                <a:moveTo>
                  <a:pt x="15432" y="132504"/>
                </a:moveTo>
                <a:lnTo>
                  <a:pt x="0" y="132504"/>
                </a:lnTo>
                <a:lnTo>
                  <a:pt x="0" y="0"/>
                </a:lnTo>
                <a:lnTo>
                  <a:pt x="31230" y="0"/>
                </a:lnTo>
                <a:lnTo>
                  <a:pt x="45287" y="560"/>
                </a:lnTo>
                <a:lnTo>
                  <a:pt x="56987" y="3735"/>
                </a:lnTo>
                <a:lnTo>
                  <a:pt x="66979" y="13348"/>
                </a:lnTo>
                <a:lnTo>
                  <a:pt x="15432" y="13348"/>
                </a:lnTo>
                <a:lnTo>
                  <a:pt x="15432" y="57632"/>
                </a:lnTo>
                <a:lnTo>
                  <a:pt x="65851" y="57632"/>
                </a:lnTo>
                <a:lnTo>
                  <a:pt x="58446" y="64830"/>
                </a:lnTo>
                <a:lnTo>
                  <a:pt x="46563" y="68752"/>
                </a:lnTo>
                <a:lnTo>
                  <a:pt x="35510" y="69310"/>
                </a:lnTo>
                <a:lnTo>
                  <a:pt x="15432" y="69310"/>
                </a:lnTo>
                <a:lnTo>
                  <a:pt x="15432" y="132504"/>
                </a:lnTo>
                <a:close/>
              </a:path>
              <a:path w="86360" h="132715">
                <a:moveTo>
                  <a:pt x="65851" y="57632"/>
                </a:moveTo>
                <a:lnTo>
                  <a:pt x="27514" y="57632"/>
                </a:lnTo>
                <a:lnTo>
                  <a:pt x="44981" y="56144"/>
                </a:lnTo>
                <a:lnTo>
                  <a:pt x="55300" y="49775"/>
                </a:lnTo>
                <a:lnTo>
                  <a:pt x="55253" y="30054"/>
                </a:lnTo>
                <a:lnTo>
                  <a:pt x="50295" y="19065"/>
                </a:lnTo>
                <a:lnTo>
                  <a:pt x="40653" y="14325"/>
                </a:lnTo>
                <a:lnTo>
                  <a:pt x="15432" y="13348"/>
                </a:lnTo>
                <a:lnTo>
                  <a:pt x="66979" y="13348"/>
                </a:lnTo>
                <a:lnTo>
                  <a:pt x="67228" y="13588"/>
                </a:lnTo>
                <a:lnTo>
                  <a:pt x="72725" y="24836"/>
                </a:lnTo>
                <a:lnTo>
                  <a:pt x="71710" y="43501"/>
                </a:lnTo>
                <a:lnTo>
                  <a:pt x="66889" y="56623"/>
                </a:lnTo>
                <a:lnTo>
                  <a:pt x="65851" y="57632"/>
                </a:lnTo>
                <a:close/>
              </a:path>
              <a:path w="86360" h="132715">
                <a:moveTo>
                  <a:pt x="86271" y="132504"/>
                </a:moveTo>
                <a:lnTo>
                  <a:pt x="66188" y="132504"/>
                </a:lnTo>
                <a:lnTo>
                  <a:pt x="17655" y="69310"/>
                </a:lnTo>
                <a:lnTo>
                  <a:pt x="35510" y="69310"/>
                </a:lnTo>
                <a:lnTo>
                  <a:pt x="86271" y="132504"/>
                </a:lnTo>
                <a:close/>
              </a:path>
            </a:pathLst>
          </a:custGeom>
          <a:solidFill>
            <a:srgbClr val="FFFFFF"/>
          </a:solidFill>
        </p:spPr>
        <p:txBody>
          <a:bodyPr wrap="square" lIns="0" tIns="0" rIns="0" bIns="0" rtlCol="0"/>
          <a:lstStyle/>
          <a:p>
            <a:endParaRPr sz="1154" dirty="0"/>
          </a:p>
        </p:txBody>
      </p:sp>
      <p:sp>
        <p:nvSpPr>
          <p:cNvPr id="65" name="bk object 65"/>
          <p:cNvSpPr/>
          <p:nvPr/>
        </p:nvSpPr>
        <p:spPr>
          <a:xfrm>
            <a:off x="2301487" y="6301021"/>
            <a:ext cx="97249" cy="88372"/>
          </a:xfrm>
          <a:custGeom>
            <a:avLst/>
            <a:gdLst/>
            <a:ahLst/>
            <a:cxnLst/>
            <a:rect l="l" t="t" r="r" b="b"/>
            <a:pathLst>
              <a:path w="120650" h="137795">
                <a:moveTo>
                  <a:pt x="17097" y="137690"/>
                </a:moveTo>
                <a:lnTo>
                  <a:pt x="0" y="137690"/>
                </a:lnTo>
                <a:lnTo>
                  <a:pt x="60227" y="0"/>
                </a:lnTo>
                <a:lnTo>
                  <a:pt x="75519" y="34842"/>
                </a:lnTo>
                <a:lnTo>
                  <a:pt x="60227" y="34842"/>
                </a:lnTo>
                <a:lnTo>
                  <a:pt x="39043" y="83574"/>
                </a:lnTo>
                <a:lnTo>
                  <a:pt x="96908" y="83574"/>
                </a:lnTo>
                <a:lnTo>
                  <a:pt x="102844" y="97099"/>
                </a:lnTo>
                <a:lnTo>
                  <a:pt x="34388" y="97099"/>
                </a:lnTo>
                <a:lnTo>
                  <a:pt x="17097" y="137690"/>
                </a:lnTo>
                <a:close/>
              </a:path>
              <a:path w="120650" h="137795">
                <a:moveTo>
                  <a:pt x="96908" y="83574"/>
                </a:moveTo>
                <a:lnTo>
                  <a:pt x="81422" y="83574"/>
                </a:lnTo>
                <a:lnTo>
                  <a:pt x="60227" y="34842"/>
                </a:lnTo>
                <a:lnTo>
                  <a:pt x="75519" y="34842"/>
                </a:lnTo>
                <a:lnTo>
                  <a:pt x="96908" y="83574"/>
                </a:lnTo>
                <a:close/>
              </a:path>
              <a:path w="120650" h="137795">
                <a:moveTo>
                  <a:pt x="120659" y="137690"/>
                </a:moveTo>
                <a:lnTo>
                  <a:pt x="103551" y="137690"/>
                </a:lnTo>
                <a:lnTo>
                  <a:pt x="86265" y="97099"/>
                </a:lnTo>
                <a:lnTo>
                  <a:pt x="102844" y="97099"/>
                </a:lnTo>
                <a:lnTo>
                  <a:pt x="120659" y="137690"/>
                </a:lnTo>
                <a:close/>
              </a:path>
            </a:pathLst>
          </a:custGeom>
          <a:solidFill>
            <a:srgbClr val="FFFFFF"/>
          </a:solidFill>
        </p:spPr>
        <p:txBody>
          <a:bodyPr wrap="square" lIns="0" tIns="0" rIns="0" bIns="0" rtlCol="0"/>
          <a:lstStyle/>
          <a:p>
            <a:endParaRPr sz="1154" dirty="0"/>
          </a:p>
        </p:txBody>
      </p:sp>
      <p:sp>
        <p:nvSpPr>
          <p:cNvPr id="66" name="bk object 66"/>
          <p:cNvSpPr/>
          <p:nvPr/>
        </p:nvSpPr>
        <p:spPr>
          <a:xfrm>
            <a:off x="2444798" y="6304346"/>
            <a:ext cx="0" cy="75748"/>
          </a:xfrm>
          <a:custGeom>
            <a:avLst/>
            <a:gdLst/>
            <a:ahLst/>
            <a:cxnLst/>
            <a:rect l="l" t="t" r="r" b="b"/>
            <a:pathLst>
              <a:path h="118109">
                <a:moveTo>
                  <a:pt x="0" y="0"/>
                </a:moveTo>
                <a:lnTo>
                  <a:pt x="0" y="117915"/>
                </a:lnTo>
              </a:path>
            </a:pathLst>
          </a:custGeom>
          <a:ln w="17073">
            <a:solidFill>
              <a:srgbClr val="FFFFFF"/>
            </a:solidFill>
          </a:ln>
        </p:spPr>
        <p:txBody>
          <a:bodyPr wrap="square" lIns="0" tIns="0" rIns="0" bIns="0" rtlCol="0"/>
          <a:lstStyle/>
          <a:p>
            <a:endParaRPr sz="1154" dirty="0"/>
          </a:p>
        </p:txBody>
      </p:sp>
      <p:sp>
        <p:nvSpPr>
          <p:cNvPr id="67" name="bk object 67"/>
          <p:cNvSpPr/>
          <p:nvPr/>
        </p:nvSpPr>
        <p:spPr>
          <a:xfrm>
            <a:off x="2438429" y="6384848"/>
            <a:ext cx="53231" cy="0"/>
          </a:xfrm>
          <a:custGeom>
            <a:avLst/>
            <a:gdLst/>
            <a:ahLst/>
            <a:cxnLst/>
            <a:rect l="l" t="t" r="r" b="b"/>
            <a:pathLst>
              <a:path w="66039">
                <a:moveTo>
                  <a:pt x="0" y="0"/>
                </a:moveTo>
                <a:lnTo>
                  <a:pt x="66005" y="0"/>
                </a:lnTo>
              </a:path>
            </a:pathLst>
          </a:custGeom>
          <a:ln w="16484">
            <a:solidFill>
              <a:srgbClr val="FFFFFF"/>
            </a:solidFill>
          </a:ln>
        </p:spPr>
        <p:txBody>
          <a:bodyPr wrap="square" lIns="0" tIns="0" rIns="0" bIns="0" rtlCol="0"/>
          <a:lstStyle/>
          <a:p>
            <a:endParaRPr sz="1154" dirty="0"/>
          </a:p>
        </p:txBody>
      </p:sp>
      <p:sp>
        <p:nvSpPr>
          <p:cNvPr id="68" name="bk object 68"/>
          <p:cNvSpPr/>
          <p:nvPr/>
        </p:nvSpPr>
        <p:spPr>
          <a:xfrm>
            <a:off x="2528408" y="6304345"/>
            <a:ext cx="0" cy="85114"/>
          </a:xfrm>
          <a:custGeom>
            <a:avLst/>
            <a:gdLst/>
            <a:ahLst/>
            <a:cxnLst/>
            <a:rect l="l" t="t" r="r" b="b"/>
            <a:pathLst>
              <a:path h="132715">
                <a:moveTo>
                  <a:pt x="0" y="0"/>
                </a:moveTo>
                <a:lnTo>
                  <a:pt x="0" y="132504"/>
                </a:lnTo>
              </a:path>
            </a:pathLst>
          </a:custGeom>
          <a:ln w="17078">
            <a:solidFill>
              <a:srgbClr val="FFFFFF"/>
            </a:solidFill>
          </a:ln>
        </p:spPr>
        <p:txBody>
          <a:bodyPr wrap="square" lIns="0" tIns="0" rIns="0" bIns="0" rtlCol="0"/>
          <a:lstStyle/>
          <a:p>
            <a:endParaRPr sz="1154" dirty="0"/>
          </a:p>
        </p:txBody>
      </p:sp>
      <p:sp>
        <p:nvSpPr>
          <p:cNvPr id="69" name="bk object 69"/>
          <p:cNvSpPr/>
          <p:nvPr/>
        </p:nvSpPr>
        <p:spPr>
          <a:xfrm>
            <a:off x="2570585" y="6301021"/>
            <a:ext cx="97761" cy="88372"/>
          </a:xfrm>
          <a:custGeom>
            <a:avLst/>
            <a:gdLst/>
            <a:ahLst/>
            <a:cxnLst/>
            <a:rect l="l" t="t" r="r" b="b"/>
            <a:pathLst>
              <a:path w="121285" h="137795">
                <a:moveTo>
                  <a:pt x="17108" y="137690"/>
                </a:moveTo>
                <a:lnTo>
                  <a:pt x="0" y="137690"/>
                </a:lnTo>
                <a:lnTo>
                  <a:pt x="60238" y="0"/>
                </a:lnTo>
                <a:lnTo>
                  <a:pt x="75529" y="34842"/>
                </a:lnTo>
                <a:lnTo>
                  <a:pt x="60238" y="34842"/>
                </a:lnTo>
                <a:lnTo>
                  <a:pt x="39049" y="83574"/>
                </a:lnTo>
                <a:lnTo>
                  <a:pt x="96915" y="83574"/>
                </a:lnTo>
                <a:lnTo>
                  <a:pt x="102851" y="97099"/>
                </a:lnTo>
                <a:lnTo>
                  <a:pt x="34393" y="97099"/>
                </a:lnTo>
                <a:lnTo>
                  <a:pt x="17108" y="137690"/>
                </a:lnTo>
                <a:close/>
              </a:path>
              <a:path w="121285" h="137795">
                <a:moveTo>
                  <a:pt x="96915" y="83574"/>
                </a:moveTo>
                <a:lnTo>
                  <a:pt x="81427" y="83574"/>
                </a:lnTo>
                <a:lnTo>
                  <a:pt x="60238" y="34842"/>
                </a:lnTo>
                <a:lnTo>
                  <a:pt x="75529" y="34842"/>
                </a:lnTo>
                <a:lnTo>
                  <a:pt x="96915" y="83574"/>
                </a:lnTo>
                <a:close/>
              </a:path>
              <a:path w="121285" h="137795">
                <a:moveTo>
                  <a:pt x="120665" y="137690"/>
                </a:moveTo>
                <a:lnTo>
                  <a:pt x="103551" y="137690"/>
                </a:lnTo>
                <a:lnTo>
                  <a:pt x="86265" y="97099"/>
                </a:lnTo>
                <a:lnTo>
                  <a:pt x="102851" y="97099"/>
                </a:lnTo>
                <a:lnTo>
                  <a:pt x="120665" y="137690"/>
                </a:lnTo>
                <a:close/>
              </a:path>
            </a:pathLst>
          </a:custGeom>
          <a:solidFill>
            <a:srgbClr val="FFFFFF"/>
          </a:solidFill>
        </p:spPr>
        <p:txBody>
          <a:bodyPr wrap="square" lIns="0" tIns="0" rIns="0" bIns="0" rtlCol="0"/>
          <a:lstStyle/>
          <a:p>
            <a:endParaRPr sz="1154" dirty="0"/>
          </a:p>
        </p:txBody>
      </p:sp>
      <p:sp>
        <p:nvSpPr>
          <p:cNvPr id="70" name="bk object 70"/>
          <p:cNvSpPr/>
          <p:nvPr/>
        </p:nvSpPr>
        <p:spPr>
          <a:xfrm>
            <a:off x="585766" y="6257398"/>
            <a:ext cx="2082672" cy="0"/>
          </a:xfrm>
          <a:custGeom>
            <a:avLst/>
            <a:gdLst/>
            <a:ahLst/>
            <a:cxnLst/>
            <a:rect l="l" t="t" r="r" b="b"/>
            <a:pathLst>
              <a:path w="2583815">
                <a:moveTo>
                  <a:pt x="0" y="0"/>
                </a:moveTo>
                <a:lnTo>
                  <a:pt x="2583665" y="0"/>
                </a:lnTo>
              </a:path>
            </a:pathLst>
          </a:custGeom>
          <a:ln w="6781">
            <a:solidFill>
              <a:srgbClr val="FFFFFF"/>
            </a:solidFill>
          </a:ln>
        </p:spPr>
        <p:txBody>
          <a:bodyPr wrap="square" lIns="0" tIns="0" rIns="0" bIns="0" rtlCol="0"/>
          <a:lstStyle/>
          <a:p>
            <a:endParaRPr sz="1154" dirty="0"/>
          </a:p>
        </p:txBody>
      </p:sp>
      <p:sp>
        <p:nvSpPr>
          <p:cNvPr id="71" name="Title 1"/>
          <p:cNvSpPr>
            <a:spLocks noGrp="1"/>
          </p:cNvSpPr>
          <p:nvPr>
            <p:ph type="ctrTitle"/>
          </p:nvPr>
        </p:nvSpPr>
        <p:spPr>
          <a:xfrm>
            <a:off x="1034603" y="880749"/>
            <a:ext cx="9144000" cy="1006475"/>
          </a:xfrm>
        </p:spPr>
        <p:txBody>
          <a:bodyPr anchor="b">
            <a:normAutofit/>
          </a:bodyPr>
          <a:lstStyle>
            <a:lvl1pPr algn="l">
              <a:defRPr sz="480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endParaRPr lang="en-AU" dirty="0"/>
          </a:p>
        </p:txBody>
      </p:sp>
      <p:sp>
        <p:nvSpPr>
          <p:cNvPr id="72" name="Subtitle 2"/>
          <p:cNvSpPr>
            <a:spLocks noGrp="1"/>
          </p:cNvSpPr>
          <p:nvPr>
            <p:ph type="subTitle" idx="1"/>
          </p:nvPr>
        </p:nvSpPr>
        <p:spPr>
          <a:xfrm>
            <a:off x="1034603" y="2249756"/>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AU" dirty="0"/>
          </a:p>
        </p:txBody>
      </p:sp>
    </p:spTree>
    <p:extLst>
      <p:ext uri="{BB962C8B-B14F-4D97-AF65-F5344CB8AC3E}">
        <p14:creationId xmlns:p14="http://schemas.microsoft.com/office/powerpoint/2010/main" val="3580506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6" name="bk object 16"/>
          <p:cNvSpPr/>
          <p:nvPr userDrawn="1"/>
        </p:nvSpPr>
        <p:spPr>
          <a:xfrm>
            <a:off x="0" y="0"/>
            <a:ext cx="12187393" cy="6852299"/>
          </a:xfrm>
          <a:custGeom>
            <a:avLst/>
            <a:gdLst/>
            <a:ahLst/>
            <a:cxnLst/>
            <a:rect l="l" t="t" r="r" b="b"/>
            <a:pathLst>
              <a:path w="15119985" h="10684510">
                <a:moveTo>
                  <a:pt x="0" y="10684078"/>
                </a:moveTo>
                <a:lnTo>
                  <a:pt x="15119985" y="10684078"/>
                </a:lnTo>
                <a:lnTo>
                  <a:pt x="15119985" y="0"/>
                </a:lnTo>
                <a:lnTo>
                  <a:pt x="0" y="0"/>
                </a:lnTo>
                <a:lnTo>
                  <a:pt x="0" y="10684078"/>
                </a:lnTo>
              </a:path>
            </a:pathLst>
          </a:custGeom>
          <a:solidFill>
            <a:srgbClr val="0070BA"/>
          </a:solidFill>
        </p:spPr>
        <p:txBody>
          <a:bodyPr wrap="square" lIns="0" tIns="0" rIns="0" bIns="0" rtlCol="0"/>
          <a:lstStyle/>
          <a:p>
            <a:endParaRPr sz="1154" dirty="0"/>
          </a:p>
        </p:txBody>
      </p:sp>
      <p:sp>
        <p:nvSpPr>
          <p:cNvPr id="17" name="bk object 17"/>
          <p:cNvSpPr/>
          <p:nvPr/>
        </p:nvSpPr>
        <p:spPr>
          <a:xfrm>
            <a:off x="8017866" y="2424196"/>
            <a:ext cx="4169527" cy="4432908"/>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54" dirty="0"/>
          </a:p>
        </p:txBody>
      </p:sp>
      <p:sp>
        <p:nvSpPr>
          <p:cNvPr id="18" name="bk object 18"/>
          <p:cNvSpPr/>
          <p:nvPr/>
        </p:nvSpPr>
        <p:spPr>
          <a:xfrm>
            <a:off x="1190250" y="5858125"/>
            <a:ext cx="232887" cy="171043"/>
          </a:xfrm>
          <a:custGeom>
            <a:avLst/>
            <a:gdLst/>
            <a:ahLst/>
            <a:cxnLst/>
            <a:rect l="l" t="t" r="r" b="b"/>
            <a:pathLst>
              <a:path w="288925" h="266700">
                <a:moveTo>
                  <a:pt x="186864" y="266551"/>
                </a:moveTo>
                <a:lnTo>
                  <a:pt x="102705" y="266551"/>
                </a:lnTo>
                <a:lnTo>
                  <a:pt x="0" y="0"/>
                </a:lnTo>
                <a:lnTo>
                  <a:pt x="100847" y="0"/>
                </a:lnTo>
                <a:lnTo>
                  <a:pt x="144596" y="147583"/>
                </a:lnTo>
                <a:lnTo>
                  <a:pt x="232373" y="147583"/>
                </a:lnTo>
                <a:lnTo>
                  <a:pt x="186864" y="266551"/>
                </a:lnTo>
                <a:close/>
              </a:path>
              <a:path w="288925" h="266700">
                <a:moveTo>
                  <a:pt x="232373" y="147583"/>
                </a:moveTo>
                <a:lnTo>
                  <a:pt x="144596" y="147583"/>
                </a:lnTo>
                <a:lnTo>
                  <a:pt x="187975" y="0"/>
                </a:lnTo>
                <a:lnTo>
                  <a:pt x="288828" y="0"/>
                </a:lnTo>
                <a:lnTo>
                  <a:pt x="232373" y="147583"/>
                </a:lnTo>
                <a:close/>
              </a:path>
            </a:pathLst>
          </a:custGeom>
          <a:solidFill>
            <a:srgbClr val="FFFFFF"/>
          </a:solidFill>
        </p:spPr>
        <p:txBody>
          <a:bodyPr wrap="square" lIns="0" tIns="0" rIns="0" bIns="0" rtlCol="0"/>
          <a:lstStyle/>
          <a:p>
            <a:endParaRPr sz="1154" dirty="0"/>
          </a:p>
        </p:txBody>
      </p:sp>
      <p:sp>
        <p:nvSpPr>
          <p:cNvPr id="19" name="bk object 19"/>
          <p:cNvSpPr/>
          <p:nvPr/>
        </p:nvSpPr>
        <p:spPr>
          <a:xfrm>
            <a:off x="1437768" y="5858126"/>
            <a:ext cx="77288" cy="171043"/>
          </a:xfrm>
          <a:custGeom>
            <a:avLst/>
            <a:gdLst/>
            <a:ahLst/>
            <a:cxnLst/>
            <a:rect l="l" t="t" r="r" b="b"/>
            <a:pathLst>
              <a:path w="95885" h="266700">
                <a:moveTo>
                  <a:pt x="0" y="0"/>
                </a:moveTo>
                <a:lnTo>
                  <a:pt x="95577" y="0"/>
                </a:lnTo>
                <a:lnTo>
                  <a:pt x="95577" y="266551"/>
                </a:lnTo>
                <a:lnTo>
                  <a:pt x="0" y="266551"/>
                </a:lnTo>
                <a:lnTo>
                  <a:pt x="0" y="0"/>
                </a:lnTo>
                <a:close/>
              </a:path>
            </a:pathLst>
          </a:custGeom>
          <a:solidFill>
            <a:srgbClr val="FFFFFF"/>
          </a:solidFill>
        </p:spPr>
        <p:txBody>
          <a:bodyPr wrap="square" lIns="0" tIns="0" rIns="0" bIns="0" rtlCol="0"/>
          <a:lstStyle/>
          <a:p>
            <a:endParaRPr sz="1154" dirty="0"/>
          </a:p>
        </p:txBody>
      </p:sp>
      <p:sp>
        <p:nvSpPr>
          <p:cNvPr id="20" name="bk object 20"/>
          <p:cNvSpPr/>
          <p:nvPr/>
        </p:nvSpPr>
        <p:spPr>
          <a:xfrm>
            <a:off x="1526103" y="5855675"/>
            <a:ext cx="161229" cy="176744"/>
          </a:xfrm>
          <a:custGeom>
            <a:avLst/>
            <a:gdLst/>
            <a:ahLst/>
            <a:cxnLst/>
            <a:rect l="l" t="t" r="r" b="b"/>
            <a:pathLst>
              <a:path w="200025" h="275590">
                <a:moveTo>
                  <a:pt x="147821" y="275466"/>
                </a:moveTo>
                <a:lnTo>
                  <a:pt x="100710" y="269553"/>
                </a:lnTo>
                <a:lnTo>
                  <a:pt x="61121" y="252642"/>
                </a:lnTo>
                <a:lnTo>
                  <a:pt x="30306" y="226359"/>
                </a:lnTo>
                <a:lnTo>
                  <a:pt x="9515" y="192336"/>
                </a:lnTo>
                <a:lnTo>
                  <a:pt x="0" y="152199"/>
                </a:lnTo>
                <a:lnTo>
                  <a:pt x="606" y="135901"/>
                </a:lnTo>
                <a:lnTo>
                  <a:pt x="10239" y="91266"/>
                </a:lnTo>
                <a:lnTo>
                  <a:pt x="30225" y="54045"/>
                </a:lnTo>
                <a:lnTo>
                  <a:pt x="58810" y="25551"/>
                </a:lnTo>
                <a:lnTo>
                  <a:pt x="94238" y="7098"/>
                </a:lnTo>
                <a:lnTo>
                  <a:pt x="134753" y="0"/>
                </a:lnTo>
                <a:lnTo>
                  <a:pt x="147918" y="385"/>
                </a:lnTo>
                <a:lnTo>
                  <a:pt x="187046" y="6236"/>
                </a:lnTo>
                <a:lnTo>
                  <a:pt x="199189" y="84781"/>
                </a:lnTo>
                <a:lnTo>
                  <a:pt x="152964" y="84781"/>
                </a:lnTo>
                <a:lnTo>
                  <a:pt x="137907" y="86622"/>
                </a:lnTo>
                <a:lnTo>
                  <a:pt x="124649" y="91851"/>
                </a:lnTo>
                <a:lnTo>
                  <a:pt x="113610" y="100013"/>
                </a:lnTo>
                <a:lnTo>
                  <a:pt x="105212" y="110652"/>
                </a:lnTo>
                <a:lnTo>
                  <a:pt x="99874" y="123310"/>
                </a:lnTo>
                <a:lnTo>
                  <a:pt x="100616" y="141288"/>
                </a:lnTo>
                <a:lnTo>
                  <a:pt x="118929" y="178206"/>
                </a:lnTo>
                <a:lnTo>
                  <a:pt x="141204" y="188509"/>
                </a:lnTo>
                <a:lnTo>
                  <a:pt x="192442" y="188509"/>
                </a:lnTo>
                <a:lnTo>
                  <a:pt x="199617" y="266480"/>
                </a:lnTo>
                <a:lnTo>
                  <a:pt x="184035" y="270101"/>
                </a:lnTo>
                <a:lnTo>
                  <a:pt x="170622" y="272753"/>
                </a:lnTo>
                <a:lnTo>
                  <a:pt x="158757" y="274515"/>
                </a:lnTo>
                <a:lnTo>
                  <a:pt x="147821" y="275466"/>
                </a:lnTo>
                <a:close/>
              </a:path>
              <a:path w="200025" h="275590">
                <a:moveTo>
                  <a:pt x="199617" y="105173"/>
                </a:moveTo>
                <a:lnTo>
                  <a:pt x="188236" y="96374"/>
                </a:lnTo>
                <a:lnTo>
                  <a:pt x="176796" y="90063"/>
                </a:lnTo>
                <a:lnTo>
                  <a:pt x="165104" y="86209"/>
                </a:lnTo>
                <a:lnTo>
                  <a:pt x="152964" y="84781"/>
                </a:lnTo>
                <a:lnTo>
                  <a:pt x="199189" y="84781"/>
                </a:lnTo>
                <a:lnTo>
                  <a:pt x="199617" y="105173"/>
                </a:lnTo>
                <a:close/>
              </a:path>
              <a:path w="200025" h="275590">
                <a:moveTo>
                  <a:pt x="192442" y="188509"/>
                </a:moveTo>
                <a:lnTo>
                  <a:pt x="141204" y="188509"/>
                </a:lnTo>
                <a:lnTo>
                  <a:pt x="156858" y="188232"/>
                </a:lnTo>
                <a:lnTo>
                  <a:pt x="169911" y="186311"/>
                </a:lnTo>
                <a:lnTo>
                  <a:pt x="181169" y="182772"/>
                </a:lnTo>
                <a:lnTo>
                  <a:pt x="191442" y="177641"/>
                </a:lnTo>
                <a:lnTo>
                  <a:pt x="192442" y="188509"/>
                </a:lnTo>
                <a:close/>
              </a:path>
            </a:pathLst>
          </a:custGeom>
          <a:solidFill>
            <a:srgbClr val="FFFFFF"/>
          </a:solidFill>
        </p:spPr>
        <p:txBody>
          <a:bodyPr wrap="square" lIns="0" tIns="0" rIns="0" bIns="0" rtlCol="0"/>
          <a:lstStyle/>
          <a:p>
            <a:endParaRPr sz="1154" dirty="0"/>
          </a:p>
        </p:txBody>
      </p:sp>
      <p:sp>
        <p:nvSpPr>
          <p:cNvPr id="21" name="bk object 21"/>
          <p:cNvSpPr/>
          <p:nvPr/>
        </p:nvSpPr>
        <p:spPr>
          <a:xfrm>
            <a:off x="1705402" y="5858124"/>
            <a:ext cx="163788" cy="171043"/>
          </a:xfrm>
          <a:custGeom>
            <a:avLst/>
            <a:gdLst/>
            <a:ahLst/>
            <a:cxnLst/>
            <a:rect l="l" t="t" r="r" b="b"/>
            <a:pathLst>
              <a:path w="203200" h="266700">
                <a:moveTo>
                  <a:pt x="0" y="85552"/>
                </a:moveTo>
                <a:lnTo>
                  <a:pt x="0" y="0"/>
                </a:lnTo>
                <a:lnTo>
                  <a:pt x="202629" y="0"/>
                </a:lnTo>
                <a:lnTo>
                  <a:pt x="202629" y="83673"/>
                </a:lnTo>
                <a:lnTo>
                  <a:pt x="53404" y="83673"/>
                </a:lnTo>
                <a:lnTo>
                  <a:pt x="0" y="85552"/>
                </a:lnTo>
                <a:close/>
              </a:path>
              <a:path w="203200" h="266700">
                <a:moveTo>
                  <a:pt x="148495" y="266551"/>
                </a:moveTo>
                <a:lnTo>
                  <a:pt x="53404" y="266551"/>
                </a:lnTo>
                <a:lnTo>
                  <a:pt x="53404" y="83673"/>
                </a:lnTo>
                <a:lnTo>
                  <a:pt x="202629" y="83673"/>
                </a:lnTo>
                <a:lnTo>
                  <a:pt x="202629" y="84059"/>
                </a:lnTo>
                <a:lnTo>
                  <a:pt x="148495" y="84059"/>
                </a:lnTo>
                <a:lnTo>
                  <a:pt x="148495" y="266551"/>
                </a:lnTo>
                <a:close/>
              </a:path>
              <a:path w="203200" h="266700">
                <a:moveTo>
                  <a:pt x="202629" y="87035"/>
                </a:moveTo>
                <a:lnTo>
                  <a:pt x="148495" y="84059"/>
                </a:lnTo>
                <a:lnTo>
                  <a:pt x="202629" y="84059"/>
                </a:lnTo>
                <a:lnTo>
                  <a:pt x="202629" y="87035"/>
                </a:lnTo>
                <a:close/>
              </a:path>
            </a:pathLst>
          </a:custGeom>
          <a:solidFill>
            <a:srgbClr val="FFFFFF"/>
          </a:solidFill>
        </p:spPr>
        <p:txBody>
          <a:bodyPr wrap="square" lIns="0" tIns="0" rIns="0" bIns="0" rtlCol="0"/>
          <a:lstStyle/>
          <a:p>
            <a:endParaRPr sz="1154" dirty="0"/>
          </a:p>
        </p:txBody>
      </p:sp>
      <p:sp>
        <p:nvSpPr>
          <p:cNvPr id="22" name="bk object 22"/>
          <p:cNvSpPr/>
          <p:nvPr/>
        </p:nvSpPr>
        <p:spPr>
          <a:xfrm>
            <a:off x="1873433" y="5855068"/>
            <a:ext cx="233910" cy="177559"/>
          </a:xfrm>
          <a:custGeom>
            <a:avLst/>
            <a:gdLst/>
            <a:ahLst/>
            <a:cxnLst/>
            <a:rect l="l" t="t" r="r" b="b"/>
            <a:pathLst>
              <a:path w="290194" h="276859">
                <a:moveTo>
                  <a:pt x="132194" y="276682"/>
                </a:moveTo>
                <a:lnTo>
                  <a:pt x="87940" y="267825"/>
                </a:lnTo>
                <a:lnTo>
                  <a:pt x="51342" y="248414"/>
                </a:lnTo>
                <a:lnTo>
                  <a:pt x="23653" y="219615"/>
                </a:lnTo>
                <a:lnTo>
                  <a:pt x="6121" y="182599"/>
                </a:lnTo>
                <a:lnTo>
                  <a:pt x="0" y="138534"/>
                </a:lnTo>
                <a:lnTo>
                  <a:pt x="1" y="137826"/>
                </a:lnTo>
                <a:lnTo>
                  <a:pt x="6150" y="94460"/>
                </a:lnTo>
                <a:lnTo>
                  <a:pt x="23534" y="57941"/>
                </a:lnTo>
                <a:lnTo>
                  <a:pt x="51121" y="29387"/>
                </a:lnTo>
                <a:lnTo>
                  <a:pt x="87878" y="9912"/>
                </a:lnTo>
                <a:lnTo>
                  <a:pt x="132772" y="634"/>
                </a:lnTo>
                <a:lnTo>
                  <a:pt x="149367" y="0"/>
                </a:lnTo>
                <a:lnTo>
                  <a:pt x="164789" y="953"/>
                </a:lnTo>
                <a:lnTo>
                  <a:pt x="206790" y="11067"/>
                </a:lnTo>
                <a:lnTo>
                  <a:pt x="241477" y="31476"/>
                </a:lnTo>
                <a:lnTo>
                  <a:pt x="267675" y="61425"/>
                </a:lnTo>
                <a:lnTo>
                  <a:pt x="279328" y="85112"/>
                </a:lnTo>
                <a:lnTo>
                  <a:pt x="145216" y="85112"/>
                </a:lnTo>
                <a:lnTo>
                  <a:pt x="139665" y="85426"/>
                </a:lnTo>
                <a:lnTo>
                  <a:pt x="103292" y="116623"/>
                </a:lnTo>
                <a:lnTo>
                  <a:pt x="98617" y="150716"/>
                </a:lnTo>
                <a:lnTo>
                  <a:pt x="102986" y="164373"/>
                </a:lnTo>
                <a:lnTo>
                  <a:pt x="110404" y="175765"/>
                </a:lnTo>
                <a:lnTo>
                  <a:pt x="120581" y="184444"/>
                </a:lnTo>
                <a:lnTo>
                  <a:pt x="133228" y="189963"/>
                </a:lnTo>
                <a:lnTo>
                  <a:pt x="148053" y="191873"/>
                </a:lnTo>
                <a:lnTo>
                  <a:pt x="280556" y="191873"/>
                </a:lnTo>
                <a:lnTo>
                  <a:pt x="277128" y="200265"/>
                </a:lnTo>
                <a:lnTo>
                  <a:pt x="255138" y="232327"/>
                </a:lnTo>
                <a:lnTo>
                  <a:pt x="223226" y="256437"/>
                </a:lnTo>
                <a:lnTo>
                  <a:pt x="182031" y="271566"/>
                </a:lnTo>
                <a:lnTo>
                  <a:pt x="149727" y="276152"/>
                </a:lnTo>
                <a:lnTo>
                  <a:pt x="132194" y="276682"/>
                </a:lnTo>
                <a:close/>
              </a:path>
              <a:path w="290194" h="276859">
                <a:moveTo>
                  <a:pt x="280556" y="191873"/>
                </a:moveTo>
                <a:lnTo>
                  <a:pt x="148053" y="191873"/>
                </a:lnTo>
                <a:lnTo>
                  <a:pt x="160299" y="189391"/>
                </a:lnTo>
                <a:lnTo>
                  <a:pt x="170962" y="183546"/>
                </a:lnTo>
                <a:lnTo>
                  <a:pt x="179731" y="174459"/>
                </a:lnTo>
                <a:lnTo>
                  <a:pt x="186294" y="162251"/>
                </a:lnTo>
                <a:lnTo>
                  <a:pt x="190338" y="147044"/>
                </a:lnTo>
                <a:lnTo>
                  <a:pt x="191553" y="128958"/>
                </a:lnTo>
                <a:lnTo>
                  <a:pt x="187678" y="114541"/>
                </a:lnTo>
                <a:lnTo>
                  <a:pt x="180659" y="102435"/>
                </a:lnTo>
                <a:lnTo>
                  <a:pt x="170943" y="93153"/>
                </a:lnTo>
                <a:lnTo>
                  <a:pt x="158979" y="87208"/>
                </a:lnTo>
                <a:lnTo>
                  <a:pt x="145216" y="85112"/>
                </a:lnTo>
                <a:lnTo>
                  <a:pt x="279328" y="85112"/>
                </a:lnTo>
                <a:lnTo>
                  <a:pt x="289284" y="130493"/>
                </a:lnTo>
                <a:lnTo>
                  <a:pt x="289907" y="146928"/>
                </a:lnTo>
                <a:lnTo>
                  <a:pt x="288555" y="161282"/>
                </a:lnTo>
                <a:lnTo>
                  <a:pt x="285959" y="174982"/>
                </a:lnTo>
                <a:lnTo>
                  <a:pt x="282142" y="187989"/>
                </a:lnTo>
                <a:lnTo>
                  <a:pt x="280556" y="191873"/>
                </a:lnTo>
                <a:close/>
              </a:path>
            </a:pathLst>
          </a:custGeom>
          <a:solidFill>
            <a:srgbClr val="FFFFFF"/>
          </a:solidFill>
        </p:spPr>
        <p:txBody>
          <a:bodyPr wrap="square" lIns="0" tIns="0" rIns="0" bIns="0" rtlCol="0"/>
          <a:lstStyle/>
          <a:p>
            <a:endParaRPr sz="1154" dirty="0"/>
          </a:p>
        </p:txBody>
      </p:sp>
      <p:sp>
        <p:nvSpPr>
          <p:cNvPr id="23" name="bk object 23"/>
          <p:cNvSpPr/>
          <p:nvPr/>
        </p:nvSpPr>
        <p:spPr>
          <a:xfrm>
            <a:off x="2125104" y="5858125"/>
            <a:ext cx="201664" cy="171043"/>
          </a:xfrm>
          <a:custGeom>
            <a:avLst/>
            <a:gdLst/>
            <a:ahLst/>
            <a:cxnLst/>
            <a:rect l="l" t="t" r="r" b="b"/>
            <a:pathLst>
              <a:path w="250189" h="266700">
                <a:moveTo>
                  <a:pt x="96097" y="266551"/>
                </a:moveTo>
                <a:lnTo>
                  <a:pt x="0" y="266551"/>
                </a:lnTo>
                <a:lnTo>
                  <a:pt x="0" y="0"/>
                </a:lnTo>
                <a:lnTo>
                  <a:pt x="134501" y="262"/>
                </a:lnTo>
                <a:lnTo>
                  <a:pt x="175734" y="10541"/>
                </a:lnTo>
                <a:lnTo>
                  <a:pt x="206893" y="34908"/>
                </a:lnTo>
                <a:lnTo>
                  <a:pt x="224959" y="71857"/>
                </a:lnTo>
                <a:lnTo>
                  <a:pt x="96456" y="71857"/>
                </a:lnTo>
                <a:lnTo>
                  <a:pt x="96456" y="119001"/>
                </a:lnTo>
                <a:lnTo>
                  <a:pt x="225208" y="119001"/>
                </a:lnTo>
                <a:lnTo>
                  <a:pt x="220865" y="130009"/>
                </a:lnTo>
                <a:lnTo>
                  <a:pt x="213903" y="140656"/>
                </a:lnTo>
                <a:lnTo>
                  <a:pt x="204859" y="149604"/>
                </a:lnTo>
                <a:lnTo>
                  <a:pt x="193739" y="156858"/>
                </a:lnTo>
                <a:lnTo>
                  <a:pt x="180549" y="162425"/>
                </a:lnTo>
                <a:lnTo>
                  <a:pt x="186950" y="172024"/>
                </a:lnTo>
                <a:lnTo>
                  <a:pt x="92355" y="172024"/>
                </a:lnTo>
                <a:lnTo>
                  <a:pt x="94000" y="184574"/>
                </a:lnTo>
                <a:lnTo>
                  <a:pt x="95350" y="196121"/>
                </a:lnTo>
                <a:lnTo>
                  <a:pt x="95715" y="200547"/>
                </a:lnTo>
                <a:lnTo>
                  <a:pt x="96097" y="203854"/>
                </a:lnTo>
                <a:lnTo>
                  <a:pt x="96097" y="266551"/>
                </a:lnTo>
                <a:close/>
              </a:path>
              <a:path w="250189" h="266700">
                <a:moveTo>
                  <a:pt x="225208" y="119001"/>
                </a:moveTo>
                <a:lnTo>
                  <a:pt x="96456" y="119001"/>
                </a:lnTo>
                <a:lnTo>
                  <a:pt x="115762" y="118403"/>
                </a:lnTo>
                <a:lnTo>
                  <a:pt x="126091" y="113430"/>
                </a:lnTo>
                <a:lnTo>
                  <a:pt x="132117" y="102543"/>
                </a:lnTo>
                <a:lnTo>
                  <a:pt x="133004" y="84694"/>
                </a:lnTo>
                <a:lnTo>
                  <a:pt x="123864" y="75273"/>
                </a:lnTo>
                <a:lnTo>
                  <a:pt x="109036" y="71857"/>
                </a:lnTo>
                <a:lnTo>
                  <a:pt x="224959" y="71857"/>
                </a:lnTo>
                <a:lnTo>
                  <a:pt x="225061" y="72174"/>
                </a:lnTo>
                <a:lnTo>
                  <a:pt x="227726" y="87256"/>
                </a:lnTo>
                <a:lnTo>
                  <a:pt x="228516" y="103595"/>
                </a:lnTo>
                <a:lnTo>
                  <a:pt x="225738" y="117657"/>
                </a:lnTo>
                <a:lnTo>
                  <a:pt x="225208" y="119001"/>
                </a:lnTo>
                <a:close/>
              </a:path>
              <a:path w="250189" h="266700">
                <a:moveTo>
                  <a:pt x="249983" y="266551"/>
                </a:moveTo>
                <a:lnTo>
                  <a:pt x="139382" y="266551"/>
                </a:lnTo>
                <a:lnTo>
                  <a:pt x="107195" y="201258"/>
                </a:lnTo>
                <a:lnTo>
                  <a:pt x="103512" y="193537"/>
                </a:lnTo>
                <a:lnTo>
                  <a:pt x="100189" y="186151"/>
                </a:lnTo>
                <a:lnTo>
                  <a:pt x="97208" y="180243"/>
                </a:lnTo>
                <a:lnTo>
                  <a:pt x="92355" y="172024"/>
                </a:lnTo>
                <a:lnTo>
                  <a:pt x="186950" y="172024"/>
                </a:lnTo>
                <a:lnTo>
                  <a:pt x="249983" y="266551"/>
                </a:lnTo>
                <a:close/>
              </a:path>
            </a:pathLst>
          </a:custGeom>
          <a:solidFill>
            <a:srgbClr val="FFFFFF"/>
          </a:solidFill>
        </p:spPr>
        <p:txBody>
          <a:bodyPr wrap="square" lIns="0" tIns="0" rIns="0" bIns="0" rtlCol="0"/>
          <a:lstStyle/>
          <a:p>
            <a:endParaRPr sz="1154" dirty="0"/>
          </a:p>
        </p:txBody>
      </p:sp>
      <p:sp>
        <p:nvSpPr>
          <p:cNvPr id="24" name="bk object 24"/>
          <p:cNvSpPr/>
          <p:nvPr/>
        </p:nvSpPr>
        <p:spPr>
          <a:xfrm>
            <a:off x="2345810" y="5858126"/>
            <a:ext cx="77288" cy="171043"/>
          </a:xfrm>
          <a:custGeom>
            <a:avLst/>
            <a:gdLst/>
            <a:ahLst/>
            <a:cxnLst/>
            <a:rect l="l" t="t" r="r" b="b"/>
            <a:pathLst>
              <a:path w="95885" h="266700">
                <a:moveTo>
                  <a:pt x="0" y="0"/>
                </a:moveTo>
                <a:lnTo>
                  <a:pt x="95599" y="0"/>
                </a:lnTo>
                <a:lnTo>
                  <a:pt x="95599" y="266551"/>
                </a:lnTo>
                <a:lnTo>
                  <a:pt x="0" y="266551"/>
                </a:lnTo>
                <a:lnTo>
                  <a:pt x="0" y="0"/>
                </a:lnTo>
                <a:close/>
              </a:path>
            </a:pathLst>
          </a:custGeom>
          <a:solidFill>
            <a:srgbClr val="FFFFFF"/>
          </a:solidFill>
        </p:spPr>
        <p:txBody>
          <a:bodyPr wrap="square" lIns="0" tIns="0" rIns="0" bIns="0" rtlCol="0"/>
          <a:lstStyle/>
          <a:p>
            <a:endParaRPr sz="1154" dirty="0"/>
          </a:p>
        </p:txBody>
      </p:sp>
      <p:sp>
        <p:nvSpPr>
          <p:cNvPr id="25" name="bk object 25"/>
          <p:cNvSpPr/>
          <p:nvPr/>
        </p:nvSpPr>
        <p:spPr>
          <a:xfrm>
            <a:off x="2432025" y="5858124"/>
            <a:ext cx="238005" cy="171043"/>
          </a:xfrm>
          <a:custGeom>
            <a:avLst/>
            <a:gdLst/>
            <a:ahLst/>
            <a:cxnLst/>
            <a:rect l="l" t="t" r="r" b="b"/>
            <a:pathLst>
              <a:path w="295275" h="266700">
                <a:moveTo>
                  <a:pt x="100885" y="266551"/>
                </a:moveTo>
                <a:lnTo>
                  <a:pt x="0" y="266551"/>
                </a:lnTo>
                <a:lnTo>
                  <a:pt x="92298" y="0"/>
                </a:lnTo>
                <a:lnTo>
                  <a:pt x="202441" y="0"/>
                </a:lnTo>
                <a:lnTo>
                  <a:pt x="233620" y="90017"/>
                </a:lnTo>
                <a:lnTo>
                  <a:pt x="147228" y="90017"/>
                </a:lnTo>
                <a:lnTo>
                  <a:pt x="126802" y="169645"/>
                </a:lnTo>
                <a:lnTo>
                  <a:pt x="261201" y="169645"/>
                </a:lnTo>
                <a:lnTo>
                  <a:pt x="283019" y="232634"/>
                </a:lnTo>
                <a:lnTo>
                  <a:pt x="110861" y="232634"/>
                </a:lnTo>
                <a:lnTo>
                  <a:pt x="100885" y="266551"/>
                </a:lnTo>
                <a:close/>
              </a:path>
              <a:path w="295275" h="266700">
                <a:moveTo>
                  <a:pt x="261201" y="169645"/>
                </a:moveTo>
                <a:lnTo>
                  <a:pt x="167212" y="169645"/>
                </a:lnTo>
                <a:lnTo>
                  <a:pt x="147228" y="90017"/>
                </a:lnTo>
                <a:lnTo>
                  <a:pt x="233620" y="90017"/>
                </a:lnTo>
                <a:lnTo>
                  <a:pt x="261201" y="169645"/>
                </a:lnTo>
                <a:close/>
              </a:path>
              <a:path w="295275" h="266700">
                <a:moveTo>
                  <a:pt x="294767" y="266551"/>
                </a:moveTo>
                <a:lnTo>
                  <a:pt x="193953" y="266551"/>
                </a:lnTo>
                <a:lnTo>
                  <a:pt x="183900" y="232634"/>
                </a:lnTo>
                <a:lnTo>
                  <a:pt x="283019" y="232634"/>
                </a:lnTo>
                <a:lnTo>
                  <a:pt x="294767" y="266551"/>
                </a:lnTo>
                <a:close/>
              </a:path>
            </a:pathLst>
          </a:custGeom>
          <a:solidFill>
            <a:srgbClr val="FFFFFF"/>
          </a:solidFill>
        </p:spPr>
        <p:txBody>
          <a:bodyPr wrap="square" lIns="0" tIns="0" rIns="0" bIns="0" rtlCol="0"/>
          <a:lstStyle/>
          <a:p>
            <a:endParaRPr sz="1154" dirty="0"/>
          </a:p>
        </p:txBody>
      </p:sp>
      <p:sp>
        <p:nvSpPr>
          <p:cNvPr id="26" name="bk object 26"/>
          <p:cNvSpPr/>
          <p:nvPr/>
        </p:nvSpPr>
        <p:spPr>
          <a:xfrm>
            <a:off x="1207729" y="6074302"/>
            <a:ext cx="157135" cy="138463"/>
          </a:xfrm>
          <a:custGeom>
            <a:avLst/>
            <a:gdLst/>
            <a:ahLst/>
            <a:cxnLst/>
            <a:rect l="l" t="t" r="r" b="b"/>
            <a:pathLst>
              <a:path w="194944" h="215900">
                <a:moveTo>
                  <a:pt x="112468" y="215693"/>
                </a:moveTo>
                <a:lnTo>
                  <a:pt x="65498" y="212201"/>
                </a:lnTo>
                <a:lnTo>
                  <a:pt x="23188" y="191419"/>
                </a:lnTo>
                <a:lnTo>
                  <a:pt x="1182" y="146594"/>
                </a:lnTo>
                <a:lnTo>
                  <a:pt x="0" y="0"/>
                </a:lnTo>
                <a:lnTo>
                  <a:pt x="75699" y="0"/>
                </a:lnTo>
                <a:lnTo>
                  <a:pt x="75699" y="130079"/>
                </a:lnTo>
                <a:lnTo>
                  <a:pt x="76285" y="136273"/>
                </a:lnTo>
                <a:lnTo>
                  <a:pt x="77772" y="139250"/>
                </a:lnTo>
                <a:lnTo>
                  <a:pt x="80437" y="146321"/>
                </a:lnTo>
                <a:lnTo>
                  <a:pt x="88411" y="150763"/>
                </a:lnTo>
                <a:lnTo>
                  <a:pt x="192950" y="150763"/>
                </a:lnTo>
                <a:lnTo>
                  <a:pt x="192414" y="154441"/>
                </a:lnTo>
                <a:lnTo>
                  <a:pt x="173682" y="189193"/>
                </a:lnTo>
                <a:lnTo>
                  <a:pt x="141111" y="209752"/>
                </a:lnTo>
                <a:lnTo>
                  <a:pt x="127445" y="213493"/>
                </a:lnTo>
                <a:lnTo>
                  <a:pt x="112468" y="215693"/>
                </a:lnTo>
                <a:close/>
              </a:path>
              <a:path w="194944" h="215900">
                <a:moveTo>
                  <a:pt x="192950" y="150763"/>
                </a:moveTo>
                <a:lnTo>
                  <a:pt x="102887" y="150763"/>
                </a:lnTo>
                <a:lnTo>
                  <a:pt x="107333" y="149269"/>
                </a:lnTo>
                <a:lnTo>
                  <a:pt x="111176" y="146321"/>
                </a:lnTo>
                <a:lnTo>
                  <a:pt x="117242" y="138950"/>
                </a:lnTo>
                <a:lnTo>
                  <a:pt x="119108" y="124103"/>
                </a:lnTo>
                <a:lnTo>
                  <a:pt x="119149" y="0"/>
                </a:lnTo>
                <a:lnTo>
                  <a:pt x="194788" y="0"/>
                </a:lnTo>
                <a:lnTo>
                  <a:pt x="194788" y="128629"/>
                </a:lnTo>
                <a:lnTo>
                  <a:pt x="194213" y="142091"/>
                </a:lnTo>
                <a:lnTo>
                  <a:pt x="192950" y="150763"/>
                </a:lnTo>
                <a:close/>
              </a:path>
            </a:pathLst>
          </a:custGeom>
          <a:solidFill>
            <a:srgbClr val="FFFFFF"/>
          </a:solidFill>
        </p:spPr>
        <p:txBody>
          <a:bodyPr wrap="square" lIns="0" tIns="0" rIns="0" bIns="0" rtlCol="0"/>
          <a:lstStyle/>
          <a:p>
            <a:endParaRPr sz="1154" dirty="0"/>
          </a:p>
        </p:txBody>
      </p:sp>
      <p:sp>
        <p:nvSpPr>
          <p:cNvPr id="27" name="bk object 27"/>
          <p:cNvSpPr/>
          <p:nvPr/>
        </p:nvSpPr>
        <p:spPr>
          <a:xfrm>
            <a:off x="1383943" y="6074301"/>
            <a:ext cx="175049" cy="136427"/>
          </a:xfrm>
          <a:custGeom>
            <a:avLst/>
            <a:gdLst/>
            <a:ahLst/>
            <a:cxnLst/>
            <a:rect l="l" t="t" r="r" b="b"/>
            <a:pathLst>
              <a:path w="217169" h="212725">
                <a:moveTo>
                  <a:pt x="75687" y="212165"/>
                </a:moveTo>
                <a:lnTo>
                  <a:pt x="0" y="212165"/>
                </a:lnTo>
                <a:lnTo>
                  <a:pt x="0" y="0"/>
                </a:lnTo>
                <a:lnTo>
                  <a:pt x="75992" y="0"/>
                </a:lnTo>
                <a:lnTo>
                  <a:pt x="141997" y="107719"/>
                </a:lnTo>
                <a:lnTo>
                  <a:pt x="75687" y="107719"/>
                </a:lnTo>
                <a:lnTo>
                  <a:pt x="75687" y="212165"/>
                </a:lnTo>
                <a:close/>
              </a:path>
              <a:path w="217169" h="212725">
                <a:moveTo>
                  <a:pt x="217072" y="212165"/>
                </a:moveTo>
                <a:lnTo>
                  <a:pt x="139354" y="212165"/>
                </a:lnTo>
                <a:lnTo>
                  <a:pt x="75687" y="107719"/>
                </a:lnTo>
                <a:lnTo>
                  <a:pt x="141997" y="107719"/>
                </a:lnTo>
                <a:lnTo>
                  <a:pt x="141997" y="0"/>
                </a:lnTo>
                <a:lnTo>
                  <a:pt x="217072" y="0"/>
                </a:lnTo>
                <a:lnTo>
                  <a:pt x="217072" y="212165"/>
                </a:lnTo>
                <a:close/>
              </a:path>
            </a:pathLst>
          </a:custGeom>
          <a:solidFill>
            <a:srgbClr val="FFFFFF"/>
          </a:solidFill>
        </p:spPr>
        <p:txBody>
          <a:bodyPr wrap="square" lIns="0" tIns="0" rIns="0" bIns="0" rtlCol="0"/>
          <a:lstStyle/>
          <a:p>
            <a:endParaRPr sz="1154" dirty="0"/>
          </a:p>
        </p:txBody>
      </p:sp>
      <p:sp>
        <p:nvSpPr>
          <p:cNvPr id="28" name="bk object 28"/>
          <p:cNvSpPr/>
          <p:nvPr/>
        </p:nvSpPr>
        <p:spPr>
          <a:xfrm>
            <a:off x="1578615" y="6074299"/>
            <a:ext cx="61421" cy="136427"/>
          </a:xfrm>
          <a:custGeom>
            <a:avLst/>
            <a:gdLst/>
            <a:ahLst/>
            <a:cxnLst/>
            <a:rect l="l" t="t" r="r" b="b"/>
            <a:pathLst>
              <a:path w="76200" h="212725">
                <a:moveTo>
                  <a:pt x="0" y="0"/>
                </a:moveTo>
                <a:lnTo>
                  <a:pt x="76086" y="0"/>
                </a:lnTo>
                <a:lnTo>
                  <a:pt x="76086" y="212165"/>
                </a:lnTo>
                <a:lnTo>
                  <a:pt x="0" y="212165"/>
                </a:lnTo>
                <a:lnTo>
                  <a:pt x="0" y="0"/>
                </a:lnTo>
                <a:close/>
              </a:path>
            </a:pathLst>
          </a:custGeom>
          <a:solidFill>
            <a:srgbClr val="FFFFFF"/>
          </a:solidFill>
        </p:spPr>
        <p:txBody>
          <a:bodyPr wrap="square" lIns="0" tIns="0" rIns="0" bIns="0" rtlCol="0"/>
          <a:lstStyle/>
          <a:p>
            <a:endParaRPr sz="1154" dirty="0"/>
          </a:p>
        </p:txBody>
      </p:sp>
      <p:sp>
        <p:nvSpPr>
          <p:cNvPr id="29" name="bk object 29"/>
          <p:cNvSpPr/>
          <p:nvPr/>
        </p:nvSpPr>
        <p:spPr>
          <a:xfrm>
            <a:off x="1647456" y="6074301"/>
            <a:ext cx="185797" cy="136427"/>
          </a:xfrm>
          <a:custGeom>
            <a:avLst/>
            <a:gdLst/>
            <a:ahLst/>
            <a:cxnLst/>
            <a:rect l="l" t="t" r="r" b="b"/>
            <a:pathLst>
              <a:path w="230505" h="212725">
                <a:moveTo>
                  <a:pt x="148743" y="212165"/>
                </a:moveTo>
                <a:lnTo>
                  <a:pt x="81753" y="212165"/>
                </a:lnTo>
                <a:lnTo>
                  <a:pt x="0" y="0"/>
                </a:lnTo>
                <a:lnTo>
                  <a:pt x="80271" y="0"/>
                </a:lnTo>
                <a:lnTo>
                  <a:pt x="115102" y="117452"/>
                </a:lnTo>
                <a:lnTo>
                  <a:pt x="184970" y="117452"/>
                </a:lnTo>
                <a:lnTo>
                  <a:pt x="148743" y="212165"/>
                </a:lnTo>
                <a:close/>
              </a:path>
              <a:path w="230505" h="212725">
                <a:moveTo>
                  <a:pt x="184970" y="117452"/>
                </a:moveTo>
                <a:lnTo>
                  <a:pt x="115102" y="117452"/>
                </a:lnTo>
                <a:lnTo>
                  <a:pt x="149628" y="0"/>
                </a:lnTo>
                <a:lnTo>
                  <a:pt x="229895" y="0"/>
                </a:lnTo>
                <a:lnTo>
                  <a:pt x="184970" y="117452"/>
                </a:lnTo>
                <a:close/>
              </a:path>
            </a:pathLst>
          </a:custGeom>
          <a:solidFill>
            <a:srgbClr val="FFFFFF"/>
          </a:solidFill>
        </p:spPr>
        <p:txBody>
          <a:bodyPr wrap="square" lIns="0" tIns="0" rIns="0" bIns="0" rtlCol="0"/>
          <a:lstStyle/>
          <a:p>
            <a:endParaRPr sz="1154" dirty="0"/>
          </a:p>
        </p:txBody>
      </p:sp>
      <p:sp>
        <p:nvSpPr>
          <p:cNvPr id="30" name="bk object 30"/>
          <p:cNvSpPr/>
          <p:nvPr/>
        </p:nvSpPr>
        <p:spPr>
          <a:xfrm>
            <a:off x="1839323" y="6092596"/>
            <a:ext cx="114652" cy="0"/>
          </a:xfrm>
          <a:custGeom>
            <a:avLst/>
            <a:gdLst/>
            <a:ahLst/>
            <a:cxnLst/>
            <a:rect l="l" t="t" r="r" b="b"/>
            <a:pathLst>
              <a:path w="142239">
                <a:moveTo>
                  <a:pt x="0" y="0"/>
                </a:moveTo>
                <a:lnTo>
                  <a:pt x="141649" y="0"/>
                </a:lnTo>
              </a:path>
            </a:pathLst>
          </a:custGeom>
          <a:ln w="58326">
            <a:solidFill>
              <a:srgbClr val="FFFFFF"/>
            </a:solidFill>
          </a:ln>
        </p:spPr>
        <p:txBody>
          <a:bodyPr wrap="square" lIns="0" tIns="0" rIns="0" bIns="0" rtlCol="0"/>
          <a:lstStyle/>
          <a:p>
            <a:endParaRPr sz="1154" dirty="0"/>
          </a:p>
        </p:txBody>
      </p:sp>
      <p:sp>
        <p:nvSpPr>
          <p:cNvPr id="31" name="bk object 31"/>
          <p:cNvSpPr/>
          <p:nvPr/>
        </p:nvSpPr>
        <p:spPr>
          <a:xfrm>
            <a:off x="1839324" y="6117397"/>
            <a:ext cx="61932" cy="0"/>
          </a:xfrm>
          <a:custGeom>
            <a:avLst/>
            <a:gdLst/>
            <a:ahLst/>
            <a:cxnLst/>
            <a:rect l="l" t="t" r="r" b="b"/>
            <a:pathLst>
              <a:path w="76835">
                <a:moveTo>
                  <a:pt x="0" y="0"/>
                </a:moveTo>
                <a:lnTo>
                  <a:pt x="76417" y="0"/>
                </a:lnTo>
              </a:path>
            </a:pathLst>
          </a:custGeom>
          <a:ln w="21556">
            <a:solidFill>
              <a:srgbClr val="FFFFFF"/>
            </a:solidFill>
          </a:ln>
        </p:spPr>
        <p:txBody>
          <a:bodyPr wrap="square" lIns="0" tIns="0" rIns="0" bIns="0" rtlCol="0"/>
          <a:lstStyle/>
          <a:p>
            <a:endParaRPr sz="1154" dirty="0"/>
          </a:p>
        </p:txBody>
      </p:sp>
      <p:sp>
        <p:nvSpPr>
          <p:cNvPr id="32" name="bk object 32"/>
          <p:cNvSpPr/>
          <p:nvPr/>
        </p:nvSpPr>
        <p:spPr>
          <a:xfrm>
            <a:off x="1839323" y="6141791"/>
            <a:ext cx="109534" cy="0"/>
          </a:xfrm>
          <a:custGeom>
            <a:avLst/>
            <a:gdLst/>
            <a:ahLst/>
            <a:cxnLst/>
            <a:rect l="l" t="t" r="r" b="b"/>
            <a:pathLst>
              <a:path w="135889">
                <a:moveTo>
                  <a:pt x="0" y="0"/>
                </a:moveTo>
                <a:lnTo>
                  <a:pt x="135755" y="0"/>
                </a:lnTo>
              </a:path>
            </a:pathLst>
          </a:custGeom>
          <a:ln w="57058">
            <a:solidFill>
              <a:srgbClr val="FFFFFF"/>
            </a:solidFill>
          </a:ln>
        </p:spPr>
        <p:txBody>
          <a:bodyPr wrap="square" lIns="0" tIns="0" rIns="0" bIns="0" rtlCol="0"/>
          <a:lstStyle/>
          <a:p>
            <a:endParaRPr sz="1154" dirty="0"/>
          </a:p>
        </p:txBody>
      </p:sp>
      <p:sp>
        <p:nvSpPr>
          <p:cNvPr id="33" name="bk object 33"/>
          <p:cNvSpPr/>
          <p:nvPr/>
        </p:nvSpPr>
        <p:spPr>
          <a:xfrm>
            <a:off x="1839324" y="6165780"/>
            <a:ext cx="61932" cy="0"/>
          </a:xfrm>
          <a:custGeom>
            <a:avLst/>
            <a:gdLst/>
            <a:ahLst/>
            <a:cxnLst/>
            <a:rect l="l" t="t" r="r" b="b"/>
            <a:pathLst>
              <a:path w="76835">
                <a:moveTo>
                  <a:pt x="0" y="0"/>
                </a:moveTo>
                <a:lnTo>
                  <a:pt x="76417" y="0"/>
                </a:lnTo>
              </a:path>
            </a:pathLst>
          </a:custGeom>
          <a:ln w="20288">
            <a:solidFill>
              <a:srgbClr val="FFFFFF"/>
            </a:solidFill>
          </a:ln>
        </p:spPr>
        <p:txBody>
          <a:bodyPr wrap="square" lIns="0" tIns="0" rIns="0" bIns="0" rtlCol="0"/>
          <a:lstStyle/>
          <a:p>
            <a:endParaRPr sz="1154" dirty="0"/>
          </a:p>
        </p:txBody>
      </p:sp>
      <p:sp>
        <p:nvSpPr>
          <p:cNvPr id="34" name="bk object 34"/>
          <p:cNvSpPr/>
          <p:nvPr/>
        </p:nvSpPr>
        <p:spPr>
          <a:xfrm>
            <a:off x="1839323" y="6171878"/>
            <a:ext cx="115676" cy="38281"/>
          </a:xfrm>
          <a:custGeom>
            <a:avLst/>
            <a:gdLst/>
            <a:ahLst/>
            <a:cxnLst/>
            <a:rect l="l" t="t" r="r" b="b"/>
            <a:pathLst>
              <a:path w="143510" h="59690">
                <a:moveTo>
                  <a:pt x="0" y="0"/>
                </a:moveTo>
                <a:lnTo>
                  <a:pt x="143435" y="0"/>
                </a:lnTo>
                <a:lnTo>
                  <a:pt x="143435" y="59591"/>
                </a:lnTo>
                <a:lnTo>
                  <a:pt x="0" y="59591"/>
                </a:lnTo>
                <a:lnTo>
                  <a:pt x="0" y="0"/>
                </a:lnTo>
                <a:close/>
              </a:path>
            </a:pathLst>
          </a:custGeom>
          <a:solidFill>
            <a:srgbClr val="FFFFFF"/>
          </a:solidFill>
        </p:spPr>
        <p:txBody>
          <a:bodyPr wrap="square" lIns="0" tIns="0" rIns="0" bIns="0" rtlCol="0"/>
          <a:lstStyle/>
          <a:p>
            <a:endParaRPr sz="1154" dirty="0"/>
          </a:p>
        </p:txBody>
      </p:sp>
      <p:sp>
        <p:nvSpPr>
          <p:cNvPr id="35" name="bk object 35"/>
          <p:cNvSpPr/>
          <p:nvPr/>
        </p:nvSpPr>
        <p:spPr>
          <a:xfrm>
            <a:off x="1968368" y="6074302"/>
            <a:ext cx="160717" cy="136427"/>
          </a:xfrm>
          <a:custGeom>
            <a:avLst/>
            <a:gdLst/>
            <a:ahLst/>
            <a:cxnLst/>
            <a:rect l="l" t="t" r="r" b="b"/>
            <a:pathLst>
              <a:path w="199389" h="212725">
                <a:moveTo>
                  <a:pt x="76484" y="212165"/>
                </a:moveTo>
                <a:lnTo>
                  <a:pt x="0" y="212165"/>
                </a:lnTo>
                <a:lnTo>
                  <a:pt x="0" y="0"/>
                </a:lnTo>
                <a:lnTo>
                  <a:pt x="115511" y="1089"/>
                </a:lnTo>
                <a:lnTo>
                  <a:pt x="154048" y="16922"/>
                </a:lnTo>
                <a:lnTo>
                  <a:pt x="177439" y="49447"/>
                </a:lnTo>
                <a:lnTo>
                  <a:pt x="179411" y="57180"/>
                </a:lnTo>
                <a:lnTo>
                  <a:pt x="76777" y="57180"/>
                </a:lnTo>
                <a:lnTo>
                  <a:pt x="76777" y="94701"/>
                </a:lnTo>
                <a:lnTo>
                  <a:pt x="179204" y="94701"/>
                </a:lnTo>
                <a:lnTo>
                  <a:pt x="174678" y="105546"/>
                </a:lnTo>
                <a:lnTo>
                  <a:pt x="166974" y="115583"/>
                </a:lnTo>
                <a:lnTo>
                  <a:pt x="156659" y="123491"/>
                </a:lnTo>
                <a:lnTo>
                  <a:pt x="143745" y="129285"/>
                </a:lnTo>
                <a:lnTo>
                  <a:pt x="146106" y="132829"/>
                </a:lnTo>
                <a:lnTo>
                  <a:pt x="72956" y="132829"/>
                </a:lnTo>
                <a:lnTo>
                  <a:pt x="74410" y="143477"/>
                </a:lnTo>
                <a:lnTo>
                  <a:pt x="75029" y="148161"/>
                </a:lnTo>
                <a:lnTo>
                  <a:pt x="75892" y="156092"/>
                </a:lnTo>
                <a:lnTo>
                  <a:pt x="76207" y="159609"/>
                </a:lnTo>
                <a:lnTo>
                  <a:pt x="76484" y="162254"/>
                </a:lnTo>
                <a:lnTo>
                  <a:pt x="76484" y="212165"/>
                </a:lnTo>
                <a:close/>
              </a:path>
              <a:path w="199389" h="212725">
                <a:moveTo>
                  <a:pt x="179204" y="94701"/>
                </a:moveTo>
                <a:lnTo>
                  <a:pt x="76777" y="94701"/>
                </a:lnTo>
                <a:lnTo>
                  <a:pt x="92781" y="94118"/>
                </a:lnTo>
                <a:lnTo>
                  <a:pt x="103704" y="87354"/>
                </a:lnTo>
                <a:lnTo>
                  <a:pt x="107477" y="72788"/>
                </a:lnTo>
                <a:lnTo>
                  <a:pt x="100935" y="61414"/>
                </a:lnTo>
                <a:lnTo>
                  <a:pt x="86791" y="57180"/>
                </a:lnTo>
                <a:lnTo>
                  <a:pt x="179411" y="57180"/>
                </a:lnTo>
                <a:lnTo>
                  <a:pt x="181028" y="63520"/>
                </a:lnTo>
                <a:lnTo>
                  <a:pt x="182210" y="79036"/>
                </a:lnTo>
                <a:lnTo>
                  <a:pt x="179761" y="93368"/>
                </a:lnTo>
                <a:lnTo>
                  <a:pt x="179204" y="94701"/>
                </a:lnTo>
                <a:close/>
              </a:path>
              <a:path w="199389" h="212725">
                <a:moveTo>
                  <a:pt x="198979" y="212165"/>
                </a:moveTo>
                <a:lnTo>
                  <a:pt x="110938" y="212165"/>
                </a:lnTo>
                <a:lnTo>
                  <a:pt x="85320" y="160209"/>
                </a:lnTo>
                <a:lnTo>
                  <a:pt x="82362" y="154037"/>
                </a:lnTo>
                <a:lnTo>
                  <a:pt x="79724" y="148161"/>
                </a:lnTo>
                <a:lnTo>
                  <a:pt x="77368" y="143477"/>
                </a:lnTo>
                <a:lnTo>
                  <a:pt x="72956" y="132829"/>
                </a:lnTo>
                <a:lnTo>
                  <a:pt x="146106" y="132829"/>
                </a:lnTo>
                <a:lnTo>
                  <a:pt x="198979" y="212165"/>
                </a:lnTo>
                <a:close/>
              </a:path>
            </a:pathLst>
          </a:custGeom>
          <a:solidFill>
            <a:srgbClr val="FFFFFF"/>
          </a:solidFill>
        </p:spPr>
        <p:txBody>
          <a:bodyPr wrap="square" lIns="0" tIns="0" rIns="0" bIns="0" rtlCol="0"/>
          <a:lstStyle/>
          <a:p>
            <a:endParaRPr sz="1154" dirty="0"/>
          </a:p>
        </p:txBody>
      </p:sp>
      <p:sp>
        <p:nvSpPr>
          <p:cNvPr id="36" name="bk object 36"/>
          <p:cNvSpPr/>
          <p:nvPr/>
        </p:nvSpPr>
        <p:spPr>
          <a:xfrm>
            <a:off x="2129881" y="6072474"/>
            <a:ext cx="139220" cy="140907"/>
          </a:xfrm>
          <a:custGeom>
            <a:avLst/>
            <a:gdLst/>
            <a:ahLst/>
            <a:cxnLst/>
            <a:rect l="l" t="t" r="r" b="b"/>
            <a:pathLst>
              <a:path w="172719" h="219709">
                <a:moveTo>
                  <a:pt x="168962" y="160646"/>
                </a:moveTo>
                <a:lnTo>
                  <a:pt x="70988" y="160646"/>
                </a:lnTo>
                <a:lnTo>
                  <a:pt x="88286" y="157841"/>
                </a:lnTo>
                <a:lnTo>
                  <a:pt x="95080" y="149967"/>
                </a:lnTo>
                <a:lnTo>
                  <a:pt x="95196" y="144343"/>
                </a:lnTo>
                <a:lnTo>
                  <a:pt x="92215" y="140518"/>
                </a:lnTo>
                <a:lnTo>
                  <a:pt x="87736" y="139002"/>
                </a:lnTo>
                <a:lnTo>
                  <a:pt x="85060" y="137834"/>
                </a:lnTo>
                <a:lnTo>
                  <a:pt x="82986" y="137260"/>
                </a:lnTo>
                <a:lnTo>
                  <a:pt x="71170" y="135480"/>
                </a:lnTo>
                <a:lnTo>
                  <a:pt x="56155" y="132442"/>
                </a:lnTo>
                <a:lnTo>
                  <a:pt x="15504" y="104848"/>
                </a:lnTo>
                <a:lnTo>
                  <a:pt x="8073" y="78811"/>
                </a:lnTo>
                <a:lnTo>
                  <a:pt x="9264" y="64198"/>
                </a:lnTo>
                <a:lnTo>
                  <a:pt x="26326" y="28138"/>
                </a:lnTo>
                <a:lnTo>
                  <a:pt x="60463" y="5857"/>
                </a:lnTo>
                <a:lnTo>
                  <a:pt x="90700" y="0"/>
                </a:lnTo>
                <a:lnTo>
                  <a:pt x="105493" y="349"/>
                </a:lnTo>
                <a:lnTo>
                  <a:pt x="153430" y="11799"/>
                </a:lnTo>
                <a:lnTo>
                  <a:pt x="164748" y="17437"/>
                </a:lnTo>
                <a:lnTo>
                  <a:pt x="151380" y="56857"/>
                </a:lnTo>
                <a:lnTo>
                  <a:pt x="110450" y="56857"/>
                </a:lnTo>
                <a:lnTo>
                  <a:pt x="91914" y="58948"/>
                </a:lnTo>
                <a:lnTo>
                  <a:pt x="84969" y="65476"/>
                </a:lnTo>
                <a:lnTo>
                  <a:pt x="84767" y="72915"/>
                </a:lnTo>
                <a:lnTo>
                  <a:pt x="89224" y="75858"/>
                </a:lnTo>
                <a:lnTo>
                  <a:pt x="101698" y="78223"/>
                </a:lnTo>
                <a:lnTo>
                  <a:pt x="115611" y="81458"/>
                </a:lnTo>
                <a:lnTo>
                  <a:pt x="153034" y="97851"/>
                </a:lnTo>
                <a:lnTo>
                  <a:pt x="172377" y="130691"/>
                </a:lnTo>
                <a:lnTo>
                  <a:pt x="171618" y="147064"/>
                </a:lnTo>
                <a:lnTo>
                  <a:pt x="168962" y="160646"/>
                </a:lnTo>
                <a:close/>
              </a:path>
              <a:path w="172719" h="219709">
                <a:moveTo>
                  <a:pt x="146034" y="72623"/>
                </a:moveTo>
                <a:lnTo>
                  <a:pt x="134178" y="64772"/>
                </a:lnTo>
                <a:lnTo>
                  <a:pt x="122352" y="59565"/>
                </a:lnTo>
                <a:lnTo>
                  <a:pt x="110450" y="56857"/>
                </a:lnTo>
                <a:lnTo>
                  <a:pt x="151380" y="56857"/>
                </a:lnTo>
                <a:lnTo>
                  <a:pt x="146034" y="72623"/>
                </a:lnTo>
                <a:close/>
              </a:path>
              <a:path w="172719" h="219709">
                <a:moveTo>
                  <a:pt x="83450" y="219214"/>
                </a:moveTo>
                <a:lnTo>
                  <a:pt x="44803" y="214836"/>
                </a:lnTo>
                <a:lnTo>
                  <a:pt x="0" y="197825"/>
                </a:lnTo>
                <a:lnTo>
                  <a:pt x="23931" y="139002"/>
                </a:lnTo>
                <a:lnTo>
                  <a:pt x="36368" y="147831"/>
                </a:lnTo>
                <a:lnTo>
                  <a:pt x="48246" y="154349"/>
                </a:lnTo>
                <a:lnTo>
                  <a:pt x="59731" y="158606"/>
                </a:lnTo>
                <a:lnTo>
                  <a:pt x="70988" y="160646"/>
                </a:lnTo>
                <a:lnTo>
                  <a:pt x="168962" y="160646"/>
                </a:lnTo>
                <a:lnTo>
                  <a:pt x="168734" y="161811"/>
                </a:lnTo>
                <a:lnTo>
                  <a:pt x="148528" y="196124"/>
                </a:lnTo>
                <a:lnTo>
                  <a:pt x="113479" y="215193"/>
                </a:lnTo>
                <a:lnTo>
                  <a:pt x="99052" y="218084"/>
                </a:lnTo>
                <a:lnTo>
                  <a:pt x="83450" y="219214"/>
                </a:lnTo>
                <a:close/>
              </a:path>
            </a:pathLst>
          </a:custGeom>
          <a:solidFill>
            <a:srgbClr val="FFFFFF"/>
          </a:solidFill>
        </p:spPr>
        <p:txBody>
          <a:bodyPr wrap="square" lIns="0" tIns="0" rIns="0" bIns="0" rtlCol="0"/>
          <a:lstStyle/>
          <a:p>
            <a:endParaRPr sz="1154" dirty="0"/>
          </a:p>
        </p:txBody>
      </p:sp>
      <p:sp>
        <p:nvSpPr>
          <p:cNvPr id="37" name="bk object 37"/>
          <p:cNvSpPr/>
          <p:nvPr/>
        </p:nvSpPr>
        <p:spPr>
          <a:xfrm>
            <a:off x="2278464" y="6074299"/>
            <a:ext cx="61421" cy="136427"/>
          </a:xfrm>
          <a:custGeom>
            <a:avLst/>
            <a:gdLst/>
            <a:ahLst/>
            <a:cxnLst/>
            <a:rect l="l" t="t" r="r" b="b"/>
            <a:pathLst>
              <a:path w="76200" h="212725">
                <a:moveTo>
                  <a:pt x="0" y="0"/>
                </a:moveTo>
                <a:lnTo>
                  <a:pt x="76041" y="0"/>
                </a:lnTo>
                <a:lnTo>
                  <a:pt x="76041" y="212165"/>
                </a:lnTo>
                <a:lnTo>
                  <a:pt x="0" y="212165"/>
                </a:lnTo>
                <a:lnTo>
                  <a:pt x="0" y="0"/>
                </a:lnTo>
                <a:close/>
              </a:path>
            </a:pathLst>
          </a:custGeom>
          <a:solidFill>
            <a:srgbClr val="FFFFFF"/>
          </a:solidFill>
        </p:spPr>
        <p:txBody>
          <a:bodyPr wrap="square" lIns="0" tIns="0" rIns="0" bIns="0" rtlCol="0"/>
          <a:lstStyle/>
          <a:p>
            <a:endParaRPr sz="1154" dirty="0"/>
          </a:p>
        </p:txBody>
      </p:sp>
      <p:sp>
        <p:nvSpPr>
          <p:cNvPr id="38" name="bk object 38"/>
          <p:cNvSpPr/>
          <p:nvPr/>
        </p:nvSpPr>
        <p:spPr>
          <a:xfrm>
            <a:off x="2353777" y="6074301"/>
            <a:ext cx="130007" cy="136427"/>
          </a:xfrm>
          <a:custGeom>
            <a:avLst/>
            <a:gdLst/>
            <a:ahLst/>
            <a:cxnLst/>
            <a:rect l="l" t="t" r="r" b="b"/>
            <a:pathLst>
              <a:path w="161289" h="212725">
                <a:moveTo>
                  <a:pt x="0" y="68087"/>
                </a:moveTo>
                <a:lnTo>
                  <a:pt x="0" y="0"/>
                </a:lnTo>
                <a:lnTo>
                  <a:pt x="161262" y="0"/>
                </a:lnTo>
                <a:lnTo>
                  <a:pt x="161262" y="66610"/>
                </a:lnTo>
                <a:lnTo>
                  <a:pt x="42488" y="66610"/>
                </a:lnTo>
                <a:lnTo>
                  <a:pt x="0" y="68087"/>
                </a:lnTo>
                <a:close/>
              </a:path>
              <a:path w="161289" h="212725">
                <a:moveTo>
                  <a:pt x="118171" y="212165"/>
                </a:moveTo>
                <a:lnTo>
                  <a:pt x="42488" y="212165"/>
                </a:lnTo>
                <a:lnTo>
                  <a:pt x="42488" y="66610"/>
                </a:lnTo>
                <a:lnTo>
                  <a:pt x="161262" y="66610"/>
                </a:lnTo>
                <a:lnTo>
                  <a:pt x="161262" y="66902"/>
                </a:lnTo>
                <a:lnTo>
                  <a:pt x="118171" y="66902"/>
                </a:lnTo>
                <a:lnTo>
                  <a:pt x="118171" y="212165"/>
                </a:lnTo>
                <a:close/>
              </a:path>
              <a:path w="161289" h="212725">
                <a:moveTo>
                  <a:pt x="161262" y="69266"/>
                </a:moveTo>
                <a:lnTo>
                  <a:pt x="118171" y="66902"/>
                </a:lnTo>
                <a:lnTo>
                  <a:pt x="161262" y="66902"/>
                </a:lnTo>
                <a:lnTo>
                  <a:pt x="161262" y="69266"/>
                </a:lnTo>
                <a:close/>
              </a:path>
            </a:pathLst>
          </a:custGeom>
          <a:solidFill>
            <a:srgbClr val="FFFFFF"/>
          </a:solidFill>
        </p:spPr>
        <p:txBody>
          <a:bodyPr wrap="square" lIns="0" tIns="0" rIns="0" bIns="0" rtlCol="0"/>
          <a:lstStyle/>
          <a:p>
            <a:endParaRPr sz="1154" dirty="0"/>
          </a:p>
        </p:txBody>
      </p:sp>
      <p:sp>
        <p:nvSpPr>
          <p:cNvPr id="39" name="bk object 39"/>
          <p:cNvSpPr/>
          <p:nvPr/>
        </p:nvSpPr>
        <p:spPr>
          <a:xfrm>
            <a:off x="2488767" y="6074301"/>
            <a:ext cx="178632" cy="136427"/>
          </a:xfrm>
          <a:custGeom>
            <a:avLst/>
            <a:gdLst/>
            <a:ahLst/>
            <a:cxnLst/>
            <a:rect l="l" t="t" r="r" b="b"/>
            <a:pathLst>
              <a:path w="221614" h="212725">
                <a:moveTo>
                  <a:pt x="149092" y="212165"/>
                </a:moveTo>
                <a:lnTo>
                  <a:pt x="72303" y="212165"/>
                </a:lnTo>
                <a:lnTo>
                  <a:pt x="72303" y="121310"/>
                </a:lnTo>
                <a:lnTo>
                  <a:pt x="0" y="0"/>
                </a:lnTo>
                <a:lnTo>
                  <a:pt x="86216" y="0"/>
                </a:lnTo>
                <a:lnTo>
                  <a:pt x="110722" y="54016"/>
                </a:lnTo>
                <a:lnTo>
                  <a:pt x="189188" y="54016"/>
                </a:lnTo>
                <a:lnTo>
                  <a:pt x="149092" y="121310"/>
                </a:lnTo>
                <a:lnTo>
                  <a:pt x="149092" y="212165"/>
                </a:lnTo>
                <a:close/>
              </a:path>
              <a:path w="221614" h="212725">
                <a:moveTo>
                  <a:pt x="189188" y="54016"/>
                </a:moveTo>
                <a:lnTo>
                  <a:pt x="110722" y="54016"/>
                </a:lnTo>
                <a:lnTo>
                  <a:pt x="135202" y="0"/>
                </a:lnTo>
                <a:lnTo>
                  <a:pt x="221374" y="0"/>
                </a:lnTo>
                <a:lnTo>
                  <a:pt x="189188" y="54016"/>
                </a:lnTo>
                <a:close/>
              </a:path>
            </a:pathLst>
          </a:custGeom>
          <a:solidFill>
            <a:srgbClr val="FFFFFF"/>
          </a:solidFill>
        </p:spPr>
        <p:txBody>
          <a:bodyPr wrap="square" lIns="0" tIns="0" rIns="0" bIns="0" rtlCol="0"/>
          <a:lstStyle/>
          <a:p>
            <a:endParaRPr sz="1154" dirty="0"/>
          </a:p>
        </p:txBody>
      </p:sp>
      <p:sp>
        <p:nvSpPr>
          <p:cNvPr id="40" name="bk object 40"/>
          <p:cNvSpPr/>
          <p:nvPr/>
        </p:nvSpPr>
        <p:spPr>
          <a:xfrm>
            <a:off x="580353" y="5810452"/>
            <a:ext cx="506310" cy="3995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154" dirty="0"/>
          </a:p>
        </p:txBody>
      </p:sp>
      <p:sp>
        <p:nvSpPr>
          <p:cNvPr id="41" name="bk object 41"/>
          <p:cNvSpPr/>
          <p:nvPr/>
        </p:nvSpPr>
        <p:spPr>
          <a:xfrm>
            <a:off x="586162" y="6301020"/>
            <a:ext cx="118747" cy="91630"/>
          </a:xfrm>
          <a:custGeom>
            <a:avLst/>
            <a:gdLst/>
            <a:ahLst/>
            <a:cxnLst/>
            <a:rect l="l" t="t" r="r" b="b"/>
            <a:pathLst>
              <a:path w="147319" h="142875">
                <a:moveTo>
                  <a:pt x="15438" y="137690"/>
                </a:moveTo>
                <a:lnTo>
                  <a:pt x="0" y="137690"/>
                </a:lnTo>
                <a:lnTo>
                  <a:pt x="26961" y="0"/>
                </a:lnTo>
                <a:lnTo>
                  <a:pt x="47175" y="47629"/>
                </a:lnTo>
                <a:lnTo>
                  <a:pt x="32165" y="47629"/>
                </a:lnTo>
                <a:lnTo>
                  <a:pt x="15438" y="137690"/>
                </a:lnTo>
                <a:close/>
              </a:path>
              <a:path w="147319" h="142875">
                <a:moveTo>
                  <a:pt x="87830" y="109521"/>
                </a:moveTo>
                <a:lnTo>
                  <a:pt x="73443" y="109521"/>
                </a:lnTo>
                <a:lnTo>
                  <a:pt x="119924" y="0"/>
                </a:lnTo>
                <a:lnTo>
                  <a:pt x="129248" y="47629"/>
                </a:lnTo>
                <a:lnTo>
                  <a:pt x="114527" y="47629"/>
                </a:lnTo>
                <a:lnTo>
                  <a:pt x="87830" y="109521"/>
                </a:lnTo>
                <a:close/>
              </a:path>
              <a:path w="147319" h="142875">
                <a:moveTo>
                  <a:pt x="73443" y="142876"/>
                </a:moveTo>
                <a:lnTo>
                  <a:pt x="32165" y="47629"/>
                </a:lnTo>
                <a:lnTo>
                  <a:pt x="47175" y="47629"/>
                </a:lnTo>
                <a:lnTo>
                  <a:pt x="73443" y="109521"/>
                </a:lnTo>
                <a:lnTo>
                  <a:pt x="87830" y="109521"/>
                </a:lnTo>
                <a:lnTo>
                  <a:pt x="73443" y="142876"/>
                </a:lnTo>
                <a:close/>
              </a:path>
              <a:path w="147319" h="142875">
                <a:moveTo>
                  <a:pt x="146880" y="137690"/>
                </a:moveTo>
                <a:lnTo>
                  <a:pt x="131447" y="137690"/>
                </a:lnTo>
                <a:lnTo>
                  <a:pt x="114527" y="47629"/>
                </a:lnTo>
                <a:lnTo>
                  <a:pt x="129248" y="47629"/>
                </a:lnTo>
                <a:lnTo>
                  <a:pt x="146880" y="137690"/>
                </a:lnTo>
                <a:close/>
              </a:path>
            </a:pathLst>
          </a:custGeom>
          <a:solidFill>
            <a:srgbClr val="FFFFFF"/>
          </a:solidFill>
        </p:spPr>
        <p:txBody>
          <a:bodyPr wrap="square" lIns="0" tIns="0" rIns="0" bIns="0" rtlCol="0"/>
          <a:lstStyle/>
          <a:p>
            <a:endParaRPr sz="1154" dirty="0"/>
          </a:p>
        </p:txBody>
      </p:sp>
      <p:sp>
        <p:nvSpPr>
          <p:cNvPr id="42" name="bk object 42"/>
          <p:cNvSpPr/>
          <p:nvPr/>
        </p:nvSpPr>
        <p:spPr>
          <a:xfrm>
            <a:off x="747297" y="6308819"/>
            <a:ext cx="56814" cy="0"/>
          </a:xfrm>
          <a:custGeom>
            <a:avLst/>
            <a:gdLst/>
            <a:ahLst/>
            <a:cxnLst/>
            <a:rect l="l" t="t" r="r" b="b"/>
            <a:pathLst>
              <a:path w="70484">
                <a:moveTo>
                  <a:pt x="0" y="0"/>
                </a:moveTo>
                <a:lnTo>
                  <a:pt x="70097" y="0"/>
                </a:lnTo>
              </a:path>
            </a:pathLst>
          </a:custGeom>
          <a:ln w="15217">
            <a:solidFill>
              <a:srgbClr val="FFFFFF"/>
            </a:solidFill>
          </a:ln>
        </p:spPr>
        <p:txBody>
          <a:bodyPr wrap="square" lIns="0" tIns="0" rIns="0" bIns="0" rtlCol="0"/>
          <a:lstStyle/>
          <a:p>
            <a:endParaRPr sz="1154" dirty="0"/>
          </a:p>
        </p:txBody>
      </p:sp>
      <p:sp>
        <p:nvSpPr>
          <p:cNvPr id="43" name="bk object 43"/>
          <p:cNvSpPr/>
          <p:nvPr/>
        </p:nvSpPr>
        <p:spPr>
          <a:xfrm>
            <a:off x="747297" y="6313291"/>
            <a:ext cx="12796" cy="24435"/>
          </a:xfrm>
          <a:custGeom>
            <a:avLst/>
            <a:gdLst/>
            <a:ahLst/>
            <a:cxnLst/>
            <a:rect l="l" t="t" r="r" b="b"/>
            <a:pathLst>
              <a:path w="15875" h="38100">
                <a:moveTo>
                  <a:pt x="0" y="19018"/>
                </a:moveTo>
                <a:lnTo>
                  <a:pt x="15803" y="19018"/>
                </a:lnTo>
              </a:path>
            </a:pathLst>
          </a:custGeom>
          <a:ln w="39307">
            <a:solidFill>
              <a:srgbClr val="FFFFFF"/>
            </a:solidFill>
          </a:ln>
        </p:spPr>
        <p:txBody>
          <a:bodyPr wrap="square" lIns="0" tIns="0" rIns="0" bIns="0" rtlCol="0"/>
          <a:lstStyle/>
          <a:p>
            <a:endParaRPr sz="1154" dirty="0"/>
          </a:p>
        </p:txBody>
      </p:sp>
      <p:sp>
        <p:nvSpPr>
          <p:cNvPr id="44" name="bk object 44"/>
          <p:cNvSpPr/>
          <p:nvPr/>
        </p:nvSpPr>
        <p:spPr>
          <a:xfrm>
            <a:off x="747297" y="6342564"/>
            <a:ext cx="56814" cy="0"/>
          </a:xfrm>
          <a:custGeom>
            <a:avLst/>
            <a:gdLst/>
            <a:ahLst/>
            <a:cxnLst/>
            <a:rect l="l" t="t" r="r" b="b"/>
            <a:pathLst>
              <a:path w="70484">
                <a:moveTo>
                  <a:pt x="0" y="0"/>
                </a:moveTo>
                <a:lnTo>
                  <a:pt x="70097" y="0"/>
                </a:lnTo>
              </a:path>
            </a:pathLst>
          </a:custGeom>
          <a:ln w="16484">
            <a:solidFill>
              <a:srgbClr val="FFFFFF"/>
            </a:solidFill>
          </a:ln>
        </p:spPr>
        <p:txBody>
          <a:bodyPr wrap="square" lIns="0" tIns="0" rIns="0" bIns="0" rtlCol="0"/>
          <a:lstStyle/>
          <a:p>
            <a:endParaRPr sz="1154" dirty="0"/>
          </a:p>
        </p:txBody>
      </p:sp>
      <p:sp>
        <p:nvSpPr>
          <p:cNvPr id="45" name="bk object 45"/>
          <p:cNvSpPr/>
          <p:nvPr/>
        </p:nvSpPr>
        <p:spPr>
          <a:xfrm>
            <a:off x="747297" y="6347443"/>
            <a:ext cx="12796" cy="32580"/>
          </a:xfrm>
          <a:custGeom>
            <a:avLst/>
            <a:gdLst/>
            <a:ahLst/>
            <a:cxnLst/>
            <a:rect l="l" t="t" r="r" b="b"/>
            <a:pathLst>
              <a:path w="15875" h="50800">
                <a:moveTo>
                  <a:pt x="0" y="25358"/>
                </a:moveTo>
                <a:lnTo>
                  <a:pt x="15803" y="25358"/>
                </a:lnTo>
              </a:path>
            </a:pathLst>
          </a:custGeom>
          <a:ln w="51986">
            <a:solidFill>
              <a:srgbClr val="FFFFFF"/>
            </a:solidFill>
          </a:ln>
        </p:spPr>
        <p:txBody>
          <a:bodyPr wrap="square" lIns="0" tIns="0" rIns="0" bIns="0" rtlCol="0"/>
          <a:lstStyle/>
          <a:p>
            <a:endParaRPr sz="1154" dirty="0"/>
          </a:p>
        </p:txBody>
      </p:sp>
      <p:sp>
        <p:nvSpPr>
          <p:cNvPr id="46" name="bk object 46"/>
          <p:cNvSpPr/>
          <p:nvPr/>
        </p:nvSpPr>
        <p:spPr>
          <a:xfrm>
            <a:off x="747297" y="6384848"/>
            <a:ext cx="56814" cy="0"/>
          </a:xfrm>
          <a:custGeom>
            <a:avLst/>
            <a:gdLst/>
            <a:ahLst/>
            <a:cxnLst/>
            <a:rect l="l" t="t" r="r" b="b"/>
            <a:pathLst>
              <a:path w="70484">
                <a:moveTo>
                  <a:pt x="0" y="0"/>
                </a:moveTo>
                <a:lnTo>
                  <a:pt x="70097" y="0"/>
                </a:lnTo>
              </a:path>
            </a:pathLst>
          </a:custGeom>
          <a:ln w="16484">
            <a:solidFill>
              <a:srgbClr val="FFFFFF"/>
            </a:solidFill>
          </a:ln>
        </p:spPr>
        <p:txBody>
          <a:bodyPr wrap="square" lIns="0" tIns="0" rIns="0" bIns="0" rtlCol="0"/>
          <a:lstStyle/>
          <a:p>
            <a:endParaRPr sz="1154" dirty="0"/>
          </a:p>
        </p:txBody>
      </p:sp>
      <p:sp>
        <p:nvSpPr>
          <p:cNvPr id="47" name="bk object 47"/>
          <p:cNvSpPr/>
          <p:nvPr/>
        </p:nvSpPr>
        <p:spPr>
          <a:xfrm>
            <a:off x="859686" y="6304346"/>
            <a:ext cx="0" cy="75748"/>
          </a:xfrm>
          <a:custGeom>
            <a:avLst/>
            <a:gdLst/>
            <a:ahLst/>
            <a:cxnLst/>
            <a:rect l="l" t="t" r="r" b="b"/>
            <a:pathLst>
              <a:path h="118109">
                <a:moveTo>
                  <a:pt x="0" y="0"/>
                </a:moveTo>
                <a:lnTo>
                  <a:pt x="0" y="117915"/>
                </a:lnTo>
              </a:path>
            </a:pathLst>
          </a:custGeom>
          <a:ln w="17073">
            <a:solidFill>
              <a:srgbClr val="FFFFFF"/>
            </a:solidFill>
          </a:ln>
        </p:spPr>
        <p:txBody>
          <a:bodyPr wrap="square" lIns="0" tIns="0" rIns="0" bIns="0" rtlCol="0"/>
          <a:lstStyle/>
          <a:p>
            <a:endParaRPr sz="1154" dirty="0"/>
          </a:p>
        </p:txBody>
      </p:sp>
      <p:sp>
        <p:nvSpPr>
          <p:cNvPr id="48" name="bk object 48"/>
          <p:cNvSpPr/>
          <p:nvPr/>
        </p:nvSpPr>
        <p:spPr>
          <a:xfrm>
            <a:off x="853317" y="6384848"/>
            <a:ext cx="53231" cy="0"/>
          </a:xfrm>
          <a:custGeom>
            <a:avLst/>
            <a:gdLst/>
            <a:ahLst/>
            <a:cxnLst/>
            <a:rect l="l" t="t" r="r" b="b"/>
            <a:pathLst>
              <a:path w="66040">
                <a:moveTo>
                  <a:pt x="0" y="0"/>
                </a:moveTo>
                <a:lnTo>
                  <a:pt x="66005" y="0"/>
                </a:lnTo>
              </a:path>
            </a:pathLst>
          </a:custGeom>
          <a:ln w="16484">
            <a:solidFill>
              <a:srgbClr val="FFFFFF"/>
            </a:solidFill>
          </a:ln>
        </p:spPr>
        <p:txBody>
          <a:bodyPr wrap="square" lIns="0" tIns="0" rIns="0" bIns="0" rtlCol="0"/>
          <a:lstStyle/>
          <a:p>
            <a:endParaRPr sz="1154" dirty="0"/>
          </a:p>
        </p:txBody>
      </p:sp>
      <p:sp>
        <p:nvSpPr>
          <p:cNvPr id="49" name="bk object 49"/>
          <p:cNvSpPr/>
          <p:nvPr/>
        </p:nvSpPr>
        <p:spPr>
          <a:xfrm>
            <a:off x="935032" y="6304346"/>
            <a:ext cx="65004" cy="85114"/>
          </a:xfrm>
          <a:custGeom>
            <a:avLst/>
            <a:gdLst/>
            <a:ahLst/>
            <a:cxnLst/>
            <a:rect l="l" t="t" r="r" b="b"/>
            <a:pathLst>
              <a:path w="80644" h="132715">
                <a:moveTo>
                  <a:pt x="0" y="132504"/>
                </a:moveTo>
                <a:lnTo>
                  <a:pt x="0" y="0"/>
                </a:lnTo>
                <a:lnTo>
                  <a:pt x="27702" y="0"/>
                </a:lnTo>
                <a:lnTo>
                  <a:pt x="42356" y="489"/>
                </a:lnTo>
                <a:lnTo>
                  <a:pt x="54285" y="2989"/>
                </a:lnTo>
                <a:lnTo>
                  <a:pt x="66398" y="13062"/>
                </a:lnTo>
                <a:lnTo>
                  <a:pt x="66790" y="13717"/>
                </a:lnTo>
                <a:lnTo>
                  <a:pt x="15427" y="13717"/>
                </a:lnTo>
                <a:lnTo>
                  <a:pt x="15427" y="58012"/>
                </a:lnTo>
                <a:lnTo>
                  <a:pt x="62505" y="58012"/>
                </a:lnTo>
                <a:lnTo>
                  <a:pt x="59727" y="60382"/>
                </a:lnTo>
                <a:lnTo>
                  <a:pt x="69359" y="66803"/>
                </a:lnTo>
                <a:lnTo>
                  <a:pt x="71849" y="70424"/>
                </a:lnTo>
                <a:lnTo>
                  <a:pt x="15427" y="70424"/>
                </a:lnTo>
                <a:lnTo>
                  <a:pt x="15427" y="118791"/>
                </a:lnTo>
                <a:lnTo>
                  <a:pt x="72002" y="118791"/>
                </a:lnTo>
                <a:lnTo>
                  <a:pt x="62462" y="126419"/>
                </a:lnTo>
                <a:lnTo>
                  <a:pt x="51163" y="130782"/>
                </a:lnTo>
                <a:lnTo>
                  <a:pt x="38648" y="132322"/>
                </a:lnTo>
                <a:lnTo>
                  <a:pt x="0" y="132504"/>
                </a:lnTo>
                <a:close/>
              </a:path>
              <a:path w="80644" h="132715">
                <a:moveTo>
                  <a:pt x="62505" y="58012"/>
                </a:moveTo>
                <a:lnTo>
                  <a:pt x="27702" y="58012"/>
                </a:lnTo>
                <a:lnTo>
                  <a:pt x="45430" y="55984"/>
                </a:lnTo>
                <a:lnTo>
                  <a:pt x="55430" y="49002"/>
                </a:lnTo>
                <a:lnTo>
                  <a:pt x="55185" y="29644"/>
                </a:lnTo>
                <a:lnTo>
                  <a:pt x="49938" y="18985"/>
                </a:lnTo>
                <a:lnTo>
                  <a:pt x="39821" y="14519"/>
                </a:lnTo>
                <a:lnTo>
                  <a:pt x="15427" y="13717"/>
                </a:lnTo>
                <a:lnTo>
                  <a:pt x="66790" y="13717"/>
                </a:lnTo>
                <a:lnTo>
                  <a:pt x="72755" y="23691"/>
                </a:lnTo>
                <a:lnTo>
                  <a:pt x="72183" y="41822"/>
                </a:lnTo>
                <a:lnTo>
                  <a:pt x="67685" y="53593"/>
                </a:lnTo>
                <a:lnTo>
                  <a:pt x="62505" y="58012"/>
                </a:lnTo>
                <a:close/>
              </a:path>
              <a:path w="80644" h="132715">
                <a:moveTo>
                  <a:pt x="72002" y="118791"/>
                </a:moveTo>
                <a:lnTo>
                  <a:pt x="27702" y="118791"/>
                </a:lnTo>
                <a:lnTo>
                  <a:pt x="42808" y="118224"/>
                </a:lnTo>
                <a:lnTo>
                  <a:pt x="53470" y="115212"/>
                </a:lnTo>
                <a:lnTo>
                  <a:pt x="60232" y="110442"/>
                </a:lnTo>
                <a:lnTo>
                  <a:pt x="63583" y="103222"/>
                </a:lnTo>
                <a:lnTo>
                  <a:pt x="63583" y="85244"/>
                </a:lnTo>
                <a:lnTo>
                  <a:pt x="59862" y="78024"/>
                </a:lnTo>
                <a:lnTo>
                  <a:pt x="52613" y="73940"/>
                </a:lnTo>
                <a:lnTo>
                  <a:pt x="47034" y="70606"/>
                </a:lnTo>
                <a:lnTo>
                  <a:pt x="40531" y="70424"/>
                </a:lnTo>
                <a:lnTo>
                  <a:pt x="71849" y="70424"/>
                </a:lnTo>
                <a:lnTo>
                  <a:pt x="76763" y="77573"/>
                </a:lnTo>
                <a:lnTo>
                  <a:pt x="80238" y="92168"/>
                </a:lnTo>
                <a:lnTo>
                  <a:pt x="78426" y="106606"/>
                </a:lnTo>
                <a:lnTo>
                  <a:pt x="73277" y="117772"/>
                </a:lnTo>
                <a:lnTo>
                  <a:pt x="72002" y="118791"/>
                </a:lnTo>
                <a:close/>
              </a:path>
            </a:pathLst>
          </a:custGeom>
          <a:solidFill>
            <a:srgbClr val="FFFFFF"/>
          </a:solidFill>
        </p:spPr>
        <p:txBody>
          <a:bodyPr wrap="square" lIns="0" tIns="0" rIns="0" bIns="0" rtlCol="0"/>
          <a:lstStyle/>
          <a:p>
            <a:endParaRPr sz="1154" dirty="0"/>
          </a:p>
        </p:txBody>
      </p:sp>
      <p:sp>
        <p:nvSpPr>
          <p:cNvPr id="50" name="bk object 50"/>
          <p:cNvSpPr/>
          <p:nvPr/>
        </p:nvSpPr>
        <p:spPr>
          <a:xfrm>
            <a:off x="1039689" y="6303196"/>
            <a:ext cx="114140" cy="88779"/>
          </a:xfrm>
          <a:custGeom>
            <a:avLst/>
            <a:gdLst/>
            <a:ahLst/>
            <a:cxnLst/>
            <a:rect l="l" t="t" r="r" b="b"/>
            <a:pathLst>
              <a:path w="141605" h="138429">
                <a:moveTo>
                  <a:pt x="74200" y="138074"/>
                </a:moveTo>
                <a:lnTo>
                  <a:pt x="35546" y="128964"/>
                </a:lnTo>
                <a:lnTo>
                  <a:pt x="7404" y="99721"/>
                </a:lnTo>
                <a:lnTo>
                  <a:pt x="0" y="76729"/>
                </a:lnTo>
                <a:lnTo>
                  <a:pt x="696" y="61144"/>
                </a:lnTo>
                <a:lnTo>
                  <a:pt x="25795" y="15812"/>
                </a:lnTo>
                <a:lnTo>
                  <a:pt x="59865" y="0"/>
                </a:lnTo>
                <a:lnTo>
                  <a:pt x="75991" y="427"/>
                </a:lnTo>
                <a:lnTo>
                  <a:pt x="89801" y="2619"/>
                </a:lnTo>
                <a:lnTo>
                  <a:pt x="101586" y="6468"/>
                </a:lnTo>
                <a:lnTo>
                  <a:pt x="111640" y="11870"/>
                </a:lnTo>
                <a:lnTo>
                  <a:pt x="115072" y="14598"/>
                </a:lnTo>
                <a:lnTo>
                  <a:pt x="79694" y="14598"/>
                </a:lnTo>
                <a:lnTo>
                  <a:pt x="63549" y="15186"/>
                </a:lnTo>
                <a:lnTo>
                  <a:pt x="28812" y="35159"/>
                </a:lnTo>
                <a:lnTo>
                  <a:pt x="16085" y="67909"/>
                </a:lnTo>
                <a:lnTo>
                  <a:pt x="17561" y="81245"/>
                </a:lnTo>
                <a:lnTo>
                  <a:pt x="40303" y="113572"/>
                </a:lnTo>
                <a:lnTo>
                  <a:pt x="63228" y="122840"/>
                </a:lnTo>
                <a:lnTo>
                  <a:pt x="114655" y="122840"/>
                </a:lnTo>
                <a:lnTo>
                  <a:pt x="110721" y="126009"/>
                </a:lnTo>
                <a:lnTo>
                  <a:pt x="99307" y="132205"/>
                </a:lnTo>
                <a:lnTo>
                  <a:pt x="87024" y="136260"/>
                </a:lnTo>
                <a:lnTo>
                  <a:pt x="74200" y="138074"/>
                </a:lnTo>
                <a:close/>
              </a:path>
              <a:path w="141605" h="138429">
                <a:moveTo>
                  <a:pt x="114655" y="122840"/>
                </a:moveTo>
                <a:lnTo>
                  <a:pt x="63228" y="122840"/>
                </a:lnTo>
                <a:lnTo>
                  <a:pt x="78677" y="122010"/>
                </a:lnTo>
                <a:lnTo>
                  <a:pt x="91285" y="118826"/>
                </a:lnTo>
                <a:lnTo>
                  <a:pt x="122512" y="85303"/>
                </a:lnTo>
                <a:lnTo>
                  <a:pt x="124902" y="72502"/>
                </a:lnTo>
                <a:lnTo>
                  <a:pt x="123705" y="58055"/>
                </a:lnTo>
                <a:lnTo>
                  <a:pt x="102150" y="24756"/>
                </a:lnTo>
                <a:lnTo>
                  <a:pt x="79694" y="14598"/>
                </a:lnTo>
                <a:lnTo>
                  <a:pt x="115072" y="14598"/>
                </a:lnTo>
                <a:lnTo>
                  <a:pt x="139687" y="52235"/>
                </a:lnTo>
                <a:lnTo>
                  <a:pt x="141490" y="65024"/>
                </a:lnTo>
                <a:lnTo>
                  <a:pt x="140457" y="79393"/>
                </a:lnTo>
                <a:lnTo>
                  <a:pt x="137295" y="92232"/>
                </a:lnTo>
                <a:lnTo>
                  <a:pt x="132085" y="103611"/>
                </a:lnTo>
                <a:lnTo>
                  <a:pt x="124907" y="113602"/>
                </a:lnTo>
                <a:lnTo>
                  <a:pt x="120942" y="117774"/>
                </a:lnTo>
                <a:lnTo>
                  <a:pt x="114655" y="122840"/>
                </a:lnTo>
                <a:close/>
              </a:path>
            </a:pathLst>
          </a:custGeom>
          <a:solidFill>
            <a:srgbClr val="FFFFFF"/>
          </a:solidFill>
        </p:spPr>
        <p:txBody>
          <a:bodyPr wrap="square" lIns="0" tIns="0" rIns="0" bIns="0" rtlCol="0"/>
          <a:lstStyle/>
          <a:p>
            <a:endParaRPr sz="1154" dirty="0"/>
          </a:p>
        </p:txBody>
      </p:sp>
      <p:sp>
        <p:nvSpPr>
          <p:cNvPr id="51" name="bk object 51"/>
          <p:cNvSpPr/>
          <p:nvPr/>
        </p:nvSpPr>
        <p:spPr>
          <a:xfrm>
            <a:off x="1195049" y="6304346"/>
            <a:ext cx="83430" cy="86743"/>
          </a:xfrm>
          <a:custGeom>
            <a:avLst/>
            <a:gdLst/>
            <a:ahLst/>
            <a:cxnLst/>
            <a:rect l="l" t="t" r="r" b="b"/>
            <a:pathLst>
              <a:path w="103505" h="135254">
                <a:moveTo>
                  <a:pt x="65464" y="134898"/>
                </a:moveTo>
                <a:lnTo>
                  <a:pt x="18033" y="125172"/>
                </a:lnTo>
                <a:lnTo>
                  <a:pt x="0" y="0"/>
                </a:lnTo>
                <a:lnTo>
                  <a:pt x="15991" y="0"/>
                </a:lnTo>
                <a:lnTo>
                  <a:pt x="15991" y="82466"/>
                </a:lnTo>
                <a:lnTo>
                  <a:pt x="17915" y="99201"/>
                </a:lnTo>
                <a:lnTo>
                  <a:pt x="23865" y="111163"/>
                </a:lnTo>
                <a:lnTo>
                  <a:pt x="34106" y="118493"/>
                </a:lnTo>
                <a:lnTo>
                  <a:pt x="48904" y="121334"/>
                </a:lnTo>
                <a:lnTo>
                  <a:pt x="90983" y="121334"/>
                </a:lnTo>
                <a:lnTo>
                  <a:pt x="89553" y="123336"/>
                </a:lnTo>
                <a:lnTo>
                  <a:pt x="79036" y="130682"/>
                </a:lnTo>
                <a:lnTo>
                  <a:pt x="65464" y="134898"/>
                </a:lnTo>
                <a:close/>
              </a:path>
              <a:path w="103505" h="135254">
                <a:moveTo>
                  <a:pt x="90983" y="121334"/>
                </a:moveTo>
                <a:lnTo>
                  <a:pt x="48904" y="121334"/>
                </a:lnTo>
                <a:lnTo>
                  <a:pt x="65384" y="119317"/>
                </a:lnTo>
                <a:lnTo>
                  <a:pt x="76913" y="113117"/>
                </a:lnTo>
                <a:lnTo>
                  <a:pt x="83926" y="102610"/>
                </a:lnTo>
                <a:lnTo>
                  <a:pt x="86861" y="87671"/>
                </a:lnTo>
                <a:lnTo>
                  <a:pt x="87012" y="0"/>
                </a:lnTo>
                <a:lnTo>
                  <a:pt x="102998" y="0"/>
                </a:lnTo>
                <a:lnTo>
                  <a:pt x="102998" y="82466"/>
                </a:lnTo>
                <a:lnTo>
                  <a:pt x="101511" y="99235"/>
                </a:lnTo>
                <a:lnTo>
                  <a:pt x="97037" y="112856"/>
                </a:lnTo>
                <a:lnTo>
                  <a:pt x="90983" y="121334"/>
                </a:lnTo>
                <a:close/>
              </a:path>
            </a:pathLst>
          </a:custGeom>
          <a:solidFill>
            <a:srgbClr val="FFFFFF"/>
          </a:solidFill>
        </p:spPr>
        <p:txBody>
          <a:bodyPr wrap="square" lIns="0" tIns="0" rIns="0" bIns="0" rtlCol="0"/>
          <a:lstStyle/>
          <a:p>
            <a:endParaRPr sz="1154" dirty="0"/>
          </a:p>
        </p:txBody>
      </p:sp>
      <p:sp>
        <p:nvSpPr>
          <p:cNvPr id="52" name="bk object 52"/>
          <p:cNvSpPr/>
          <p:nvPr/>
        </p:nvSpPr>
        <p:spPr>
          <a:xfrm>
            <a:off x="1321874" y="6304346"/>
            <a:ext cx="69610" cy="85114"/>
          </a:xfrm>
          <a:custGeom>
            <a:avLst/>
            <a:gdLst/>
            <a:ahLst/>
            <a:cxnLst/>
            <a:rect l="l" t="t" r="r" b="b"/>
            <a:pathLst>
              <a:path w="86360" h="132715">
                <a:moveTo>
                  <a:pt x="15432" y="132504"/>
                </a:moveTo>
                <a:lnTo>
                  <a:pt x="0" y="132504"/>
                </a:lnTo>
                <a:lnTo>
                  <a:pt x="0" y="0"/>
                </a:lnTo>
                <a:lnTo>
                  <a:pt x="31236" y="0"/>
                </a:lnTo>
                <a:lnTo>
                  <a:pt x="45291" y="559"/>
                </a:lnTo>
                <a:lnTo>
                  <a:pt x="56992" y="3733"/>
                </a:lnTo>
                <a:lnTo>
                  <a:pt x="66988" y="13348"/>
                </a:lnTo>
                <a:lnTo>
                  <a:pt x="15432" y="13348"/>
                </a:lnTo>
                <a:lnTo>
                  <a:pt x="15432" y="57632"/>
                </a:lnTo>
                <a:lnTo>
                  <a:pt x="65863" y="57632"/>
                </a:lnTo>
                <a:lnTo>
                  <a:pt x="58463" y="64827"/>
                </a:lnTo>
                <a:lnTo>
                  <a:pt x="46583" y="68750"/>
                </a:lnTo>
                <a:lnTo>
                  <a:pt x="35510" y="69310"/>
                </a:lnTo>
                <a:lnTo>
                  <a:pt x="15432" y="69310"/>
                </a:lnTo>
                <a:lnTo>
                  <a:pt x="15432" y="132504"/>
                </a:lnTo>
                <a:close/>
              </a:path>
              <a:path w="86360" h="132715">
                <a:moveTo>
                  <a:pt x="65863" y="57632"/>
                </a:moveTo>
                <a:lnTo>
                  <a:pt x="27520" y="57632"/>
                </a:lnTo>
                <a:lnTo>
                  <a:pt x="44984" y="56144"/>
                </a:lnTo>
                <a:lnTo>
                  <a:pt x="55305" y="49775"/>
                </a:lnTo>
                <a:lnTo>
                  <a:pt x="55257" y="30055"/>
                </a:lnTo>
                <a:lnTo>
                  <a:pt x="50297" y="19065"/>
                </a:lnTo>
                <a:lnTo>
                  <a:pt x="40654" y="14325"/>
                </a:lnTo>
                <a:lnTo>
                  <a:pt x="15432" y="13348"/>
                </a:lnTo>
                <a:lnTo>
                  <a:pt x="66988" y="13348"/>
                </a:lnTo>
                <a:lnTo>
                  <a:pt x="67235" y="13585"/>
                </a:lnTo>
                <a:lnTo>
                  <a:pt x="72737" y="24831"/>
                </a:lnTo>
                <a:lnTo>
                  <a:pt x="71725" y="43496"/>
                </a:lnTo>
                <a:lnTo>
                  <a:pt x="66905" y="56618"/>
                </a:lnTo>
                <a:lnTo>
                  <a:pt x="65863" y="57632"/>
                </a:lnTo>
                <a:close/>
              </a:path>
              <a:path w="86360" h="132715">
                <a:moveTo>
                  <a:pt x="86271" y="132504"/>
                </a:moveTo>
                <a:lnTo>
                  <a:pt x="66188" y="132504"/>
                </a:lnTo>
                <a:lnTo>
                  <a:pt x="17661" y="69310"/>
                </a:lnTo>
                <a:lnTo>
                  <a:pt x="35510" y="69310"/>
                </a:lnTo>
                <a:lnTo>
                  <a:pt x="86271" y="132504"/>
                </a:lnTo>
                <a:close/>
              </a:path>
            </a:pathLst>
          </a:custGeom>
          <a:solidFill>
            <a:srgbClr val="FFFFFF"/>
          </a:solidFill>
        </p:spPr>
        <p:txBody>
          <a:bodyPr wrap="square" lIns="0" tIns="0" rIns="0" bIns="0" rtlCol="0"/>
          <a:lstStyle/>
          <a:p>
            <a:endParaRPr sz="1154" dirty="0"/>
          </a:p>
        </p:txBody>
      </p:sp>
      <p:sp>
        <p:nvSpPr>
          <p:cNvPr id="53" name="bk object 53"/>
          <p:cNvSpPr/>
          <p:nvPr/>
        </p:nvSpPr>
        <p:spPr>
          <a:xfrm>
            <a:off x="1427725" y="6301020"/>
            <a:ext cx="90595" cy="91630"/>
          </a:xfrm>
          <a:custGeom>
            <a:avLst/>
            <a:gdLst/>
            <a:ahLst/>
            <a:cxnLst/>
            <a:rect l="l" t="t" r="r" b="b"/>
            <a:pathLst>
              <a:path w="112394" h="142875">
                <a:moveTo>
                  <a:pt x="15062" y="137690"/>
                </a:moveTo>
                <a:lnTo>
                  <a:pt x="0" y="137690"/>
                </a:lnTo>
                <a:lnTo>
                  <a:pt x="0" y="0"/>
                </a:lnTo>
                <a:lnTo>
                  <a:pt x="35083" y="38177"/>
                </a:lnTo>
                <a:lnTo>
                  <a:pt x="15062" y="38177"/>
                </a:lnTo>
                <a:lnTo>
                  <a:pt x="15062" y="137690"/>
                </a:lnTo>
                <a:close/>
              </a:path>
              <a:path w="112394" h="142875">
                <a:moveTo>
                  <a:pt x="112298" y="105818"/>
                </a:moveTo>
                <a:lnTo>
                  <a:pt x="97242" y="105818"/>
                </a:lnTo>
                <a:lnTo>
                  <a:pt x="97242" y="5186"/>
                </a:lnTo>
                <a:lnTo>
                  <a:pt x="112298" y="5186"/>
                </a:lnTo>
                <a:lnTo>
                  <a:pt x="112298" y="105818"/>
                </a:lnTo>
                <a:close/>
              </a:path>
              <a:path w="112394" h="142875">
                <a:moveTo>
                  <a:pt x="112298" y="142876"/>
                </a:moveTo>
                <a:lnTo>
                  <a:pt x="15062" y="38177"/>
                </a:lnTo>
                <a:lnTo>
                  <a:pt x="35083" y="38177"/>
                </a:lnTo>
                <a:lnTo>
                  <a:pt x="97242" y="105818"/>
                </a:lnTo>
                <a:lnTo>
                  <a:pt x="112298" y="105818"/>
                </a:lnTo>
                <a:lnTo>
                  <a:pt x="112298" y="142876"/>
                </a:lnTo>
                <a:close/>
              </a:path>
            </a:pathLst>
          </a:custGeom>
          <a:solidFill>
            <a:srgbClr val="FFFFFF"/>
          </a:solidFill>
        </p:spPr>
        <p:txBody>
          <a:bodyPr wrap="square" lIns="0" tIns="0" rIns="0" bIns="0" rtlCol="0"/>
          <a:lstStyle/>
          <a:p>
            <a:endParaRPr sz="1154" dirty="0"/>
          </a:p>
        </p:txBody>
      </p:sp>
      <p:sp>
        <p:nvSpPr>
          <p:cNvPr id="54" name="bk object 54"/>
          <p:cNvSpPr/>
          <p:nvPr/>
        </p:nvSpPr>
        <p:spPr>
          <a:xfrm>
            <a:off x="1575409" y="6308819"/>
            <a:ext cx="56814" cy="0"/>
          </a:xfrm>
          <a:custGeom>
            <a:avLst/>
            <a:gdLst/>
            <a:ahLst/>
            <a:cxnLst/>
            <a:rect l="l" t="t" r="r" b="b"/>
            <a:pathLst>
              <a:path w="70485">
                <a:moveTo>
                  <a:pt x="0" y="0"/>
                </a:moveTo>
                <a:lnTo>
                  <a:pt x="70097" y="0"/>
                </a:lnTo>
              </a:path>
            </a:pathLst>
          </a:custGeom>
          <a:ln w="15217">
            <a:solidFill>
              <a:srgbClr val="FFFFFF"/>
            </a:solidFill>
          </a:ln>
        </p:spPr>
        <p:txBody>
          <a:bodyPr wrap="square" lIns="0" tIns="0" rIns="0" bIns="0" rtlCol="0"/>
          <a:lstStyle/>
          <a:p>
            <a:endParaRPr sz="1154" dirty="0"/>
          </a:p>
        </p:txBody>
      </p:sp>
      <p:sp>
        <p:nvSpPr>
          <p:cNvPr id="55" name="bk object 55"/>
          <p:cNvSpPr/>
          <p:nvPr/>
        </p:nvSpPr>
        <p:spPr>
          <a:xfrm>
            <a:off x="1575409" y="6313291"/>
            <a:ext cx="12796" cy="24435"/>
          </a:xfrm>
          <a:custGeom>
            <a:avLst/>
            <a:gdLst/>
            <a:ahLst/>
            <a:cxnLst/>
            <a:rect l="l" t="t" r="r" b="b"/>
            <a:pathLst>
              <a:path w="15875" h="38100">
                <a:moveTo>
                  <a:pt x="0" y="19018"/>
                </a:moveTo>
                <a:lnTo>
                  <a:pt x="15803" y="19018"/>
                </a:lnTo>
              </a:path>
            </a:pathLst>
          </a:custGeom>
          <a:ln w="39307">
            <a:solidFill>
              <a:srgbClr val="FFFFFF"/>
            </a:solidFill>
          </a:ln>
        </p:spPr>
        <p:txBody>
          <a:bodyPr wrap="square" lIns="0" tIns="0" rIns="0" bIns="0" rtlCol="0"/>
          <a:lstStyle/>
          <a:p>
            <a:endParaRPr sz="1154" dirty="0"/>
          </a:p>
        </p:txBody>
      </p:sp>
      <p:sp>
        <p:nvSpPr>
          <p:cNvPr id="56" name="bk object 56"/>
          <p:cNvSpPr/>
          <p:nvPr/>
        </p:nvSpPr>
        <p:spPr>
          <a:xfrm>
            <a:off x="1575409" y="6342564"/>
            <a:ext cx="56814" cy="0"/>
          </a:xfrm>
          <a:custGeom>
            <a:avLst/>
            <a:gdLst/>
            <a:ahLst/>
            <a:cxnLst/>
            <a:rect l="l" t="t" r="r" b="b"/>
            <a:pathLst>
              <a:path w="70485">
                <a:moveTo>
                  <a:pt x="0" y="0"/>
                </a:moveTo>
                <a:lnTo>
                  <a:pt x="70097" y="0"/>
                </a:lnTo>
              </a:path>
            </a:pathLst>
          </a:custGeom>
          <a:ln w="16484">
            <a:solidFill>
              <a:srgbClr val="FFFFFF"/>
            </a:solidFill>
          </a:ln>
        </p:spPr>
        <p:txBody>
          <a:bodyPr wrap="square" lIns="0" tIns="0" rIns="0" bIns="0" rtlCol="0"/>
          <a:lstStyle/>
          <a:p>
            <a:endParaRPr sz="1154" dirty="0"/>
          </a:p>
        </p:txBody>
      </p:sp>
      <p:sp>
        <p:nvSpPr>
          <p:cNvPr id="57" name="bk object 57"/>
          <p:cNvSpPr/>
          <p:nvPr/>
        </p:nvSpPr>
        <p:spPr>
          <a:xfrm>
            <a:off x="1575409" y="6347443"/>
            <a:ext cx="12796" cy="32580"/>
          </a:xfrm>
          <a:custGeom>
            <a:avLst/>
            <a:gdLst/>
            <a:ahLst/>
            <a:cxnLst/>
            <a:rect l="l" t="t" r="r" b="b"/>
            <a:pathLst>
              <a:path w="15875" h="50800">
                <a:moveTo>
                  <a:pt x="0" y="25358"/>
                </a:moveTo>
                <a:lnTo>
                  <a:pt x="15803" y="25358"/>
                </a:lnTo>
              </a:path>
            </a:pathLst>
          </a:custGeom>
          <a:ln w="51986">
            <a:solidFill>
              <a:srgbClr val="FFFFFF"/>
            </a:solidFill>
          </a:ln>
        </p:spPr>
        <p:txBody>
          <a:bodyPr wrap="square" lIns="0" tIns="0" rIns="0" bIns="0" rtlCol="0"/>
          <a:lstStyle/>
          <a:p>
            <a:endParaRPr sz="1154" dirty="0"/>
          </a:p>
        </p:txBody>
      </p:sp>
      <p:sp>
        <p:nvSpPr>
          <p:cNvPr id="58" name="bk object 58"/>
          <p:cNvSpPr/>
          <p:nvPr/>
        </p:nvSpPr>
        <p:spPr>
          <a:xfrm>
            <a:off x="1575409" y="6384848"/>
            <a:ext cx="56814" cy="0"/>
          </a:xfrm>
          <a:custGeom>
            <a:avLst/>
            <a:gdLst/>
            <a:ahLst/>
            <a:cxnLst/>
            <a:rect l="l" t="t" r="r" b="b"/>
            <a:pathLst>
              <a:path w="70485">
                <a:moveTo>
                  <a:pt x="0" y="0"/>
                </a:moveTo>
                <a:lnTo>
                  <a:pt x="70097" y="0"/>
                </a:lnTo>
              </a:path>
            </a:pathLst>
          </a:custGeom>
          <a:ln w="16484">
            <a:solidFill>
              <a:srgbClr val="FFFFFF"/>
            </a:solidFill>
          </a:ln>
        </p:spPr>
        <p:txBody>
          <a:bodyPr wrap="square" lIns="0" tIns="0" rIns="0" bIns="0" rtlCol="0"/>
          <a:lstStyle/>
          <a:p>
            <a:endParaRPr sz="1154" dirty="0"/>
          </a:p>
        </p:txBody>
      </p:sp>
      <p:sp>
        <p:nvSpPr>
          <p:cNvPr id="59" name="bk object 59"/>
          <p:cNvSpPr/>
          <p:nvPr/>
        </p:nvSpPr>
        <p:spPr>
          <a:xfrm>
            <a:off x="1740774" y="6301021"/>
            <a:ext cx="97761" cy="88372"/>
          </a:xfrm>
          <a:custGeom>
            <a:avLst/>
            <a:gdLst/>
            <a:ahLst/>
            <a:cxnLst/>
            <a:rect l="l" t="t" r="r" b="b"/>
            <a:pathLst>
              <a:path w="121285" h="137795">
                <a:moveTo>
                  <a:pt x="17108" y="137690"/>
                </a:moveTo>
                <a:lnTo>
                  <a:pt x="0" y="137690"/>
                </a:lnTo>
                <a:lnTo>
                  <a:pt x="60238" y="0"/>
                </a:lnTo>
                <a:lnTo>
                  <a:pt x="75529" y="34842"/>
                </a:lnTo>
                <a:lnTo>
                  <a:pt x="60238" y="34842"/>
                </a:lnTo>
                <a:lnTo>
                  <a:pt x="39049" y="83574"/>
                </a:lnTo>
                <a:lnTo>
                  <a:pt x="96915" y="83574"/>
                </a:lnTo>
                <a:lnTo>
                  <a:pt x="102851" y="97099"/>
                </a:lnTo>
                <a:lnTo>
                  <a:pt x="34393" y="97099"/>
                </a:lnTo>
                <a:lnTo>
                  <a:pt x="17108" y="137690"/>
                </a:lnTo>
                <a:close/>
              </a:path>
              <a:path w="121285" h="137795">
                <a:moveTo>
                  <a:pt x="96915" y="83574"/>
                </a:moveTo>
                <a:lnTo>
                  <a:pt x="81422" y="83574"/>
                </a:lnTo>
                <a:lnTo>
                  <a:pt x="60238" y="34842"/>
                </a:lnTo>
                <a:lnTo>
                  <a:pt x="75529" y="34842"/>
                </a:lnTo>
                <a:lnTo>
                  <a:pt x="96915" y="83574"/>
                </a:lnTo>
                <a:close/>
              </a:path>
              <a:path w="121285" h="137795">
                <a:moveTo>
                  <a:pt x="120665" y="137690"/>
                </a:moveTo>
                <a:lnTo>
                  <a:pt x="103551" y="137690"/>
                </a:lnTo>
                <a:lnTo>
                  <a:pt x="86265" y="97099"/>
                </a:lnTo>
                <a:lnTo>
                  <a:pt x="102851" y="97099"/>
                </a:lnTo>
                <a:lnTo>
                  <a:pt x="120665" y="137690"/>
                </a:lnTo>
                <a:close/>
              </a:path>
            </a:pathLst>
          </a:custGeom>
          <a:solidFill>
            <a:srgbClr val="FFFFFF"/>
          </a:solidFill>
        </p:spPr>
        <p:txBody>
          <a:bodyPr wrap="square" lIns="0" tIns="0" rIns="0" bIns="0" rtlCol="0"/>
          <a:lstStyle/>
          <a:p>
            <a:endParaRPr sz="1154" dirty="0"/>
          </a:p>
        </p:txBody>
      </p:sp>
      <p:sp>
        <p:nvSpPr>
          <p:cNvPr id="60" name="bk object 60"/>
          <p:cNvSpPr/>
          <p:nvPr/>
        </p:nvSpPr>
        <p:spPr>
          <a:xfrm>
            <a:off x="1875429" y="6304346"/>
            <a:ext cx="83430" cy="86743"/>
          </a:xfrm>
          <a:custGeom>
            <a:avLst/>
            <a:gdLst/>
            <a:ahLst/>
            <a:cxnLst/>
            <a:rect l="l" t="t" r="r" b="b"/>
            <a:pathLst>
              <a:path w="103505" h="135254">
                <a:moveTo>
                  <a:pt x="65466" y="134897"/>
                </a:moveTo>
                <a:lnTo>
                  <a:pt x="18035" y="125172"/>
                </a:lnTo>
                <a:lnTo>
                  <a:pt x="0" y="0"/>
                </a:lnTo>
                <a:lnTo>
                  <a:pt x="15985" y="0"/>
                </a:lnTo>
                <a:lnTo>
                  <a:pt x="15985" y="82466"/>
                </a:lnTo>
                <a:lnTo>
                  <a:pt x="17909" y="99200"/>
                </a:lnTo>
                <a:lnTo>
                  <a:pt x="23859" y="111161"/>
                </a:lnTo>
                <a:lnTo>
                  <a:pt x="34100" y="118492"/>
                </a:lnTo>
                <a:lnTo>
                  <a:pt x="48899" y="121334"/>
                </a:lnTo>
                <a:lnTo>
                  <a:pt x="90984" y="121334"/>
                </a:lnTo>
                <a:lnTo>
                  <a:pt x="89555" y="123335"/>
                </a:lnTo>
                <a:lnTo>
                  <a:pt x="79037" y="130680"/>
                </a:lnTo>
                <a:lnTo>
                  <a:pt x="65466" y="134897"/>
                </a:lnTo>
                <a:close/>
              </a:path>
              <a:path w="103505" h="135254">
                <a:moveTo>
                  <a:pt x="90984" y="121334"/>
                </a:moveTo>
                <a:lnTo>
                  <a:pt x="48899" y="121334"/>
                </a:lnTo>
                <a:lnTo>
                  <a:pt x="65379" y="119317"/>
                </a:lnTo>
                <a:lnTo>
                  <a:pt x="76907" y="113117"/>
                </a:lnTo>
                <a:lnTo>
                  <a:pt x="83920" y="102610"/>
                </a:lnTo>
                <a:lnTo>
                  <a:pt x="86855" y="87671"/>
                </a:lnTo>
                <a:lnTo>
                  <a:pt x="87006" y="0"/>
                </a:lnTo>
                <a:lnTo>
                  <a:pt x="103003" y="0"/>
                </a:lnTo>
                <a:lnTo>
                  <a:pt x="103003" y="82466"/>
                </a:lnTo>
                <a:lnTo>
                  <a:pt x="101516" y="99234"/>
                </a:lnTo>
                <a:lnTo>
                  <a:pt x="97041" y="112855"/>
                </a:lnTo>
                <a:lnTo>
                  <a:pt x="90984" y="121334"/>
                </a:lnTo>
                <a:close/>
              </a:path>
            </a:pathLst>
          </a:custGeom>
          <a:solidFill>
            <a:srgbClr val="FFFFFF"/>
          </a:solidFill>
        </p:spPr>
        <p:txBody>
          <a:bodyPr wrap="square" lIns="0" tIns="0" rIns="0" bIns="0" rtlCol="0"/>
          <a:lstStyle/>
          <a:p>
            <a:endParaRPr sz="1154" dirty="0"/>
          </a:p>
        </p:txBody>
      </p:sp>
      <p:sp>
        <p:nvSpPr>
          <p:cNvPr id="61" name="bk object 61"/>
          <p:cNvSpPr/>
          <p:nvPr/>
        </p:nvSpPr>
        <p:spPr>
          <a:xfrm>
            <a:off x="2000135" y="6302425"/>
            <a:ext cx="65004" cy="88779"/>
          </a:xfrm>
          <a:custGeom>
            <a:avLst/>
            <a:gdLst/>
            <a:ahLst/>
            <a:cxnLst/>
            <a:rect l="l" t="t" r="r" b="b"/>
            <a:pathLst>
              <a:path w="80644" h="138429">
                <a:moveTo>
                  <a:pt x="72234" y="123335"/>
                </a:moveTo>
                <a:lnTo>
                  <a:pt x="27095" y="123335"/>
                </a:lnTo>
                <a:lnTo>
                  <a:pt x="45658" y="122460"/>
                </a:lnTo>
                <a:lnTo>
                  <a:pt x="57538" y="116943"/>
                </a:lnTo>
                <a:lnTo>
                  <a:pt x="63428" y="107813"/>
                </a:lnTo>
                <a:lnTo>
                  <a:pt x="61978" y="92649"/>
                </a:lnTo>
                <a:lnTo>
                  <a:pt x="55936" y="82232"/>
                </a:lnTo>
                <a:lnTo>
                  <a:pt x="45488" y="75133"/>
                </a:lnTo>
                <a:lnTo>
                  <a:pt x="27567" y="67488"/>
                </a:lnTo>
                <a:lnTo>
                  <a:pt x="14470" y="59989"/>
                </a:lnTo>
                <a:lnTo>
                  <a:pt x="5901" y="50347"/>
                </a:lnTo>
                <a:lnTo>
                  <a:pt x="1776" y="38481"/>
                </a:lnTo>
                <a:lnTo>
                  <a:pt x="3956" y="22956"/>
                </a:lnTo>
                <a:lnTo>
                  <a:pt x="10644" y="11180"/>
                </a:lnTo>
                <a:lnTo>
                  <a:pt x="21155" y="3434"/>
                </a:lnTo>
                <a:lnTo>
                  <a:pt x="34804" y="0"/>
                </a:lnTo>
                <a:lnTo>
                  <a:pt x="50317" y="1656"/>
                </a:lnTo>
                <a:lnTo>
                  <a:pt x="62094" y="6824"/>
                </a:lnTo>
                <a:lnTo>
                  <a:pt x="68239" y="13068"/>
                </a:lnTo>
                <a:lnTo>
                  <a:pt x="39407" y="13068"/>
                </a:lnTo>
                <a:lnTo>
                  <a:pt x="24860" y="17116"/>
                </a:lnTo>
                <a:lnTo>
                  <a:pt x="17780" y="27908"/>
                </a:lnTo>
                <a:lnTo>
                  <a:pt x="20268" y="41496"/>
                </a:lnTo>
                <a:lnTo>
                  <a:pt x="28843" y="50351"/>
                </a:lnTo>
                <a:lnTo>
                  <a:pt x="54142" y="61933"/>
                </a:lnTo>
                <a:lnTo>
                  <a:pt x="66904" y="69387"/>
                </a:lnTo>
                <a:lnTo>
                  <a:pt x="75446" y="79116"/>
                </a:lnTo>
                <a:lnTo>
                  <a:pt x="79773" y="91072"/>
                </a:lnTo>
                <a:lnTo>
                  <a:pt x="80358" y="98253"/>
                </a:lnTo>
                <a:lnTo>
                  <a:pt x="78074" y="112778"/>
                </a:lnTo>
                <a:lnTo>
                  <a:pt x="72234" y="123335"/>
                </a:lnTo>
                <a:close/>
              </a:path>
              <a:path w="80644" h="138429">
                <a:moveTo>
                  <a:pt x="60098" y="28203"/>
                </a:moveTo>
                <a:lnTo>
                  <a:pt x="50957" y="17361"/>
                </a:lnTo>
                <a:lnTo>
                  <a:pt x="39407" y="13068"/>
                </a:lnTo>
                <a:lnTo>
                  <a:pt x="68239" y="13068"/>
                </a:lnTo>
                <a:lnTo>
                  <a:pt x="70532" y="15399"/>
                </a:lnTo>
                <a:lnTo>
                  <a:pt x="60098" y="28203"/>
                </a:lnTo>
                <a:close/>
              </a:path>
              <a:path w="80644" h="138429">
                <a:moveTo>
                  <a:pt x="47763" y="137940"/>
                </a:moveTo>
                <a:lnTo>
                  <a:pt x="30153" y="136913"/>
                </a:lnTo>
                <a:lnTo>
                  <a:pt x="16577" y="132833"/>
                </a:lnTo>
                <a:lnTo>
                  <a:pt x="6653" y="125902"/>
                </a:lnTo>
                <a:lnTo>
                  <a:pt x="0" y="116320"/>
                </a:lnTo>
                <a:lnTo>
                  <a:pt x="11377" y="101025"/>
                </a:lnTo>
                <a:lnTo>
                  <a:pt x="17416" y="115159"/>
                </a:lnTo>
                <a:lnTo>
                  <a:pt x="27095" y="123335"/>
                </a:lnTo>
                <a:lnTo>
                  <a:pt x="72234" y="123335"/>
                </a:lnTo>
                <a:lnTo>
                  <a:pt x="71551" y="124569"/>
                </a:lnTo>
                <a:lnTo>
                  <a:pt x="61283" y="133125"/>
                </a:lnTo>
                <a:lnTo>
                  <a:pt x="47763" y="137940"/>
                </a:lnTo>
                <a:close/>
              </a:path>
            </a:pathLst>
          </a:custGeom>
          <a:solidFill>
            <a:srgbClr val="FFFFFF"/>
          </a:solidFill>
        </p:spPr>
        <p:txBody>
          <a:bodyPr wrap="square" lIns="0" tIns="0" rIns="0" bIns="0" rtlCol="0"/>
          <a:lstStyle/>
          <a:p>
            <a:endParaRPr sz="1154" dirty="0"/>
          </a:p>
        </p:txBody>
      </p:sp>
      <p:sp>
        <p:nvSpPr>
          <p:cNvPr id="62" name="bk object 62"/>
          <p:cNvSpPr/>
          <p:nvPr/>
        </p:nvSpPr>
        <p:spPr>
          <a:xfrm>
            <a:off x="2095491" y="6309162"/>
            <a:ext cx="73705" cy="0"/>
          </a:xfrm>
          <a:custGeom>
            <a:avLst/>
            <a:gdLst/>
            <a:ahLst/>
            <a:cxnLst/>
            <a:rect l="l" t="t" r="r" b="b"/>
            <a:pathLst>
              <a:path w="91439">
                <a:moveTo>
                  <a:pt x="0" y="0"/>
                </a:moveTo>
                <a:lnTo>
                  <a:pt x="90905" y="0"/>
                </a:lnTo>
              </a:path>
            </a:pathLst>
          </a:custGeom>
          <a:ln w="16288">
            <a:solidFill>
              <a:srgbClr val="FFFFFF"/>
            </a:solidFill>
          </a:ln>
        </p:spPr>
        <p:txBody>
          <a:bodyPr wrap="square" lIns="0" tIns="0" rIns="0" bIns="0" rtlCol="0"/>
          <a:lstStyle/>
          <a:p>
            <a:endParaRPr sz="1154" dirty="0"/>
          </a:p>
        </p:txBody>
      </p:sp>
      <p:sp>
        <p:nvSpPr>
          <p:cNvPr id="63" name="bk object 63"/>
          <p:cNvSpPr/>
          <p:nvPr/>
        </p:nvSpPr>
        <p:spPr>
          <a:xfrm>
            <a:off x="2132201" y="6313979"/>
            <a:ext cx="0" cy="75340"/>
          </a:xfrm>
          <a:custGeom>
            <a:avLst/>
            <a:gdLst/>
            <a:ahLst/>
            <a:cxnLst/>
            <a:rect l="l" t="t" r="r" b="b"/>
            <a:pathLst>
              <a:path h="117475">
                <a:moveTo>
                  <a:pt x="0" y="0"/>
                </a:moveTo>
                <a:lnTo>
                  <a:pt x="0" y="117485"/>
                </a:lnTo>
              </a:path>
            </a:pathLst>
          </a:custGeom>
          <a:ln w="17266">
            <a:solidFill>
              <a:srgbClr val="FFFFFF"/>
            </a:solidFill>
          </a:ln>
        </p:spPr>
        <p:txBody>
          <a:bodyPr wrap="square" lIns="0" tIns="0" rIns="0" bIns="0" rtlCol="0"/>
          <a:lstStyle/>
          <a:p>
            <a:endParaRPr sz="1154" dirty="0"/>
          </a:p>
        </p:txBody>
      </p:sp>
      <p:sp>
        <p:nvSpPr>
          <p:cNvPr id="64" name="bk object 64"/>
          <p:cNvSpPr/>
          <p:nvPr/>
        </p:nvSpPr>
        <p:spPr>
          <a:xfrm>
            <a:off x="2205709" y="6304346"/>
            <a:ext cx="69610" cy="85114"/>
          </a:xfrm>
          <a:custGeom>
            <a:avLst/>
            <a:gdLst/>
            <a:ahLst/>
            <a:cxnLst/>
            <a:rect l="l" t="t" r="r" b="b"/>
            <a:pathLst>
              <a:path w="86360" h="132715">
                <a:moveTo>
                  <a:pt x="15432" y="132504"/>
                </a:moveTo>
                <a:lnTo>
                  <a:pt x="0" y="132504"/>
                </a:lnTo>
                <a:lnTo>
                  <a:pt x="0" y="0"/>
                </a:lnTo>
                <a:lnTo>
                  <a:pt x="31230" y="0"/>
                </a:lnTo>
                <a:lnTo>
                  <a:pt x="45287" y="560"/>
                </a:lnTo>
                <a:lnTo>
                  <a:pt x="56987" y="3735"/>
                </a:lnTo>
                <a:lnTo>
                  <a:pt x="66979" y="13348"/>
                </a:lnTo>
                <a:lnTo>
                  <a:pt x="15432" y="13348"/>
                </a:lnTo>
                <a:lnTo>
                  <a:pt x="15432" y="57632"/>
                </a:lnTo>
                <a:lnTo>
                  <a:pt x="65851" y="57632"/>
                </a:lnTo>
                <a:lnTo>
                  <a:pt x="58446" y="64830"/>
                </a:lnTo>
                <a:lnTo>
                  <a:pt x="46563" y="68752"/>
                </a:lnTo>
                <a:lnTo>
                  <a:pt x="35510" y="69310"/>
                </a:lnTo>
                <a:lnTo>
                  <a:pt x="15432" y="69310"/>
                </a:lnTo>
                <a:lnTo>
                  <a:pt x="15432" y="132504"/>
                </a:lnTo>
                <a:close/>
              </a:path>
              <a:path w="86360" h="132715">
                <a:moveTo>
                  <a:pt x="65851" y="57632"/>
                </a:moveTo>
                <a:lnTo>
                  <a:pt x="27514" y="57632"/>
                </a:lnTo>
                <a:lnTo>
                  <a:pt x="44981" y="56144"/>
                </a:lnTo>
                <a:lnTo>
                  <a:pt x="55300" y="49775"/>
                </a:lnTo>
                <a:lnTo>
                  <a:pt x="55253" y="30054"/>
                </a:lnTo>
                <a:lnTo>
                  <a:pt x="50295" y="19065"/>
                </a:lnTo>
                <a:lnTo>
                  <a:pt x="40653" y="14325"/>
                </a:lnTo>
                <a:lnTo>
                  <a:pt x="15432" y="13348"/>
                </a:lnTo>
                <a:lnTo>
                  <a:pt x="66979" y="13348"/>
                </a:lnTo>
                <a:lnTo>
                  <a:pt x="67228" y="13588"/>
                </a:lnTo>
                <a:lnTo>
                  <a:pt x="72725" y="24836"/>
                </a:lnTo>
                <a:lnTo>
                  <a:pt x="71710" y="43501"/>
                </a:lnTo>
                <a:lnTo>
                  <a:pt x="66889" y="56623"/>
                </a:lnTo>
                <a:lnTo>
                  <a:pt x="65851" y="57632"/>
                </a:lnTo>
                <a:close/>
              </a:path>
              <a:path w="86360" h="132715">
                <a:moveTo>
                  <a:pt x="86271" y="132504"/>
                </a:moveTo>
                <a:lnTo>
                  <a:pt x="66188" y="132504"/>
                </a:lnTo>
                <a:lnTo>
                  <a:pt x="17655" y="69310"/>
                </a:lnTo>
                <a:lnTo>
                  <a:pt x="35510" y="69310"/>
                </a:lnTo>
                <a:lnTo>
                  <a:pt x="86271" y="132504"/>
                </a:lnTo>
                <a:close/>
              </a:path>
            </a:pathLst>
          </a:custGeom>
          <a:solidFill>
            <a:srgbClr val="FFFFFF"/>
          </a:solidFill>
        </p:spPr>
        <p:txBody>
          <a:bodyPr wrap="square" lIns="0" tIns="0" rIns="0" bIns="0" rtlCol="0"/>
          <a:lstStyle/>
          <a:p>
            <a:endParaRPr sz="1154" dirty="0"/>
          </a:p>
        </p:txBody>
      </p:sp>
      <p:sp>
        <p:nvSpPr>
          <p:cNvPr id="65" name="bk object 65"/>
          <p:cNvSpPr/>
          <p:nvPr/>
        </p:nvSpPr>
        <p:spPr>
          <a:xfrm>
            <a:off x="2301487" y="6301021"/>
            <a:ext cx="97249" cy="88372"/>
          </a:xfrm>
          <a:custGeom>
            <a:avLst/>
            <a:gdLst/>
            <a:ahLst/>
            <a:cxnLst/>
            <a:rect l="l" t="t" r="r" b="b"/>
            <a:pathLst>
              <a:path w="120650" h="137795">
                <a:moveTo>
                  <a:pt x="17097" y="137690"/>
                </a:moveTo>
                <a:lnTo>
                  <a:pt x="0" y="137690"/>
                </a:lnTo>
                <a:lnTo>
                  <a:pt x="60227" y="0"/>
                </a:lnTo>
                <a:lnTo>
                  <a:pt x="75519" y="34842"/>
                </a:lnTo>
                <a:lnTo>
                  <a:pt x="60227" y="34842"/>
                </a:lnTo>
                <a:lnTo>
                  <a:pt x="39043" y="83574"/>
                </a:lnTo>
                <a:lnTo>
                  <a:pt x="96908" y="83574"/>
                </a:lnTo>
                <a:lnTo>
                  <a:pt x="102844" y="97099"/>
                </a:lnTo>
                <a:lnTo>
                  <a:pt x="34388" y="97099"/>
                </a:lnTo>
                <a:lnTo>
                  <a:pt x="17097" y="137690"/>
                </a:lnTo>
                <a:close/>
              </a:path>
              <a:path w="120650" h="137795">
                <a:moveTo>
                  <a:pt x="96908" y="83574"/>
                </a:moveTo>
                <a:lnTo>
                  <a:pt x="81422" y="83574"/>
                </a:lnTo>
                <a:lnTo>
                  <a:pt x="60227" y="34842"/>
                </a:lnTo>
                <a:lnTo>
                  <a:pt x="75519" y="34842"/>
                </a:lnTo>
                <a:lnTo>
                  <a:pt x="96908" y="83574"/>
                </a:lnTo>
                <a:close/>
              </a:path>
              <a:path w="120650" h="137795">
                <a:moveTo>
                  <a:pt x="120659" y="137690"/>
                </a:moveTo>
                <a:lnTo>
                  <a:pt x="103551" y="137690"/>
                </a:lnTo>
                <a:lnTo>
                  <a:pt x="86265" y="97099"/>
                </a:lnTo>
                <a:lnTo>
                  <a:pt x="102844" y="97099"/>
                </a:lnTo>
                <a:lnTo>
                  <a:pt x="120659" y="137690"/>
                </a:lnTo>
                <a:close/>
              </a:path>
            </a:pathLst>
          </a:custGeom>
          <a:solidFill>
            <a:srgbClr val="FFFFFF"/>
          </a:solidFill>
        </p:spPr>
        <p:txBody>
          <a:bodyPr wrap="square" lIns="0" tIns="0" rIns="0" bIns="0" rtlCol="0"/>
          <a:lstStyle/>
          <a:p>
            <a:endParaRPr sz="1154" dirty="0"/>
          </a:p>
        </p:txBody>
      </p:sp>
      <p:sp>
        <p:nvSpPr>
          <p:cNvPr id="66" name="bk object 66"/>
          <p:cNvSpPr/>
          <p:nvPr/>
        </p:nvSpPr>
        <p:spPr>
          <a:xfrm>
            <a:off x="2444798" y="6304346"/>
            <a:ext cx="0" cy="75748"/>
          </a:xfrm>
          <a:custGeom>
            <a:avLst/>
            <a:gdLst/>
            <a:ahLst/>
            <a:cxnLst/>
            <a:rect l="l" t="t" r="r" b="b"/>
            <a:pathLst>
              <a:path h="118109">
                <a:moveTo>
                  <a:pt x="0" y="0"/>
                </a:moveTo>
                <a:lnTo>
                  <a:pt x="0" y="117915"/>
                </a:lnTo>
              </a:path>
            </a:pathLst>
          </a:custGeom>
          <a:ln w="17073">
            <a:solidFill>
              <a:srgbClr val="FFFFFF"/>
            </a:solidFill>
          </a:ln>
        </p:spPr>
        <p:txBody>
          <a:bodyPr wrap="square" lIns="0" tIns="0" rIns="0" bIns="0" rtlCol="0"/>
          <a:lstStyle/>
          <a:p>
            <a:endParaRPr sz="1154" dirty="0"/>
          </a:p>
        </p:txBody>
      </p:sp>
      <p:sp>
        <p:nvSpPr>
          <p:cNvPr id="67" name="bk object 67"/>
          <p:cNvSpPr/>
          <p:nvPr/>
        </p:nvSpPr>
        <p:spPr>
          <a:xfrm>
            <a:off x="2438429" y="6384848"/>
            <a:ext cx="53231" cy="0"/>
          </a:xfrm>
          <a:custGeom>
            <a:avLst/>
            <a:gdLst/>
            <a:ahLst/>
            <a:cxnLst/>
            <a:rect l="l" t="t" r="r" b="b"/>
            <a:pathLst>
              <a:path w="66039">
                <a:moveTo>
                  <a:pt x="0" y="0"/>
                </a:moveTo>
                <a:lnTo>
                  <a:pt x="66005" y="0"/>
                </a:lnTo>
              </a:path>
            </a:pathLst>
          </a:custGeom>
          <a:ln w="16484">
            <a:solidFill>
              <a:srgbClr val="FFFFFF"/>
            </a:solidFill>
          </a:ln>
        </p:spPr>
        <p:txBody>
          <a:bodyPr wrap="square" lIns="0" tIns="0" rIns="0" bIns="0" rtlCol="0"/>
          <a:lstStyle/>
          <a:p>
            <a:endParaRPr sz="1154" dirty="0"/>
          </a:p>
        </p:txBody>
      </p:sp>
      <p:sp>
        <p:nvSpPr>
          <p:cNvPr id="68" name="bk object 68"/>
          <p:cNvSpPr/>
          <p:nvPr/>
        </p:nvSpPr>
        <p:spPr>
          <a:xfrm>
            <a:off x="2528408" y="6304345"/>
            <a:ext cx="0" cy="85114"/>
          </a:xfrm>
          <a:custGeom>
            <a:avLst/>
            <a:gdLst/>
            <a:ahLst/>
            <a:cxnLst/>
            <a:rect l="l" t="t" r="r" b="b"/>
            <a:pathLst>
              <a:path h="132715">
                <a:moveTo>
                  <a:pt x="0" y="0"/>
                </a:moveTo>
                <a:lnTo>
                  <a:pt x="0" y="132504"/>
                </a:lnTo>
              </a:path>
            </a:pathLst>
          </a:custGeom>
          <a:ln w="17078">
            <a:solidFill>
              <a:srgbClr val="FFFFFF"/>
            </a:solidFill>
          </a:ln>
        </p:spPr>
        <p:txBody>
          <a:bodyPr wrap="square" lIns="0" tIns="0" rIns="0" bIns="0" rtlCol="0"/>
          <a:lstStyle/>
          <a:p>
            <a:endParaRPr sz="1154" dirty="0"/>
          </a:p>
        </p:txBody>
      </p:sp>
      <p:sp>
        <p:nvSpPr>
          <p:cNvPr id="69" name="bk object 69"/>
          <p:cNvSpPr/>
          <p:nvPr/>
        </p:nvSpPr>
        <p:spPr>
          <a:xfrm>
            <a:off x="2570585" y="6301021"/>
            <a:ext cx="97761" cy="88372"/>
          </a:xfrm>
          <a:custGeom>
            <a:avLst/>
            <a:gdLst/>
            <a:ahLst/>
            <a:cxnLst/>
            <a:rect l="l" t="t" r="r" b="b"/>
            <a:pathLst>
              <a:path w="121285" h="137795">
                <a:moveTo>
                  <a:pt x="17108" y="137690"/>
                </a:moveTo>
                <a:lnTo>
                  <a:pt x="0" y="137690"/>
                </a:lnTo>
                <a:lnTo>
                  <a:pt x="60238" y="0"/>
                </a:lnTo>
                <a:lnTo>
                  <a:pt x="75529" y="34842"/>
                </a:lnTo>
                <a:lnTo>
                  <a:pt x="60238" y="34842"/>
                </a:lnTo>
                <a:lnTo>
                  <a:pt x="39049" y="83574"/>
                </a:lnTo>
                <a:lnTo>
                  <a:pt x="96915" y="83574"/>
                </a:lnTo>
                <a:lnTo>
                  <a:pt x="102851" y="97099"/>
                </a:lnTo>
                <a:lnTo>
                  <a:pt x="34393" y="97099"/>
                </a:lnTo>
                <a:lnTo>
                  <a:pt x="17108" y="137690"/>
                </a:lnTo>
                <a:close/>
              </a:path>
              <a:path w="121285" h="137795">
                <a:moveTo>
                  <a:pt x="96915" y="83574"/>
                </a:moveTo>
                <a:lnTo>
                  <a:pt x="81427" y="83574"/>
                </a:lnTo>
                <a:lnTo>
                  <a:pt x="60238" y="34842"/>
                </a:lnTo>
                <a:lnTo>
                  <a:pt x="75529" y="34842"/>
                </a:lnTo>
                <a:lnTo>
                  <a:pt x="96915" y="83574"/>
                </a:lnTo>
                <a:close/>
              </a:path>
              <a:path w="121285" h="137795">
                <a:moveTo>
                  <a:pt x="120665" y="137690"/>
                </a:moveTo>
                <a:lnTo>
                  <a:pt x="103551" y="137690"/>
                </a:lnTo>
                <a:lnTo>
                  <a:pt x="86265" y="97099"/>
                </a:lnTo>
                <a:lnTo>
                  <a:pt x="102851" y="97099"/>
                </a:lnTo>
                <a:lnTo>
                  <a:pt x="120665" y="137690"/>
                </a:lnTo>
                <a:close/>
              </a:path>
            </a:pathLst>
          </a:custGeom>
          <a:solidFill>
            <a:srgbClr val="FFFFFF"/>
          </a:solidFill>
        </p:spPr>
        <p:txBody>
          <a:bodyPr wrap="square" lIns="0" tIns="0" rIns="0" bIns="0" rtlCol="0"/>
          <a:lstStyle/>
          <a:p>
            <a:endParaRPr sz="1154" dirty="0"/>
          </a:p>
        </p:txBody>
      </p:sp>
      <p:sp>
        <p:nvSpPr>
          <p:cNvPr id="70" name="bk object 70"/>
          <p:cNvSpPr/>
          <p:nvPr/>
        </p:nvSpPr>
        <p:spPr>
          <a:xfrm>
            <a:off x="585766" y="6257398"/>
            <a:ext cx="2082672" cy="0"/>
          </a:xfrm>
          <a:custGeom>
            <a:avLst/>
            <a:gdLst/>
            <a:ahLst/>
            <a:cxnLst/>
            <a:rect l="l" t="t" r="r" b="b"/>
            <a:pathLst>
              <a:path w="2583815">
                <a:moveTo>
                  <a:pt x="0" y="0"/>
                </a:moveTo>
                <a:lnTo>
                  <a:pt x="2583665" y="0"/>
                </a:lnTo>
              </a:path>
            </a:pathLst>
          </a:custGeom>
          <a:ln w="6781">
            <a:solidFill>
              <a:srgbClr val="FFFFFF"/>
            </a:solidFill>
          </a:ln>
        </p:spPr>
        <p:txBody>
          <a:bodyPr wrap="square" lIns="0" tIns="0" rIns="0" bIns="0" rtlCol="0"/>
          <a:lstStyle/>
          <a:p>
            <a:endParaRPr sz="1154" dirty="0"/>
          </a:p>
        </p:txBody>
      </p:sp>
      <p:sp>
        <p:nvSpPr>
          <p:cNvPr id="71" name="Title 1"/>
          <p:cNvSpPr>
            <a:spLocks noGrp="1"/>
          </p:cNvSpPr>
          <p:nvPr>
            <p:ph type="ctrTitle"/>
          </p:nvPr>
        </p:nvSpPr>
        <p:spPr>
          <a:xfrm>
            <a:off x="1034603" y="880749"/>
            <a:ext cx="9144000" cy="1006475"/>
          </a:xfrm>
        </p:spPr>
        <p:txBody>
          <a:bodyPr anchor="b">
            <a:normAutofit/>
          </a:bodyPr>
          <a:lstStyle>
            <a:lvl1pPr algn="l">
              <a:defRPr sz="480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endParaRPr lang="en-AU" dirty="0"/>
          </a:p>
        </p:txBody>
      </p:sp>
      <p:sp>
        <p:nvSpPr>
          <p:cNvPr id="72" name="Subtitle 2"/>
          <p:cNvSpPr>
            <a:spLocks noGrp="1"/>
          </p:cNvSpPr>
          <p:nvPr>
            <p:ph type="subTitle" idx="1"/>
          </p:nvPr>
        </p:nvSpPr>
        <p:spPr>
          <a:xfrm>
            <a:off x="1034603" y="2249756"/>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AU" dirty="0"/>
          </a:p>
        </p:txBody>
      </p:sp>
    </p:spTree>
    <p:extLst>
      <p:ext uri="{BB962C8B-B14F-4D97-AF65-F5344CB8AC3E}">
        <p14:creationId xmlns:p14="http://schemas.microsoft.com/office/powerpoint/2010/main" val="3779431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34603" y="880749"/>
            <a:ext cx="9144000" cy="1006475"/>
          </a:xfrm>
        </p:spPr>
        <p:txBody>
          <a:bodyPr anchor="b">
            <a:normAutofit/>
          </a:bodyPr>
          <a:lstStyle>
            <a:lvl1pPr algn="l">
              <a:defRPr sz="4800">
                <a:solidFill>
                  <a:schemeClr val="bg1"/>
                </a:solidFill>
                <a:latin typeface="Calibri" panose="020F0502020204030204" pitchFamily="34" charset="0"/>
                <a:cs typeface="Calibri" panose="020F0502020204030204" pitchFamily="34" charset="0"/>
              </a:defRPr>
            </a:lvl1pPr>
          </a:lstStyle>
          <a:p>
            <a:r>
              <a:rPr lang="en-US" dirty="0"/>
              <a:t>Click to edit Master title style</a:t>
            </a:r>
            <a:endParaRPr lang="en-AU" dirty="0"/>
          </a:p>
        </p:txBody>
      </p:sp>
      <p:sp>
        <p:nvSpPr>
          <p:cNvPr id="3" name="Subtitle 2"/>
          <p:cNvSpPr>
            <a:spLocks noGrp="1"/>
          </p:cNvSpPr>
          <p:nvPr>
            <p:ph type="subTitle" idx="1"/>
          </p:nvPr>
        </p:nvSpPr>
        <p:spPr>
          <a:xfrm>
            <a:off x="1034603" y="2249756"/>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AU" dirty="0"/>
          </a:p>
        </p:txBody>
      </p:sp>
    </p:spTree>
    <p:extLst>
      <p:ext uri="{BB962C8B-B14F-4D97-AF65-F5344CB8AC3E}">
        <p14:creationId xmlns:p14="http://schemas.microsoft.com/office/powerpoint/2010/main" val="2669091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sp>
        <p:nvSpPr>
          <p:cNvPr id="38" name="Shape 38"/>
          <p:cNvSpPr>
            <a:spLocks noGrp="1"/>
          </p:cNvSpPr>
          <p:nvPr>
            <p:ph type="title"/>
          </p:nvPr>
        </p:nvSpPr>
        <p:spPr>
          <a:xfrm>
            <a:off x="609600" y="643934"/>
            <a:ext cx="10972800" cy="773708"/>
          </a:xfrm>
          <a:prstGeom prst="rect">
            <a:avLst/>
          </a:prstGeom>
        </p:spPr>
        <p:txBody>
          <a:bodyPr/>
          <a:lstStyle>
            <a:lvl1pPr algn="l">
              <a:spcBef>
                <a:spcPts val="667"/>
              </a:spcBef>
              <a:defRPr sz="4133">
                <a:solidFill>
                  <a:srgbClr val="0078C1"/>
                </a:solidFill>
              </a:defRPr>
            </a:lvl1pPr>
          </a:lstStyle>
          <a:p>
            <a:r>
              <a:rPr dirty="0"/>
              <a:t>Title Text</a:t>
            </a:r>
          </a:p>
        </p:txBody>
      </p:sp>
      <p:sp>
        <p:nvSpPr>
          <p:cNvPr id="39" name="Shape 39"/>
          <p:cNvSpPr>
            <a:spLocks noGrp="1"/>
          </p:cNvSpPr>
          <p:nvPr>
            <p:ph type="body" idx="1"/>
          </p:nvPr>
        </p:nvSpPr>
        <p:spPr>
          <a:xfrm>
            <a:off x="609600" y="2351160"/>
            <a:ext cx="10972800" cy="3775009"/>
          </a:xfrm>
          <a:prstGeom prst="rect">
            <a:avLst/>
          </a:prstGeom>
        </p:spPr>
        <p:txBody>
          <a:bodyPr/>
          <a:lstStyle>
            <a:lvl1pPr marL="0" indent="0">
              <a:spcBef>
                <a:spcPts val="400"/>
              </a:spcBef>
              <a:buSzTx/>
              <a:buFontTx/>
              <a:buNone/>
              <a:defRPr sz="1867" b="0" i="0">
                <a:latin typeface="Arial"/>
                <a:ea typeface="Futura"/>
                <a:cs typeface="Arial"/>
                <a:sym typeface="Futura"/>
              </a:defRPr>
            </a:lvl1pPr>
            <a:lvl2pPr marL="634968" indent="-380981">
              <a:spcBef>
                <a:spcPts val="800"/>
              </a:spcBef>
              <a:buClr>
                <a:srgbClr val="0385CC"/>
              </a:buClr>
              <a:buFont typeface="Arial"/>
              <a:buChar char="•"/>
              <a:defRPr sz="1867" b="0" i="0">
                <a:latin typeface="Arial"/>
                <a:ea typeface="Futura Medium"/>
                <a:cs typeface="Arial"/>
                <a:sym typeface="Futura Medium"/>
              </a:defRPr>
            </a:lvl2pPr>
            <a:lvl3pPr marL="888956" indent="-380981">
              <a:spcBef>
                <a:spcPts val="400"/>
              </a:spcBef>
              <a:buClr>
                <a:srgbClr val="0385CC"/>
              </a:buClr>
              <a:buFont typeface="Arial"/>
              <a:buChar char="•"/>
              <a:defRPr sz="1867" b="0" i="0">
                <a:latin typeface="Arial"/>
                <a:ea typeface="Futura"/>
                <a:cs typeface="Arial"/>
                <a:sym typeface="Futura"/>
              </a:defRPr>
            </a:lvl3pPr>
            <a:lvl4pPr marL="1142942" indent="-380981">
              <a:spcBef>
                <a:spcPts val="400"/>
              </a:spcBef>
              <a:buClr>
                <a:srgbClr val="0385CC"/>
              </a:buClr>
              <a:buFont typeface="Arial"/>
              <a:buChar char="•"/>
              <a:defRPr sz="1867" b="0" i="0">
                <a:latin typeface="Arial"/>
                <a:ea typeface="Futura"/>
                <a:cs typeface="Arial"/>
                <a:sym typeface="Futura"/>
              </a:defRPr>
            </a:lvl4pPr>
            <a:lvl5pPr marL="1396930" indent="-380981">
              <a:spcBef>
                <a:spcPts val="400"/>
              </a:spcBef>
              <a:buClr>
                <a:srgbClr val="0385CC"/>
              </a:buClr>
              <a:buFont typeface="Arial"/>
              <a:buChar char="•"/>
              <a:defRPr sz="1867" b="0" i="0">
                <a:latin typeface="Arial"/>
                <a:ea typeface="Futura"/>
                <a:cs typeface="Arial"/>
                <a:sym typeface="Futura"/>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pic>
        <p:nvPicPr>
          <p:cNvPr id="40" name="image2.png" descr="Logo_Footer.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353831" y="4019829"/>
            <a:ext cx="2838172" cy="2838173"/>
          </a:xfrm>
          <a:prstGeom prst="rect">
            <a:avLst/>
          </a:prstGeom>
          <a:ln w="12700">
            <a:miter lim="400000"/>
          </a:ln>
        </p:spPr>
      </p:pic>
      <p:sp>
        <p:nvSpPr>
          <p:cNvPr id="7" name="Text Placeholder 2"/>
          <p:cNvSpPr>
            <a:spLocks noGrp="1"/>
          </p:cNvSpPr>
          <p:nvPr>
            <p:ph type="body" idx="10" hasCustomPrompt="1"/>
          </p:nvPr>
        </p:nvSpPr>
        <p:spPr>
          <a:xfrm>
            <a:off x="609600" y="1565106"/>
            <a:ext cx="10972800" cy="512217"/>
          </a:xfrm>
        </p:spPr>
        <p:txBody>
          <a:bodyPr vert="horz">
            <a:noAutofit/>
          </a:bodyPr>
          <a:lstStyle>
            <a:lvl1pPr>
              <a:defRPr sz="2667" b="1" i="0">
                <a:latin typeface="Arial"/>
                <a:cs typeface="Arial"/>
              </a:defRPr>
            </a:lvl1pPr>
          </a:lstStyle>
          <a:p>
            <a:pPr lvl="0"/>
            <a:r>
              <a:rPr lang="en-AU" dirty="0"/>
              <a:t>Sub Heading</a:t>
            </a:r>
            <a:endParaRPr lang="en-US" dirty="0"/>
          </a:p>
        </p:txBody>
      </p:sp>
    </p:spTree>
    <p:extLst>
      <p:ext uri="{BB962C8B-B14F-4D97-AF65-F5344CB8AC3E}">
        <p14:creationId xmlns:p14="http://schemas.microsoft.com/office/powerpoint/2010/main" val="1043101019"/>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7480C64B-A850-49BD-ADC1-81EBFB7BFD08}" type="datetimeFigureOut">
              <a:rPr lang="en-AU" smtClean="0"/>
              <a:t>29/11/18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402B90E-B850-4376-8C72-60966F945773}" type="slidenum">
              <a:rPr lang="en-AU" smtClean="0"/>
              <a:t>‹#›</a:t>
            </a:fld>
            <a:endParaRPr lang="en-AU"/>
          </a:p>
        </p:txBody>
      </p:sp>
    </p:spTree>
    <p:extLst>
      <p:ext uri="{BB962C8B-B14F-4D97-AF65-F5344CB8AC3E}">
        <p14:creationId xmlns:p14="http://schemas.microsoft.com/office/powerpoint/2010/main" val="1272095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3" name="TextBox 4"/>
          <p:cNvSpPr txBox="1">
            <a:spLocks noChangeArrowheads="1"/>
          </p:cNvSpPr>
          <p:nvPr userDrawn="1"/>
        </p:nvSpPr>
        <p:spPr bwMode="auto">
          <a:xfrm>
            <a:off x="9157892" y="6064391"/>
            <a:ext cx="2785533" cy="438582"/>
          </a:xfrm>
          <a:prstGeom prst="rect">
            <a:avLst/>
          </a:prstGeom>
          <a:noFill/>
          <a:ln>
            <a:noFill/>
          </a:ln>
          <a:extLst/>
        </p:spPr>
        <p:txBody>
          <a:bodyPr>
            <a:spAutoFit/>
          </a:bodyPr>
          <a:lstStyle>
            <a:lvl1pPr>
              <a:defRPr sz="2400">
                <a:solidFill>
                  <a:schemeClr val="tx1"/>
                </a:solidFill>
                <a:latin typeface="Arial Narrow" pitchFamily="34" charset="0"/>
                <a:ea typeface="MS PGothic" pitchFamily="34" charset="-128"/>
              </a:defRPr>
            </a:lvl1pPr>
            <a:lvl2pPr marL="742950" indent="-285750">
              <a:defRPr sz="2400">
                <a:solidFill>
                  <a:schemeClr val="tx1"/>
                </a:solidFill>
                <a:latin typeface="Arial Narrow" pitchFamily="34" charset="0"/>
                <a:ea typeface="MS PGothic" pitchFamily="34" charset="-128"/>
              </a:defRPr>
            </a:lvl2pPr>
            <a:lvl3pPr marL="1143000" indent="-228600">
              <a:defRPr sz="2400">
                <a:solidFill>
                  <a:schemeClr val="tx1"/>
                </a:solidFill>
                <a:latin typeface="Arial Narrow" pitchFamily="34" charset="0"/>
                <a:ea typeface="MS PGothic" pitchFamily="34" charset="-128"/>
              </a:defRPr>
            </a:lvl3pPr>
            <a:lvl4pPr marL="1600200" indent="-228600">
              <a:defRPr sz="2400">
                <a:solidFill>
                  <a:schemeClr val="tx1"/>
                </a:solidFill>
                <a:latin typeface="Arial Narrow" pitchFamily="34" charset="0"/>
                <a:ea typeface="MS PGothic" pitchFamily="34" charset="-128"/>
              </a:defRPr>
            </a:lvl4pPr>
            <a:lvl5pPr marL="2057400" indent="-228600">
              <a:defRPr sz="2400">
                <a:solidFill>
                  <a:schemeClr val="tx1"/>
                </a:solidFill>
                <a:latin typeface="Arial Narrow"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Arial Narrow"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Arial Narrow"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Arial Narrow"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Arial Narrow" pitchFamily="34" charset="0"/>
                <a:ea typeface="MS PGothic" pitchFamily="34" charset="-128"/>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altLang="en-US" sz="105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rPr>
              <a:t>vu.edu.au</a:t>
            </a: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altLang="en-US" sz="60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rPr>
              <a:t>Victoria University, </a:t>
            </a:r>
            <a:r>
              <a:rPr kumimoji="0" lang="en-AU" altLang="en-US" sz="60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rPr>
              <a:t>RTO Code 3113</a:t>
            </a:r>
            <a:endParaRPr kumimoji="0" lang="en-US" altLang="en-US" sz="60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endParaRP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altLang="en-US" sz="60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rPr>
              <a:t>CRICOS Provider No. 00124K (Melbourne)</a:t>
            </a:r>
            <a:r>
              <a:rPr kumimoji="0" lang="en-AU" altLang="en-US" sz="60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rPr>
              <a:t> </a:t>
            </a:r>
            <a:r>
              <a:rPr kumimoji="0" lang="en-US" altLang="en-US" sz="60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rPr>
              <a:t>CRICOS Provider No. </a:t>
            </a:r>
            <a:r>
              <a:rPr kumimoji="0" lang="en-AU" altLang="en-US" sz="60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rPr>
              <a:t>02475D (Sydney)</a:t>
            </a:r>
            <a:endParaRPr kumimoji="0" lang="en-US" altLang="en-US" sz="600" b="0" i="0" u="none" strike="noStrike" kern="0" cap="none" spc="0" normalizeH="0" baseline="0" noProof="0" dirty="0">
              <a:ln>
                <a:noFill/>
              </a:ln>
              <a:solidFill>
                <a:prstClr val="black"/>
              </a:solidFill>
              <a:effectLst/>
              <a:uLnTx/>
              <a:uFillTx/>
              <a:latin typeface="Arial Narrow" pitchFamily="34" charset="0"/>
              <a:ea typeface="MS PGothic" pitchFamily="34" charset="-128"/>
              <a:cs typeface="+mn-cs"/>
            </a:endParaRPr>
          </a:p>
        </p:txBody>
      </p:sp>
      <p:sp>
        <p:nvSpPr>
          <p:cNvPr id="4" name="Slide Number Placeholder 5"/>
          <p:cNvSpPr txBox="1">
            <a:spLocks/>
          </p:cNvSpPr>
          <p:nvPr userDrawn="1"/>
        </p:nvSpPr>
        <p:spPr>
          <a:xfrm>
            <a:off x="6313092" y="6377130"/>
            <a:ext cx="2844800" cy="365125"/>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en-AU" sz="900" b="0" i="0" u="none" strike="noStrike" kern="1200" cap="none" spc="0" normalizeH="0" baseline="0" noProof="0" dirty="0">
                <a:ln>
                  <a:noFill/>
                </a:ln>
                <a:solidFill>
                  <a:prstClr val="black">
                    <a:tint val="75000"/>
                  </a:prstClr>
                </a:solidFill>
                <a:effectLst/>
                <a:uLnTx/>
                <a:uFillTx/>
                <a:latin typeface="Calibri"/>
                <a:ea typeface="+mn-ea"/>
                <a:cs typeface="+mn-cs"/>
              </a:rPr>
              <a:t>SLIDE </a:t>
            </a:r>
            <a:fld id="{E1777D70-49F6-42FB-AAA4-4849A13D7803}" type="slidenum">
              <a:rPr kumimoji="0" lang="en-AU"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en-AU" sz="9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cxnSp>
        <p:nvCxnSpPr>
          <p:cNvPr id="5" name="Straight Connector 4"/>
          <p:cNvCxnSpPr/>
          <p:nvPr userDrawn="1"/>
        </p:nvCxnSpPr>
        <p:spPr bwMode="auto">
          <a:xfrm>
            <a:off x="1124505" y="6036816"/>
            <a:ext cx="10818920" cy="0"/>
          </a:xfrm>
          <a:prstGeom prst="line">
            <a:avLst/>
          </a:prstGeom>
          <a:solidFill>
            <a:schemeClr val="accent1"/>
          </a:solidFill>
          <a:ln w="19050" cap="flat" cmpd="sng" algn="ctr">
            <a:solidFill>
              <a:srgbClr val="0078C1"/>
            </a:solidFill>
            <a:prstDash val="solid"/>
            <a:round/>
            <a:headEnd type="none" w="med" len="med"/>
            <a:tailEnd type="none" w="med" len="med"/>
          </a:ln>
          <a:effectLst/>
        </p:spPr>
      </p:cxnSp>
      <p:pic>
        <p:nvPicPr>
          <p:cNvPr id="6" name="Picture 5" descr="C:\Users\e5014515\Desktop\VU_Logo_Melb_Aust_Stacked_CMYK.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124505" y="6105081"/>
            <a:ext cx="2045336" cy="5440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0024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00D7A65B-736F-4708-A242-99188C5606A4}" type="datetimeFigureOut">
              <a:rPr lang="en-AU" smtClean="0"/>
              <a:t>29/11/18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A3848E6-EE4D-416D-AACF-363585D3B276}" type="slidenum">
              <a:rPr lang="en-AU" smtClean="0"/>
              <a:t>‹#›</a:t>
            </a:fld>
            <a:endParaRPr lang="en-AU"/>
          </a:p>
        </p:txBody>
      </p:sp>
    </p:spTree>
    <p:extLst>
      <p:ext uri="{BB962C8B-B14F-4D97-AF65-F5344CB8AC3E}">
        <p14:creationId xmlns:p14="http://schemas.microsoft.com/office/powerpoint/2010/main" val="718536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6" Type="http://schemas.openxmlformats.org/officeDocument/2006/relationships/theme" Target="../theme/theme2.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slideLayout" Target="../slideLayouts/slideLayout2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1F7BED-A34D-4242-86F8-F68CBDC8FCB2}" type="slidenum">
              <a:rPr lang="en-AU" smtClean="0"/>
              <a:t>‹#›</a:t>
            </a:fld>
            <a:endParaRPr lang="en-AU" dirty="0"/>
          </a:p>
        </p:txBody>
      </p:sp>
    </p:spTree>
    <p:extLst>
      <p:ext uri="{BB962C8B-B14F-4D97-AF65-F5344CB8AC3E}">
        <p14:creationId xmlns:p14="http://schemas.microsoft.com/office/powerpoint/2010/main" val="314540700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4" r:id="rId3"/>
    <p:sldLayoutId id="2147483653" r:id="rId4"/>
    <p:sldLayoutId id="2147483650" r:id="rId5"/>
    <p:sldLayoutId id="2147483670" r:id="rId6"/>
    <p:sldLayoutId id="2147483671" r:id="rId7"/>
    <p:sldLayoutId id="2147483672" r:id="rId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D7A65B-736F-4708-A242-99188C5606A4}" type="datetimeFigureOut">
              <a:rPr lang="en-AU" smtClean="0"/>
              <a:t>29/11/18</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3848E6-EE4D-416D-AACF-363585D3B276}" type="slidenum">
              <a:rPr lang="en-AU" smtClean="0"/>
              <a:t>‹#›</a:t>
            </a:fld>
            <a:endParaRPr lang="en-AU"/>
          </a:p>
        </p:txBody>
      </p:sp>
    </p:spTree>
    <p:extLst>
      <p:ext uri="{BB962C8B-B14F-4D97-AF65-F5344CB8AC3E}">
        <p14:creationId xmlns:p14="http://schemas.microsoft.com/office/powerpoint/2010/main" val="3997560771"/>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4.png"/><Relationship Id="rId4" Type="http://schemas.openxmlformats.org/officeDocument/2006/relationships/hyperlink" Target="https://kit.vu.edu.au/team/ts/pdm/fym/Data%20and%20Presentations/TheFirstOfTheFirstMeetTheFirstToUndertakeOurFirstYearModel.mp4"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hyperlink" Target="https://www.youtube.com/watch?v=ugBoJQBNL0A" TargetMode="External"/><Relationship Id="rId4" Type="http://schemas.openxmlformats.org/officeDocument/2006/relationships/hyperlink" Target="https://www.youtube.com/watch?v=DZQe73IXZtU"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0" scaled="1"/>
          <a:tileRect/>
        </a:gradFill>
        <a:effectLst/>
      </p:bgPr>
    </p:bg>
    <p:spTree>
      <p:nvGrpSpPr>
        <p:cNvPr id="1" name=""/>
        <p:cNvGrpSpPr/>
        <p:nvPr/>
      </p:nvGrpSpPr>
      <p:grpSpPr>
        <a:xfrm>
          <a:off x="0" y="0"/>
          <a:ext cx="0" cy="0"/>
          <a:chOff x="0" y="0"/>
          <a:chExt cx="0" cy="0"/>
        </a:xfrm>
      </p:grpSpPr>
      <p:pic>
        <p:nvPicPr>
          <p:cNvPr id="3" name="VICU 002 FYM Brochure DC04[2].pdf" descr="VICU 002 FYM Brochure DC04[2].pdf"/>
          <p:cNvPicPr>
            <a:picLocks noChangeAspect="1"/>
          </p:cNvPicPr>
          <p:nvPr/>
        </p:nvPicPr>
        <p:blipFill>
          <a:blip r:embed="rId3" cstate="email">
            <a:alphaModFix amt="84000"/>
            <a:extLst>
              <a:ext uri="{28A0092B-C50C-407E-A947-70E740481C1C}">
                <a14:useLocalDpi xmlns:a14="http://schemas.microsoft.com/office/drawing/2010/main"/>
              </a:ext>
            </a:extLst>
          </a:blip>
          <a:srcRect/>
          <a:stretch>
            <a:fillRect/>
          </a:stretch>
        </p:blipFill>
        <p:spPr>
          <a:xfrm rot="10800000">
            <a:off x="-1" y="-37090"/>
            <a:ext cx="5444823" cy="5443075"/>
          </a:xfrm>
          <a:prstGeom prst="rect">
            <a:avLst/>
          </a:prstGeom>
          <a:ln w="12700">
            <a:miter lim="400000"/>
          </a:ln>
        </p:spPr>
      </p:pic>
      <p:sp>
        <p:nvSpPr>
          <p:cNvPr id="5" name="The First Year Model…"/>
          <p:cNvSpPr txBox="1"/>
          <p:nvPr/>
        </p:nvSpPr>
        <p:spPr>
          <a:xfrm>
            <a:off x="1838326" y="2950255"/>
            <a:ext cx="10258424" cy="937757"/>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sz="7200" b="1">
                <a:solidFill>
                  <a:srgbClr val="011993"/>
                </a:solidFill>
                <a:latin typeface="Arial Narrow"/>
                <a:ea typeface="Arial Narrow"/>
                <a:cs typeface="Arial Narrow"/>
                <a:sym typeface="Arial Narrow"/>
              </a:defRPr>
            </a:pPr>
            <a:endParaRPr kumimoji="0" lang="en-US" sz="5625"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Black" panose="020B0A04020102020204" pitchFamily="34" charset="0"/>
              <a:sym typeface="Arial Narrow"/>
            </a:endParaRPr>
          </a:p>
        </p:txBody>
      </p:sp>
      <p:sp>
        <p:nvSpPr>
          <p:cNvPr id="2" name="TextBox 1"/>
          <p:cNvSpPr txBox="1"/>
          <p:nvPr/>
        </p:nvSpPr>
        <p:spPr>
          <a:xfrm>
            <a:off x="2339672" y="5334453"/>
            <a:ext cx="3105150"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800" b="1" i="0" u="none" strike="noStrike" kern="1200" cap="none" spc="0" normalizeH="0" baseline="0" noProof="0" dirty="0">
                <a:ln>
                  <a:noFill/>
                </a:ln>
                <a:solidFill>
                  <a:prstClr val="white"/>
                </a:solidFill>
                <a:effectLst/>
                <a:uLnTx/>
                <a:uFillTx/>
                <a:latin typeface="Calibri" panose="020F0502020204030204"/>
                <a:ea typeface="+mn-ea"/>
                <a:cs typeface="+mn-cs"/>
              </a:rPr>
              <a:t>Trish McCluskey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800" b="1" i="0" u="none" strike="noStrike" kern="1200" cap="none" spc="0" normalizeH="0" baseline="0" noProof="0" dirty="0">
                <a:ln>
                  <a:noFill/>
                </a:ln>
                <a:solidFill>
                  <a:prstClr val="white"/>
                </a:solidFill>
                <a:effectLst/>
                <a:uLnTx/>
                <a:uFillTx/>
                <a:latin typeface="Calibri" panose="020F0502020204030204"/>
                <a:ea typeface="+mn-ea"/>
                <a:cs typeface="+mn-cs"/>
              </a:rPr>
              <a:t>Director, Connected Learning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800" b="1" i="0" u="none" strike="noStrike" kern="1200" cap="none" spc="0" normalizeH="0" baseline="0" noProof="0" dirty="0">
                <a:ln>
                  <a:noFill/>
                </a:ln>
                <a:solidFill>
                  <a:prstClr val="white"/>
                </a:solidFill>
                <a:effectLst/>
                <a:uLnTx/>
                <a:uFillTx/>
                <a:latin typeface="Calibri" panose="020F0502020204030204"/>
                <a:ea typeface="+mn-ea"/>
                <a:cs typeface="+mn-cs"/>
              </a:rPr>
              <a:t>Trish.McCluskey@vu.edu.au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800" b="1"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en-AU" sz="1800" b="1" i="0" u="none" strike="noStrike" kern="1200" cap="none" spc="0" normalizeH="0" baseline="0" noProof="0" dirty="0" err="1">
                <a:ln>
                  <a:noFill/>
                </a:ln>
                <a:solidFill>
                  <a:prstClr val="white"/>
                </a:solidFill>
                <a:effectLst/>
                <a:uLnTx/>
                <a:uFillTx/>
                <a:latin typeface="Calibri" panose="020F0502020204030204"/>
                <a:ea typeface="+mn-ea"/>
                <a:cs typeface="+mn-cs"/>
              </a:rPr>
              <a:t>Trilia</a:t>
            </a:r>
            <a:endParaRPr kumimoji="0" lang="en-AU"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p:cNvSpPr txBox="1"/>
          <p:nvPr/>
        </p:nvSpPr>
        <p:spPr>
          <a:xfrm>
            <a:off x="6021237" y="5334453"/>
            <a:ext cx="3865561"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800" b="1" i="0" u="none" strike="noStrike" kern="1200" cap="none" spc="0" normalizeH="0" baseline="0" noProof="0" dirty="0">
                <a:ln>
                  <a:noFill/>
                </a:ln>
                <a:solidFill>
                  <a:prstClr val="white"/>
                </a:solidFill>
                <a:effectLst/>
                <a:uLnTx/>
                <a:uFillTx/>
                <a:latin typeface="Calibri" panose="020F0502020204030204"/>
                <a:ea typeface="+mn-ea"/>
                <a:cs typeface="+mn-cs"/>
              </a:rPr>
              <a:t>David Day</a:t>
            </a:r>
          </a:p>
          <a:p>
            <a:pPr lvl="0"/>
            <a:r>
              <a:rPr lang="en-AU" b="1" dirty="0">
                <a:solidFill>
                  <a:prstClr val="white"/>
                </a:solidFill>
              </a:rPr>
              <a:t>Program Director, First Year &amp; Beyond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800" b="1" i="0" u="none" strike="noStrike" kern="1200" cap="none" spc="0" normalizeH="0" baseline="0" noProof="0" dirty="0">
                <a:ln>
                  <a:noFill/>
                </a:ln>
                <a:solidFill>
                  <a:prstClr val="white"/>
                </a:solidFill>
                <a:effectLst/>
                <a:uLnTx/>
                <a:uFillTx/>
                <a:latin typeface="Calibri" panose="020F0502020204030204"/>
                <a:ea typeface="+mn-ea"/>
                <a:cs typeface="+mn-cs"/>
              </a:rPr>
              <a:t>David.Day@vu.edu.au</a:t>
            </a:r>
          </a:p>
        </p:txBody>
      </p:sp>
      <p:sp>
        <p:nvSpPr>
          <p:cNvPr id="8" name="Rectangle 7"/>
          <p:cNvSpPr/>
          <p:nvPr/>
        </p:nvSpPr>
        <p:spPr>
          <a:xfrm>
            <a:off x="1753215" y="2523503"/>
            <a:ext cx="10343535" cy="1791260"/>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1000"/>
              </a:spcAft>
              <a:buClrTx/>
              <a:buSzTx/>
              <a:buFontTx/>
              <a:buNone/>
              <a:tabLst/>
              <a:defRPr/>
            </a:pPr>
            <a:r>
              <a:rPr kumimoji="0" lang="en-AU" sz="4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Times New Roman" panose="02020603050405020304" pitchFamily="18" charset="0"/>
                <a:ea typeface="Calibri" panose="020F0502020204030204" pitchFamily="34" charset="0"/>
                <a:cs typeface="Times New Roman" panose="02020603050405020304" pitchFamily="18" charset="0"/>
              </a:rPr>
              <a:t>Rebuilding the First-Year Experience, One Block at a Time</a:t>
            </a:r>
            <a:endParaRPr kumimoji="0" lang="en-AU" sz="4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43705542"/>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4" name="Rectangle 3"/>
          <p:cNvSpPr/>
          <p:nvPr/>
        </p:nvSpPr>
        <p:spPr>
          <a:xfrm>
            <a:off x="1010195" y="913153"/>
            <a:ext cx="9178834" cy="4739759"/>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Calibri" panose="020F0502020204030204"/>
                <a:ea typeface="+mn-ea"/>
                <a:cs typeface="+mn-cs"/>
              </a:rPr>
              <a:t>So, that all sounds really easy?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0"/>
                <a:solidFill>
                  <a:srgbClr val="C00000"/>
                </a:solidFill>
                <a:effectLst>
                  <a:outerShdw blurRad="38100" dist="19050" dir="2700000" algn="tl" rotWithShape="0">
                    <a:prstClr val="black">
                      <a:alpha val="40000"/>
                    </a:prstClr>
                  </a:outerShdw>
                </a:effectLst>
                <a:uLnTx/>
                <a:uFillTx/>
                <a:latin typeface="Calibri" panose="020F0502020204030204"/>
                <a:ea typeface="+mn-ea"/>
                <a:cs typeface="+mn-cs"/>
              </a:rPr>
              <a:t>Yeah Right!!!</a:t>
            </a:r>
          </a:p>
        </p:txBody>
      </p:sp>
    </p:spTree>
    <p:extLst>
      <p:ext uri="{BB962C8B-B14F-4D97-AF65-F5344CB8AC3E}">
        <p14:creationId xmlns:p14="http://schemas.microsoft.com/office/powerpoint/2010/main" val="895546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98957" y="137512"/>
            <a:ext cx="9941419" cy="773708"/>
          </a:xfrm>
        </p:spPr>
        <p:txBody>
          <a:bodyPr>
            <a:normAutofit/>
          </a:bodyPr>
          <a:lstStyle/>
          <a:p>
            <a:r>
              <a:rPr lang="en-AU" sz="3200" b="1" dirty="0">
                <a:latin typeface="Arial" panose="020B0604020202020204" pitchFamily="34" charset="0"/>
                <a:cs typeface="Arial" panose="020B0604020202020204" pitchFamily="34" charset="0"/>
              </a:rPr>
              <a:t>First Year Transformation Ecosystem</a:t>
            </a:r>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l="228" r="1581"/>
          <a:stretch/>
        </p:blipFill>
        <p:spPr>
          <a:xfrm>
            <a:off x="-78379" y="1062446"/>
            <a:ext cx="11505115" cy="5082568"/>
          </a:xfrm>
          <a:prstGeom prst="rect">
            <a:avLst/>
          </a:prstGeom>
        </p:spPr>
      </p:pic>
    </p:spTree>
    <p:extLst>
      <p:ext uri="{BB962C8B-B14F-4D97-AF65-F5344CB8AC3E}">
        <p14:creationId xmlns:p14="http://schemas.microsoft.com/office/powerpoint/2010/main" val="47167065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descr="https://lh3.googleusercontent.com/BOHhdScNgCRd1b-53iLn3lKuzL5eNi3yjhVySfB2RuurlPbMfZfnzzJg8WMjZOdpioQjUPx17MmEb2_hRaAgz_dzZftBj5S5ubKv8TflFuZNyiQ61pVIfwbu6Ja43vNH3p1yft6RGAExwR8MqRyuhYjx6Hof3oHtqaW2Dsjayhiwm_noCpWkfkq-msuKm8Mam1EZNNLygHbYiP3QbJBkkZdIsXccKk_GVWMYjo7L398heosDVItnFGOPKwslNADqVDIViDWcZCoV0f2q8qh-ydu3X73pS9gKCTzHb-xlf13lWXyIuCUQ3YBQ9LvJMUp80Dg60SwdXTy0Nn8KPQL0z9q8UX5K67TK26vwzJAgfuCXekCcPfl7efc_dvLeC1p5uzTQYjrrHU1VUiABr5AuQZTbbU49UwOCG94aMF4J7jsm-aNOuW9D3mTt-7YDh1sSf5O3PTeVUUrYycg1YA548AW22O3n3QT3UFC_8--BlMdUhYJD7wT_tYmCzzyfDE8MYsvkuk_9tpWMu2kI4OV3XRgIRv5oXUnJIlHRM37Rn7hbZs4NahDn8xDuNoN89PLwTiSkLMKTp8fam69vOT3vTvuINtOZ_8GNRD7IWIJZe4vTBujTb_gjryJmTyOBzJ0cllGVhK28M0LcTtu_5DDA_7hAv-Wn1P0P7g=w1144-h858-n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3798488" cy="279082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s://lh3.googleusercontent.com/UjbXfUJbDN1jj050JltdGvid8tQd_cdQet7GRR0rwTbrWCKkGNlhrEX-VzKEOw6Nv8NwRLPEpxohkrccriquISYtCTkBmZVo1_yIK-l0wHYMtdwmGKnMNe8eb6-0-mBylof5pzkD4E-md7Vstrml0mqGU0UvHAAnDn5h1gUCxGT__n1kztJAqn0aSOLl5VV03WOwvq2Q-takep9-R3KTqwemZrEfj_PRJbUZQrpoSUbBvjVuctBB2ic6lfzWVzpHCXW2O7L_ZJ4Ju7CxIjpLgcjkVdr9YQXRNRvXhx6iyFjnRl30YTAzcxecMr5qjgghO_U9XLVE9qDNtkfIr8AUTCXx3nmmwbJzVZcBmG4X8DWkkFewNbtW5j3Njdp9EH4GYQ7IKwzIsB5CP1cgD7SrdxHd8CJf2wW0d-I_ry8eqNPVeb3VR1mSm56l0AWVZapAlxdUl0hmd_xhOMsuQ6LOp3wezfGj_cJLCyGn7zt_YF1icAKxQL3JCNHHMHd8v7eu-8J43mVQo1edl8vbTWnHONPSUYe24OyEJe2COi2GMynHehUKrpril58qqP9Pau9OffGmSE8dMIgKPa5MpFpOVumGHhvX04loU_-qRstA6TZBO5UWkL4yqowGb1SfslWEF25vEqn43PIhd-aaCn5hSDMPKiLKWT0aJg=w1144-h858-no"/>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805342" y="0"/>
            <a:ext cx="5566446" cy="333375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s://lh3.googleusercontent.com/fn2XHLqt1tPc6QBjLLdrEIWi3G7JyybgvFnUUTPNXBLOU4Swscx3tA05WFxGFlD1IZ0lrbfAITRPNa5I9R7lzU7REQzE8IKXVT_Rfnr8K-OZ3ntJPpiNvGjfTi8kfbVXjvzIWamZBpsd5a6x9MkvhXco1FAlet9eHjSrl_TDLL-T6h2KRfUMSTVTmFQ_lAlE-Fy9jxhBxHaICwrsiSgG8hGWkLZI2DD0lY_LLwnrEtUbG-ZGHvsYq6BQ9VgShG03B_E9vHF3hojTtkz62KepndTWochu0HfC5UpXrCDUeiRnA-qPTNjavRxoUMLpNkYp4XFxvGGEfqGg34qSBU40zxWcKv3qYe6VeUzUhCivqFyo7n_QOkFV-SNqieEutasGqUnGpIIYidgy3RzurQc7CBLEE-GtlEEpxm1pZ3LalW5a68IQ39CTTtyCgFs8kijr1d7xDZPRZlo1RUjRosHeZayFPd3B9Vcb8seeDHD0IPWIYoDnWm3zb11ACLfoN6V4fS1pPcd-_3MicvbEfRrUkCs9AP-UubrqqW9utFvIeS0LY3iEYbR9R-UPUajPwRJw5aF8nCnh4SgoqNDyAbOaMVj3_ptBBeBEG2cANILHTEhzUSrCm1SzWDsXvfDQNWO3c5OgARySRNWAncvEW8MV5uvy_RcBCvZ6sw=w972-h859-no"/>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55471" y="3333750"/>
            <a:ext cx="4236530" cy="3739653"/>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https://lh3.googleusercontent.com/JgTtYW1FU3tVtkRgZ7lT_5Qkp4-XP57p0KGCSE-GZnR1YKBPDcOVGc10wrByNCCCM7EEigGnvVWynaj7-hbKzi8oxg5_45pCYgcTVW0C3dZoBKamdFtsSA-lI7ajyIfnRoy7jPTMn0vP0thwJmrCGS76F4ZUDUouUUWXWeYM3oOmGdOKZGxeGoXLIMJly1HggPHI6HFSBQFB2NubnXnr3XjuV_qTLaKiYhup3XGrNnwa6J3tVZGt5YghanjFFQ0E_PFcWqdqI_ZPBu-LGnc9KwA2TLltCMfii_C1ZZLNmF5qcXTXDK90sipxVLoVo8OKizmteW48XzLkeKVsIHWfKqI3BLwgybQzdCGGZxoL0VS9lWIBeyxZQEs-p-G0na4cT9AE1wF3VViwxkc0QsEaqKgWAdHEMyDlOpCt43Pa1U0m6DoBEDPD4v18HNa8n9RxAHZxXbnDdVUdz89oBFrfUfKwbFIz6Yw6kGAzIoCzo5pTbIJ6pmAXMzaETC4V40E60Ff6LQ7PI3njL-tFuWshizUK6ma2CdeVAQhw4qY1T1NbPklnhAPWIMCF5QuWwlg0qs-btw-y7oAGIc7MJ29V4tV2RH-CBo5-ODs7rIYGUbHw1nQrhBB4GE_IPBHE7FOm9yj_aQLUKK3XlRKy087KP6eHF-6up3ccPw=w1144-h858-no"/>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798488" y="3333750"/>
            <a:ext cx="4699000" cy="3524250"/>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https://lh3.googleusercontent.com/DfXEgQACL38U9ipTpLUNxfSoLSyMFqtgx3TA-gyI5taFPm5vDWjF_elc9yVB-DF2NolpSCRSSf7ws5SeYVKc2VOWm61dxE9ELTorPErpntybjl883eZmVP6Pt96LmdPAinFVhyS11uG6gtNbsleyKFv5MUAcD-8Aty02GKDrkXKl9byEU4Arqg-V0A9V_1aptRHUoHSGLJi5EDFYDYM38wCah_EQNZ_Mrf69_zBbpd6PN-aWSpNKJhVD4aqSoV50ThSwGaoZxlojF6oSk5Ks9IXzVN3s8ib-j-PztM_Hq4vhJ5N_BS5gMfESaonLrv1B7qyyrMXKrWE2po2kTwtCDmzOb1bORaai81w77vmqAMRdPFrznst8zf8RKQhPSpUI-hN6liP3v_VBB82HQy-OXvGg3SFk4EecldhoPgSm5-VggMF1Yy1BYLhtzgAsiLkvgZLXOlhCSWA24DRygYkkthtM196KZnN8N7RoV09NR6zMX4HRu3SL1Lf_Zirvfu1yzVspY9-cDiKrY-5LfNWFUha51WvNxQT0uNYf5FkKU542ErZeovK8UWlQOzwrjgFpmPbdVOMjoUxM1ZzM6J20g-XKwK0hj-wX0jkmH0HV3eOqGsbKk2H5O-3wSFK8WhyP07-2aze99NfmQ4vQL-3ChDjGUGE-ijTR7Q=w1144-h858-no"/>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54640" y="2790825"/>
            <a:ext cx="5422901" cy="4067175"/>
          </a:xfrm>
          <a:prstGeom prst="rect">
            <a:avLst/>
          </a:prstGeom>
          <a:noFill/>
          <a:extLst>
            <a:ext uri="{909E8E84-426E-40DD-AFC4-6F175D3DCCD1}">
              <a14:hiddenFill xmlns:a14="http://schemas.microsoft.com/office/drawing/2010/main">
                <a:solidFill>
                  <a:srgbClr val="FFFFFF"/>
                </a:solidFill>
              </a14:hiddenFill>
            </a:ext>
          </a:extLst>
        </p:spPr>
      </p:pic>
      <p:pic>
        <p:nvPicPr>
          <p:cNvPr id="5134" name="Picture 14" descr="https://lh3.googleusercontent.com/m7WGAgQWsO8-ro15fuSsRVluVWfCkEdbcSrR9gYV0K2VrwrX5i1D4aY_-etDEmqivB21kJ1OYHLqRmLS0KEgjagRUeDzV8hSwG9tntdjnOTqq6Z4RgzWX4k8si9PJ_0LeKvGp-5ytn0-_HGvBYaXHOej9viIg8akcGKImTvOGiSbV5xLdDSgEMtW2yYWMEQAdzOu_UtWUkae8MrmwAQfu3aPyD7WVjWlN2LQbue7hIvUYcgbhpJ5O9ubJT0td8eOUX1jZAjfwEIYvBNpFcoSEOcYQF41y9wuK09CuRmubG8amV-0WEjV655bjBjPhenW-01pFpxJernNvOjb6CmGk9TMrEjQ9SW6OMa6hZ_anbLWPRiqJ82irh7qZ4QvhVs9GD5HPszAvphUP8XtvOGzZznGA2G9DI-BqUybY6vAEsUz0u8ar5l92K0_2iXhVzifByJa3F2Vb96mFoaiXq_C4WeFAzzJ7fUEGN5xQ-u3Oi-CaMnJWw20mbMyqGAcwqyqilriQR8aoxyzKIY-fUzDmACAj9awQ-0Jn95E6MqhGU7aPB84vn3pVHmR1MY3_cEoziFIt5ZMqei_XbAac5Fa_EBj9LCg3YWOFHl_qbKYStfwsQwIjXnWmKx_N9iRpHvfq3Yjat32fhiwZft8yLXSWgro_uvUqxZ-kg=w644-h858-no"/>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p:blipFill>
        <p:spPr bwMode="auto">
          <a:xfrm>
            <a:off x="3255818" y="0"/>
            <a:ext cx="524167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92100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6248400" y="0"/>
            <a:ext cx="6018510" cy="6857999"/>
          </a:xfrm>
          <a:prstGeom prst="rect">
            <a:avLst/>
          </a:prstGeom>
        </p:spPr>
      </p:pic>
      <p:sp>
        <p:nvSpPr>
          <p:cNvPr id="7" name="TextBox 6"/>
          <p:cNvSpPr txBox="1"/>
          <p:nvPr/>
        </p:nvSpPr>
        <p:spPr>
          <a:xfrm>
            <a:off x="429490" y="394131"/>
            <a:ext cx="5015345" cy="60016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lang="en-AU" sz="4800" b="1" dirty="0">
                <a:solidFill>
                  <a:srgbClr val="0070C0"/>
                </a:solidFill>
                <a:effectLst>
                  <a:outerShdw blurRad="38100" dist="38100" dir="2700000" algn="tl">
                    <a:srgbClr val="000000">
                      <a:alpha val="43137"/>
                    </a:srgbClr>
                  </a:outerShdw>
                </a:effectLst>
                <a:latin typeface="+mj-lt"/>
                <a:ea typeface="+mj-ea"/>
                <a:cs typeface="+mj-cs"/>
                <a:sym typeface="Arial"/>
              </a:rPr>
              <a:t>So what role has the Information Technology Services Dept.</a:t>
            </a:r>
          </a:p>
          <a:p>
            <a:pPr marL="0" marR="0" indent="0" algn="ctr" defTabSz="457200" rtl="0" fontAlgn="auto" latinLnBrk="0" hangingPunct="0">
              <a:lnSpc>
                <a:spcPct val="100000"/>
              </a:lnSpc>
              <a:spcBef>
                <a:spcPts val="0"/>
              </a:spcBef>
              <a:spcAft>
                <a:spcPts val="0"/>
              </a:spcAft>
              <a:buClrTx/>
              <a:buSzTx/>
              <a:buFontTx/>
              <a:buNone/>
              <a:tabLst/>
            </a:pPr>
            <a:r>
              <a:rPr lang="en-AU" sz="4800" b="1" dirty="0">
                <a:solidFill>
                  <a:srgbClr val="0070C0"/>
                </a:solidFill>
                <a:effectLst>
                  <a:outerShdw blurRad="38100" dist="38100" dir="2700000" algn="tl">
                    <a:srgbClr val="000000">
                      <a:alpha val="43137"/>
                    </a:srgbClr>
                  </a:outerShdw>
                </a:effectLst>
                <a:latin typeface="+mj-lt"/>
                <a:ea typeface="+mj-ea"/>
                <a:cs typeface="+mj-cs"/>
                <a:sym typeface="Arial"/>
              </a:rPr>
              <a:t>played in this transformational model </a:t>
            </a:r>
          </a:p>
          <a:p>
            <a:pPr marL="0" marR="0" indent="0" algn="ctr" defTabSz="457200" rtl="0" fontAlgn="auto" latinLnBrk="0" hangingPunct="0">
              <a:lnSpc>
                <a:spcPct val="100000"/>
              </a:lnSpc>
              <a:spcBef>
                <a:spcPts val="0"/>
              </a:spcBef>
              <a:spcAft>
                <a:spcPts val="0"/>
              </a:spcAft>
              <a:buClrTx/>
              <a:buSzTx/>
              <a:buFontTx/>
              <a:buNone/>
              <a:tabLst/>
            </a:pPr>
            <a:r>
              <a:rPr lang="en-AU" sz="4800" b="1" dirty="0">
                <a:solidFill>
                  <a:srgbClr val="0070C0"/>
                </a:solidFill>
                <a:effectLst>
                  <a:outerShdw blurRad="38100" dist="38100" dir="2700000" algn="tl">
                    <a:srgbClr val="000000">
                      <a:alpha val="43137"/>
                    </a:srgbClr>
                  </a:outerShdw>
                </a:effectLst>
                <a:latin typeface="+mj-lt"/>
                <a:ea typeface="+mj-ea"/>
                <a:cs typeface="+mj-cs"/>
                <a:sym typeface="Arial"/>
              </a:rPr>
              <a:t>at VU?</a:t>
            </a:r>
            <a:endParaRPr kumimoji="0" lang="en-AU" sz="4800" b="1" i="0" u="none" strike="noStrike" cap="none" spc="0" normalizeH="0" baseline="0" dirty="0">
              <a:ln>
                <a:noFill/>
              </a:ln>
              <a:solidFill>
                <a:srgbClr val="0070C0"/>
              </a:solidFill>
              <a:effectLst>
                <a:outerShdw blurRad="38100" dist="38100" dir="2700000" algn="tl">
                  <a:srgbClr val="000000">
                    <a:alpha val="43137"/>
                  </a:srgbClr>
                </a:outerShdw>
              </a:effectLst>
              <a:uFillTx/>
              <a:latin typeface="+mj-lt"/>
              <a:ea typeface="+mj-ea"/>
              <a:cs typeface="+mj-cs"/>
              <a:sym typeface="Arial"/>
            </a:endParaRPr>
          </a:p>
        </p:txBody>
      </p:sp>
    </p:spTree>
    <p:extLst>
      <p:ext uri="{BB962C8B-B14F-4D97-AF65-F5344CB8AC3E}">
        <p14:creationId xmlns:p14="http://schemas.microsoft.com/office/powerpoint/2010/main" val="2530412054"/>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263CB-8051-DD4E-AFD7-823423C44A83}"/>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3A1DFA4F-3713-8345-9C53-D4983A0DFF6C}"/>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2C9F5C8E-F52C-9E42-A466-8218A3AF3E0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50" y="0"/>
            <a:ext cx="12179300" cy="6858000"/>
          </a:xfrm>
          <a:prstGeom prst="rect">
            <a:avLst/>
          </a:prstGeom>
        </p:spPr>
      </p:pic>
      <p:sp>
        <p:nvSpPr>
          <p:cNvPr id="6" name="TextBox 5">
            <a:extLst>
              <a:ext uri="{FF2B5EF4-FFF2-40B4-BE49-F238E27FC236}">
                <a16:creationId xmlns:a16="http://schemas.microsoft.com/office/drawing/2014/main" id="{10F5F8AD-886B-1844-B0E8-C9387D036800}"/>
              </a:ext>
            </a:extLst>
          </p:cNvPr>
          <p:cNvSpPr txBox="1"/>
          <p:nvPr/>
        </p:nvSpPr>
        <p:spPr>
          <a:xfrm>
            <a:off x="1034603" y="3108960"/>
            <a:ext cx="10122794" cy="430887"/>
          </a:xfrm>
          <a:prstGeom prst="rect">
            <a:avLst/>
          </a:prstGeom>
          <a:noFill/>
        </p:spPr>
        <p:txBody>
          <a:bodyPr wrap="square" rtlCol="0">
            <a:spAutoFit/>
          </a:bodyPr>
          <a:lstStyle/>
          <a:p>
            <a:pPr algn="ctr"/>
            <a:r>
              <a:rPr lang="en-US" sz="2200" dirty="0">
                <a:solidFill>
                  <a:schemeClr val="bg1"/>
                </a:solidFill>
              </a:rPr>
              <a:t>Video content removed due to file size restrictions</a:t>
            </a:r>
          </a:p>
        </p:txBody>
      </p:sp>
    </p:spTree>
    <p:extLst>
      <p:ext uri="{BB962C8B-B14F-4D97-AF65-F5344CB8AC3E}">
        <p14:creationId xmlns:p14="http://schemas.microsoft.com/office/powerpoint/2010/main" val="29209097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89017" y="1"/>
            <a:ext cx="5702983" cy="6858000"/>
          </a:xfrm>
          <a:prstGeom prst="rect">
            <a:avLst/>
          </a:prstGeom>
        </p:spPr>
      </p:pic>
      <p:sp>
        <p:nvSpPr>
          <p:cNvPr id="5" name="Title 1"/>
          <p:cNvSpPr txBox="1">
            <a:spLocks/>
          </p:cNvSpPr>
          <p:nvPr/>
        </p:nvSpPr>
        <p:spPr>
          <a:xfrm>
            <a:off x="225415" y="344106"/>
            <a:ext cx="3859199" cy="806450"/>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800" b="1" kern="1200">
                <a:solidFill>
                  <a:srgbClr val="002060"/>
                </a:solidFill>
                <a:latin typeface="Calibri" panose="020F0502020204030204" pitchFamily="34" charset="0"/>
                <a:ea typeface="+mj-ea"/>
                <a:cs typeface="Calibri" panose="020F0502020204030204" pitchFamily="34" charset="0"/>
              </a:defRPr>
            </a:lvl1pPr>
          </a:lstStyle>
          <a:p>
            <a:r>
              <a:rPr lang="en-AU" sz="5400" dirty="0">
                <a:solidFill>
                  <a:srgbClr val="0070C0"/>
                </a:solidFill>
                <a:effectLst>
                  <a:outerShdw blurRad="38100" dist="38100" dir="2700000" algn="tl">
                    <a:srgbClr val="000000">
                      <a:alpha val="43137"/>
                    </a:srgbClr>
                  </a:outerShdw>
                </a:effectLst>
                <a:cs typeface="Arial" panose="020B0604020202020204" pitchFamily="34" charset="0"/>
              </a:rPr>
              <a:t>Enrolment</a:t>
            </a:r>
          </a:p>
        </p:txBody>
      </p:sp>
      <p:sp>
        <p:nvSpPr>
          <p:cNvPr id="6" name="Subtitle 4">
            <a:extLst>
              <a:ext uri="{FF2B5EF4-FFF2-40B4-BE49-F238E27FC236}">
                <a16:creationId xmlns:a16="http://schemas.microsoft.com/office/drawing/2014/main" id="{BC18C12C-C750-7A42-A22F-DDB8E44AFE27}"/>
              </a:ext>
            </a:extLst>
          </p:cNvPr>
          <p:cNvSpPr txBox="1">
            <a:spLocks/>
          </p:cNvSpPr>
          <p:nvPr/>
        </p:nvSpPr>
        <p:spPr>
          <a:xfrm>
            <a:off x="512617" y="1455356"/>
            <a:ext cx="5832763" cy="483187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400"/>
              </a:spcBef>
              <a:buSzTx/>
              <a:buFontTx/>
              <a:buNone/>
              <a:defRPr sz="1867" b="0" i="0" kern="1200">
                <a:solidFill>
                  <a:schemeClr val="tx1"/>
                </a:solidFill>
                <a:latin typeface="Arial"/>
                <a:ea typeface="Futura"/>
                <a:cs typeface="Arial"/>
                <a:sym typeface="Futura"/>
              </a:defRPr>
            </a:lvl1pPr>
            <a:lvl2pPr marL="634968" indent="-380981" algn="l" defTabSz="914400" rtl="0" eaLnBrk="1" latinLnBrk="0" hangingPunct="1">
              <a:lnSpc>
                <a:spcPct val="90000"/>
              </a:lnSpc>
              <a:spcBef>
                <a:spcPts val="800"/>
              </a:spcBef>
              <a:buClr>
                <a:srgbClr val="0385CC"/>
              </a:buClr>
              <a:buFont typeface="Arial"/>
              <a:buChar char="•"/>
              <a:defRPr sz="1867" b="0" i="0" kern="1200">
                <a:solidFill>
                  <a:schemeClr val="tx1"/>
                </a:solidFill>
                <a:latin typeface="Arial"/>
                <a:ea typeface="Futura Medium"/>
                <a:cs typeface="Arial"/>
                <a:sym typeface="Futura Medium"/>
              </a:defRPr>
            </a:lvl2pPr>
            <a:lvl3pPr marL="888956" indent="-380981" algn="l" defTabSz="914400" rtl="0" eaLnBrk="1" latinLnBrk="0" hangingPunct="1">
              <a:lnSpc>
                <a:spcPct val="90000"/>
              </a:lnSpc>
              <a:spcBef>
                <a:spcPts val="400"/>
              </a:spcBef>
              <a:buClr>
                <a:srgbClr val="0385CC"/>
              </a:buClr>
              <a:buFont typeface="Arial"/>
              <a:buChar char="•"/>
              <a:defRPr sz="1867" b="0" i="0" kern="1200">
                <a:solidFill>
                  <a:schemeClr val="tx1"/>
                </a:solidFill>
                <a:latin typeface="Arial"/>
                <a:ea typeface="Futura"/>
                <a:cs typeface="Arial"/>
                <a:sym typeface="Futura"/>
              </a:defRPr>
            </a:lvl3pPr>
            <a:lvl4pPr marL="1142942" indent="-380981" algn="l" defTabSz="914400" rtl="0" eaLnBrk="1" latinLnBrk="0" hangingPunct="1">
              <a:lnSpc>
                <a:spcPct val="90000"/>
              </a:lnSpc>
              <a:spcBef>
                <a:spcPts val="400"/>
              </a:spcBef>
              <a:buClr>
                <a:srgbClr val="0385CC"/>
              </a:buClr>
              <a:buFont typeface="Arial"/>
              <a:buChar char="•"/>
              <a:defRPr sz="1867" b="0" i="0" kern="1200">
                <a:solidFill>
                  <a:schemeClr val="tx1"/>
                </a:solidFill>
                <a:latin typeface="Arial"/>
                <a:ea typeface="Futura"/>
                <a:cs typeface="Arial"/>
                <a:sym typeface="Futura"/>
              </a:defRPr>
            </a:lvl4pPr>
            <a:lvl5pPr marL="1396930" indent="-380981" algn="l" defTabSz="914400" rtl="0" eaLnBrk="1" latinLnBrk="0" hangingPunct="1">
              <a:lnSpc>
                <a:spcPct val="90000"/>
              </a:lnSpc>
              <a:spcBef>
                <a:spcPts val="400"/>
              </a:spcBef>
              <a:buClr>
                <a:srgbClr val="0385CC"/>
              </a:buClr>
              <a:buFont typeface="Arial"/>
              <a:buChar char="•"/>
              <a:defRPr sz="1867" b="0" i="0" kern="1200">
                <a:solidFill>
                  <a:schemeClr val="tx1"/>
                </a:solidFill>
                <a:latin typeface="Arial"/>
                <a:ea typeface="Futura"/>
                <a:cs typeface="Arial"/>
                <a:sym typeface="Futur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2800" b="1" dirty="0">
                <a:solidFill>
                  <a:srgbClr val="0070C0"/>
                </a:solidFill>
                <a:latin typeface="Calibri" panose="020F0502020204030204" pitchFamily="34" charset="0"/>
              </a:rPr>
              <a:t>Business driver</a:t>
            </a:r>
          </a:p>
          <a:p>
            <a:pPr marL="342900" indent="-342900">
              <a:lnSpc>
                <a:spcPct val="100000"/>
              </a:lnSpc>
              <a:buFont typeface="Arial" panose="020B0604020202020204" pitchFamily="34" charset="0"/>
              <a:buChar char="•"/>
            </a:pPr>
            <a:r>
              <a:rPr lang="en-AU" sz="2400" dirty="0">
                <a:latin typeface="Calibri" panose="020F0502020204030204" pitchFamily="34" charset="0"/>
              </a:rPr>
              <a:t>Enable enrolment into sequential units of study </a:t>
            </a:r>
            <a:r>
              <a:rPr lang="en-AU" sz="2400" dirty="0" err="1">
                <a:latin typeface="Calibri" panose="020F0502020204030204" pitchFamily="34" charset="0"/>
              </a:rPr>
              <a:t>Sem</a:t>
            </a:r>
            <a:r>
              <a:rPr lang="en-AU" sz="2400" dirty="0">
                <a:latin typeface="Calibri" panose="020F0502020204030204" pitchFamily="34" charset="0"/>
              </a:rPr>
              <a:t> 1 2018 as well as maintaining traditional model</a:t>
            </a:r>
          </a:p>
          <a:p>
            <a:endParaRPr lang="en-AU" sz="1200" dirty="0"/>
          </a:p>
          <a:p>
            <a:r>
              <a:rPr lang="en-AU" sz="2800" b="1" dirty="0">
                <a:solidFill>
                  <a:srgbClr val="0070C0"/>
                </a:solidFill>
                <a:latin typeface="Calibri" panose="020F0502020204030204" pitchFamily="34" charset="0"/>
              </a:rPr>
              <a:t>Technical challenges</a:t>
            </a:r>
          </a:p>
          <a:p>
            <a:pPr marL="457200" indent="-457200">
              <a:buFont typeface="Arial" panose="020B0604020202020204" pitchFamily="34" charset="0"/>
              <a:buChar char="•"/>
            </a:pPr>
            <a:r>
              <a:rPr lang="en-AU" sz="2400" dirty="0">
                <a:latin typeface="Calibri" panose="020F0502020204030204" pitchFamily="34" charset="0"/>
              </a:rPr>
              <a:t>No </a:t>
            </a:r>
            <a:r>
              <a:rPr lang="en-AU" sz="2400" dirty="0" err="1">
                <a:latin typeface="Calibri" panose="020F0502020204030204" pitchFamily="34" charset="0"/>
              </a:rPr>
              <a:t>uni</a:t>
            </a:r>
            <a:r>
              <a:rPr lang="en-AU" sz="2400" dirty="0">
                <a:latin typeface="Calibri" panose="020F0502020204030204" pitchFamily="34" charset="0"/>
              </a:rPr>
              <a:t> systems set up this way</a:t>
            </a:r>
          </a:p>
          <a:p>
            <a:pPr marL="457200" indent="-457200">
              <a:buFont typeface="Arial" panose="020B0604020202020204" pitchFamily="34" charset="0"/>
              <a:buChar char="•"/>
            </a:pPr>
            <a:r>
              <a:rPr lang="en-AU" sz="2400" dirty="0">
                <a:latin typeface="Calibri" panose="020F0502020204030204" pitchFamily="34" charset="0"/>
              </a:rPr>
              <a:t>Strict patterns of study</a:t>
            </a:r>
          </a:p>
          <a:p>
            <a:pPr marL="938213" indent="-469900">
              <a:buFont typeface="Arial" panose="020B0604020202020204" pitchFamily="34" charset="0"/>
              <a:buChar char="•"/>
            </a:pPr>
            <a:r>
              <a:rPr lang="en-AU" sz="2400" dirty="0">
                <a:latin typeface="Calibri" panose="020F0502020204030204" pitchFamily="34" charset="0"/>
              </a:rPr>
              <a:t>Teachers, rooms, timetabling, quotas, prerequisites</a:t>
            </a:r>
          </a:p>
          <a:p>
            <a:pPr marL="457200" indent="-457200">
              <a:buFont typeface="Arial" panose="020B0604020202020204" pitchFamily="34" charset="0"/>
              <a:buChar char="•"/>
            </a:pPr>
            <a:r>
              <a:rPr lang="en-AU" sz="2400" dirty="0">
                <a:latin typeface="Calibri" panose="020F0502020204030204" pitchFamily="34" charset="0"/>
              </a:rPr>
              <a:t>Tight timelines and fluid requirements</a:t>
            </a:r>
          </a:p>
          <a:p>
            <a:pPr marL="457200" indent="-457200">
              <a:buFont typeface="Arial" panose="020B0604020202020204" pitchFamily="34" charset="0"/>
              <a:buChar char="•"/>
            </a:pPr>
            <a:r>
              <a:rPr lang="en-AU" sz="2400" dirty="0">
                <a:latin typeface="Calibri" panose="020F0502020204030204" pitchFamily="34" charset="0"/>
              </a:rPr>
              <a:t>Rolling enrolments</a:t>
            </a:r>
          </a:p>
        </p:txBody>
      </p:sp>
    </p:spTree>
    <p:extLst>
      <p:ext uri="{BB962C8B-B14F-4D97-AF65-F5344CB8AC3E}">
        <p14:creationId xmlns:p14="http://schemas.microsoft.com/office/powerpoint/2010/main" val="2871309756"/>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4">
            <a:extLst>
              <a:ext uri="{FF2B5EF4-FFF2-40B4-BE49-F238E27FC236}">
                <a16:creationId xmlns:a16="http://schemas.microsoft.com/office/drawing/2014/main" id="{BC18C12C-C750-7A42-A22F-DDB8E44AFE27}"/>
              </a:ext>
            </a:extLst>
          </p:cNvPr>
          <p:cNvSpPr>
            <a:spLocks noGrp="1"/>
          </p:cNvSpPr>
          <p:nvPr>
            <p:ph type="subTitle" idx="1"/>
          </p:nvPr>
        </p:nvSpPr>
        <p:spPr>
          <a:xfrm>
            <a:off x="551150" y="1110368"/>
            <a:ext cx="5928308" cy="4831874"/>
          </a:xfrm>
        </p:spPr>
        <p:txBody>
          <a:bodyPr>
            <a:noAutofit/>
          </a:bodyPr>
          <a:lstStyle/>
          <a:p>
            <a:r>
              <a:rPr lang="en-AU" sz="3600" b="1" dirty="0">
                <a:solidFill>
                  <a:srgbClr val="0070C0"/>
                </a:solidFill>
              </a:rPr>
              <a:t>Key outcomes</a:t>
            </a:r>
          </a:p>
          <a:p>
            <a:pPr marL="342900" indent="-342900">
              <a:buFont typeface="Arial" panose="020B0604020202020204" pitchFamily="34" charset="0"/>
              <a:buChar char="•"/>
            </a:pPr>
            <a:r>
              <a:rPr lang="en-AU" sz="2800" dirty="0">
                <a:solidFill>
                  <a:schemeClr val="tx1"/>
                </a:solidFill>
              </a:rPr>
              <a:t>Enrolment time reduced from 20 </a:t>
            </a:r>
            <a:r>
              <a:rPr lang="en-AU" sz="2800" dirty="0" err="1">
                <a:solidFill>
                  <a:schemeClr val="tx1"/>
                </a:solidFill>
              </a:rPr>
              <a:t>mins</a:t>
            </a:r>
            <a:r>
              <a:rPr lang="en-AU" sz="2800" dirty="0">
                <a:solidFill>
                  <a:schemeClr val="tx1"/>
                </a:solidFill>
              </a:rPr>
              <a:t> to 4 </a:t>
            </a:r>
            <a:r>
              <a:rPr lang="en-AU" sz="2800" dirty="0" err="1">
                <a:solidFill>
                  <a:schemeClr val="tx1"/>
                </a:solidFill>
              </a:rPr>
              <a:t>mins</a:t>
            </a:r>
            <a:endParaRPr lang="en-AU" sz="2800" dirty="0">
              <a:solidFill>
                <a:schemeClr val="tx1"/>
              </a:solidFill>
            </a:endParaRPr>
          </a:p>
          <a:p>
            <a:pPr marL="342900" indent="-342900">
              <a:buFont typeface="Arial" panose="020B0604020202020204" pitchFamily="34" charset="0"/>
              <a:buChar char="•"/>
            </a:pPr>
            <a:r>
              <a:rPr lang="en-AU" sz="2800" dirty="0">
                <a:solidFill>
                  <a:schemeClr val="tx1"/>
                </a:solidFill>
              </a:rPr>
              <a:t>Improved conversion from offer to enrol</a:t>
            </a:r>
          </a:p>
          <a:p>
            <a:pPr marL="342900" indent="-342900">
              <a:buFont typeface="Arial" panose="020B0604020202020204" pitchFamily="34" charset="0"/>
              <a:buChar char="•"/>
            </a:pPr>
            <a:r>
              <a:rPr lang="en-AU" sz="2800" dirty="0">
                <a:solidFill>
                  <a:schemeClr val="tx1"/>
                </a:solidFill>
              </a:rPr>
              <a:t>Intuitive process requiring less support</a:t>
            </a:r>
          </a:p>
          <a:p>
            <a:pPr marL="342900" indent="-342900">
              <a:buFont typeface="Arial" panose="020B0604020202020204" pitchFamily="34" charset="0"/>
              <a:buChar char="•"/>
            </a:pPr>
            <a:r>
              <a:rPr lang="en-AU" sz="2800" dirty="0">
                <a:solidFill>
                  <a:schemeClr val="tx1"/>
                </a:solidFill>
              </a:rPr>
              <a:t>Student satisfaction 95% satisfied or very satisfied</a:t>
            </a:r>
          </a:p>
          <a:p>
            <a:pPr marL="342900" indent="-342900">
              <a:buFont typeface="Arial" panose="020B0604020202020204" pitchFamily="34" charset="0"/>
              <a:buChar char="•"/>
            </a:pPr>
            <a:r>
              <a:rPr lang="en-AU" sz="2800" dirty="0">
                <a:solidFill>
                  <a:schemeClr val="tx1"/>
                </a:solidFill>
              </a:rPr>
              <a:t>Over 100 students enrolled into Block 3</a:t>
            </a:r>
          </a:p>
        </p:txBody>
      </p:sp>
      <p:sp>
        <p:nvSpPr>
          <p:cNvPr id="9" name="Rectangle 8"/>
          <p:cNvSpPr/>
          <p:nvPr/>
        </p:nvSpPr>
        <p:spPr>
          <a:xfrm>
            <a:off x="433801" y="187038"/>
            <a:ext cx="3184783" cy="769441"/>
          </a:xfrm>
          <a:prstGeom prst="rect">
            <a:avLst/>
          </a:prstGeom>
        </p:spPr>
        <p:txBody>
          <a:bodyPr wrap="none">
            <a:spAutoFit/>
          </a:bodyPr>
          <a:lstStyle/>
          <a:p>
            <a:pPr lvl="0"/>
            <a:r>
              <a:rPr lang="en-AU" sz="4400" b="1" dirty="0">
                <a:solidFill>
                  <a:srgbClr val="0070C0"/>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ENROLMENT</a:t>
            </a:r>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15199" y="0"/>
            <a:ext cx="4876801" cy="6197175"/>
          </a:xfrm>
          <a:prstGeom prst="rect">
            <a:avLst/>
          </a:prstGeom>
        </p:spPr>
      </p:pic>
      <p:sp>
        <p:nvSpPr>
          <p:cNvPr id="11" name="TextBox 10"/>
          <p:cNvSpPr txBox="1"/>
          <p:nvPr/>
        </p:nvSpPr>
        <p:spPr>
          <a:xfrm>
            <a:off x="8888361" y="1460385"/>
            <a:ext cx="1877962" cy="461665"/>
          </a:xfrm>
          <a:prstGeom prst="rect">
            <a:avLst/>
          </a:prstGeom>
          <a:noFill/>
        </p:spPr>
        <p:txBody>
          <a:bodyPr wrap="square" rtlCol="0">
            <a:spAutoFit/>
          </a:bodyPr>
          <a:lstStyle/>
          <a:p>
            <a:r>
              <a:rPr lang="en-AU" sz="2400" b="1" dirty="0">
                <a:effectLst>
                  <a:outerShdw blurRad="38100" dist="38100" dir="2700000" algn="tl">
                    <a:srgbClr val="000000">
                      <a:alpha val="43137"/>
                    </a:srgbClr>
                  </a:outerShdw>
                </a:effectLst>
              </a:rPr>
              <a:t>ENROL HERE</a:t>
            </a:r>
          </a:p>
        </p:txBody>
      </p:sp>
      <p:sp>
        <p:nvSpPr>
          <p:cNvPr id="15" name="TextBox 14"/>
          <p:cNvSpPr txBox="1"/>
          <p:nvPr/>
        </p:nvSpPr>
        <p:spPr>
          <a:xfrm>
            <a:off x="152400" y="6386945"/>
            <a:ext cx="581891" cy="318655"/>
          </a:xfrm>
          <a:prstGeom prst="rect">
            <a:avLst/>
          </a:prstGeom>
          <a:solidFill>
            <a:schemeClr val="accent1">
              <a:lumMod val="75000"/>
            </a:schemeClr>
          </a:solidFill>
          <a:ln>
            <a:noFill/>
          </a:ln>
        </p:spPr>
        <p:style>
          <a:lnRef idx="3">
            <a:schemeClr val="lt1"/>
          </a:lnRef>
          <a:fillRef idx="1">
            <a:schemeClr val="accent5"/>
          </a:fillRef>
          <a:effectRef idx="1">
            <a:schemeClr val="accent5"/>
          </a:effectRef>
          <a:fontRef idx="minor">
            <a:schemeClr val="lt1"/>
          </a:fontRef>
        </p:style>
        <p:txBody>
          <a:bodyPr wrap="square" rtlCol="0">
            <a:spAutoFit/>
          </a:bodyPr>
          <a:lstStyle/>
          <a:p>
            <a:endParaRPr lang="en-AU" dirty="0"/>
          </a:p>
        </p:txBody>
      </p:sp>
    </p:spTree>
    <p:extLst>
      <p:ext uri="{BB962C8B-B14F-4D97-AF65-F5344CB8AC3E}">
        <p14:creationId xmlns:p14="http://schemas.microsoft.com/office/powerpoint/2010/main" val="29469587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60820" y="141751"/>
            <a:ext cx="4777218" cy="5930156"/>
          </a:xfrm>
          <a:prstGeom prst="rect">
            <a:avLst/>
          </a:prstGeom>
          <a:ln>
            <a:noFill/>
          </a:ln>
          <a:effectLst>
            <a:outerShdw blurRad="292100" dist="139700" dir="2700000" algn="tl" rotWithShape="0">
              <a:srgbClr val="333333">
                <a:alpha val="65000"/>
              </a:srgbClr>
            </a:outerShdw>
          </a:effectLst>
        </p:spPr>
      </p:pic>
      <p:sp>
        <p:nvSpPr>
          <p:cNvPr id="9" name="Title 1">
            <a:extLst>
              <a:ext uri="{FF2B5EF4-FFF2-40B4-BE49-F238E27FC236}">
                <a16:creationId xmlns:a16="http://schemas.microsoft.com/office/drawing/2014/main" id="{575B077A-741D-BD40-8245-01ED6FF7A94F}"/>
              </a:ext>
            </a:extLst>
          </p:cNvPr>
          <p:cNvSpPr txBox="1">
            <a:spLocks/>
          </p:cNvSpPr>
          <p:nvPr/>
        </p:nvSpPr>
        <p:spPr>
          <a:xfrm>
            <a:off x="216855" y="177762"/>
            <a:ext cx="10515600" cy="80645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800" b="1" kern="1200">
                <a:solidFill>
                  <a:srgbClr val="002060"/>
                </a:solidFill>
                <a:latin typeface="Calibri" panose="020F0502020204030204" pitchFamily="34" charset="0"/>
                <a:ea typeface="+mj-ea"/>
                <a:cs typeface="Calibri" panose="020F0502020204030204" pitchFamily="34" charset="0"/>
              </a:defRPr>
            </a:lvl1pPr>
          </a:lstStyle>
          <a:p>
            <a:r>
              <a:rPr lang="en-AU" sz="4400" dirty="0">
                <a:solidFill>
                  <a:srgbClr val="0070C0"/>
                </a:solidFill>
                <a:effectLst>
                  <a:outerShdw blurRad="38100" dist="38100" dir="2700000" algn="tl">
                    <a:srgbClr val="000000">
                      <a:alpha val="43137"/>
                    </a:srgbClr>
                  </a:outerShdw>
                </a:effectLst>
                <a:cs typeface="Arial" panose="020B0604020202020204" pitchFamily="34" charset="0"/>
              </a:rPr>
              <a:t>My VU</a:t>
            </a:r>
          </a:p>
        </p:txBody>
      </p:sp>
      <p:sp>
        <p:nvSpPr>
          <p:cNvPr id="11" name="Subtitle 4">
            <a:extLst>
              <a:ext uri="{FF2B5EF4-FFF2-40B4-BE49-F238E27FC236}">
                <a16:creationId xmlns:a16="http://schemas.microsoft.com/office/drawing/2014/main" id="{4976BA9D-A112-5644-B981-BDBB75A72C91}"/>
              </a:ext>
            </a:extLst>
          </p:cNvPr>
          <p:cNvSpPr>
            <a:spLocks noGrp="1"/>
          </p:cNvSpPr>
          <p:nvPr>
            <p:ph type="subTitle" idx="1"/>
          </p:nvPr>
        </p:nvSpPr>
        <p:spPr>
          <a:xfrm>
            <a:off x="435551" y="1180053"/>
            <a:ext cx="5847261" cy="4831874"/>
          </a:xfrm>
        </p:spPr>
        <p:txBody>
          <a:bodyPr>
            <a:noAutofit/>
          </a:bodyPr>
          <a:lstStyle/>
          <a:p>
            <a:r>
              <a:rPr lang="en-AU" sz="2800" b="1" dirty="0">
                <a:solidFill>
                  <a:srgbClr val="0070C0"/>
                </a:solidFill>
              </a:rPr>
              <a:t>Business driver</a:t>
            </a:r>
          </a:p>
          <a:p>
            <a:pPr marL="342900" indent="-342900">
              <a:buFont typeface="Arial" panose="020B0604020202020204" pitchFamily="34" charset="0"/>
              <a:buChar char="•"/>
            </a:pPr>
            <a:r>
              <a:rPr lang="en-AU" sz="2000" dirty="0"/>
              <a:t>Student hub personalised for the Block Model cohort</a:t>
            </a:r>
          </a:p>
          <a:p>
            <a:r>
              <a:rPr lang="en-AU" b="1" dirty="0">
                <a:solidFill>
                  <a:srgbClr val="0070C0"/>
                </a:solidFill>
              </a:rPr>
              <a:t>Technical challenges</a:t>
            </a:r>
          </a:p>
          <a:p>
            <a:pPr marL="457200" indent="-457200">
              <a:buFont typeface="Arial" panose="020B0604020202020204" pitchFamily="34" charset="0"/>
              <a:buChar char="•"/>
            </a:pPr>
            <a:r>
              <a:rPr lang="en-AU" sz="2000" dirty="0"/>
              <a:t>New student cohort</a:t>
            </a:r>
          </a:p>
          <a:p>
            <a:pPr marL="457200" indent="-457200">
              <a:buFont typeface="Arial" panose="020B0604020202020204" pitchFamily="34" charset="0"/>
              <a:buChar char="•"/>
            </a:pPr>
            <a:r>
              <a:rPr lang="en-AU" sz="2000" dirty="0"/>
              <a:t>Navigation specific to the Block Model </a:t>
            </a:r>
          </a:p>
          <a:p>
            <a:pPr marL="457200" indent="-457200">
              <a:buFont typeface="Arial" panose="020B0604020202020204" pitchFamily="34" charset="0"/>
              <a:buChar char="•"/>
            </a:pPr>
            <a:r>
              <a:rPr lang="en-AU" sz="2000" dirty="0"/>
              <a:t>Personalised content</a:t>
            </a:r>
          </a:p>
          <a:p>
            <a:r>
              <a:rPr lang="en-AU" b="1" dirty="0">
                <a:solidFill>
                  <a:srgbClr val="0070C0"/>
                </a:solidFill>
              </a:rPr>
              <a:t>Outcomes</a:t>
            </a:r>
          </a:p>
          <a:p>
            <a:pPr marL="342900" indent="-342900">
              <a:buFont typeface="Arial" panose="020B0604020202020204" pitchFamily="34" charset="0"/>
              <a:buChar char="•"/>
            </a:pPr>
            <a:r>
              <a:rPr lang="en-AU" sz="2000" dirty="0"/>
              <a:t>Self-serve model reducing support</a:t>
            </a:r>
          </a:p>
          <a:p>
            <a:pPr marL="342900" indent="-342900">
              <a:buFont typeface="Arial" panose="020B0604020202020204" pitchFamily="34" charset="0"/>
              <a:buChar char="•"/>
            </a:pPr>
            <a:r>
              <a:rPr lang="en-AU" sz="2000" dirty="0"/>
              <a:t>Reduced </a:t>
            </a:r>
            <a:r>
              <a:rPr lang="en-AU" sz="2000" dirty="0" err="1"/>
              <a:t>comms</a:t>
            </a:r>
            <a:r>
              <a:rPr lang="en-AU" sz="2000" dirty="0"/>
              <a:t> admin</a:t>
            </a:r>
          </a:p>
          <a:p>
            <a:pPr marL="342900" indent="-342900">
              <a:buFont typeface="Arial" panose="020B0604020202020204" pitchFamily="34" charset="0"/>
              <a:buChar char="•"/>
            </a:pPr>
            <a:r>
              <a:rPr lang="en-AU" sz="2000" dirty="0"/>
              <a:t>Improved retention</a:t>
            </a:r>
          </a:p>
          <a:p>
            <a:pPr marL="342900" indent="-342900">
              <a:buFont typeface="Arial" panose="020B0604020202020204" pitchFamily="34" charset="0"/>
              <a:buChar char="•"/>
            </a:pPr>
            <a:r>
              <a:rPr lang="en-AU" sz="2000" dirty="0"/>
              <a:t>Student satisfaction</a:t>
            </a:r>
          </a:p>
        </p:txBody>
      </p:sp>
      <p:sp>
        <p:nvSpPr>
          <p:cNvPr id="2" name="TextBox 1"/>
          <p:cNvSpPr txBox="1"/>
          <p:nvPr/>
        </p:nvSpPr>
        <p:spPr>
          <a:xfrm>
            <a:off x="216855" y="6359236"/>
            <a:ext cx="351181" cy="369332"/>
          </a:xfrm>
          <a:prstGeom prst="rect">
            <a:avLst/>
          </a:prstGeom>
          <a:solidFill>
            <a:schemeClr val="accent1">
              <a:lumMod val="75000"/>
            </a:schemeClr>
          </a:solidFill>
        </p:spPr>
        <p:txBody>
          <a:bodyPr wrap="square" rtlCol="0">
            <a:spAutoFit/>
          </a:bodyPr>
          <a:lstStyle/>
          <a:p>
            <a:endParaRPr lang="en-AU" dirty="0"/>
          </a:p>
        </p:txBody>
      </p:sp>
    </p:spTree>
    <p:extLst>
      <p:ext uri="{BB962C8B-B14F-4D97-AF65-F5344CB8AC3E}">
        <p14:creationId xmlns:p14="http://schemas.microsoft.com/office/powerpoint/2010/main" val="3809569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42090" y="1248698"/>
            <a:ext cx="6776234" cy="4585871"/>
          </a:xfrm>
          <a:prstGeom prst="rect">
            <a:avLst/>
          </a:prstGeom>
          <a:noFill/>
        </p:spPr>
        <p:txBody>
          <a:bodyPr wrap="square" rtlCol="0">
            <a:spAutoFit/>
          </a:bodyPr>
          <a:lstStyle/>
          <a:p>
            <a:r>
              <a:rPr lang="en-US" sz="2800" b="1" dirty="0">
                <a:solidFill>
                  <a:srgbClr val="0070C0"/>
                </a:solidFill>
              </a:rPr>
              <a:t>Business driver</a:t>
            </a:r>
          </a:p>
          <a:p>
            <a:pPr marL="285750" indent="-285750">
              <a:buFont typeface="Arial" panose="020B0604020202020204" pitchFamily="34" charset="0"/>
              <a:buChar char="•"/>
            </a:pPr>
            <a:r>
              <a:rPr lang="en-US" sz="2000" dirty="0"/>
              <a:t>Identify ‘at risk’ students before the end of block 1 and action</a:t>
            </a:r>
          </a:p>
          <a:p>
            <a:endParaRPr lang="en-US" sz="1400" dirty="0"/>
          </a:p>
          <a:p>
            <a:r>
              <a:rPr lang="en-US" sz="2800" b="1" dirty="0">
                <a:solidFill>
                  <a:srgbClr val="0070C0"/>
                </a:solidFill>
              </a:rPr>
              <a:t>Technical challenges</a:t>
            </a:r>
          </a:p>
          <a:p>
            <a:pPr marL="285750" indent="-285750">
              <a:buFont typeface="Arial" panose="020B0604020202020204" pitchFamily="34" charset="0"/>
              <a:buChar char="•"/>
            </a:pPr>
            <a:r>
              <a:rPr lang="en-US" sz="2000" dirty="0"/>
              <a:t>No existing technology suitable</a:t>
            </a:r>
          </a:p>
          <a:p>
            <a:pPr marL="285750" indent="-285750">
              <a:buFont typeface="Arial" panose="020B0604020202020204" pitchFamily="34" charset="0"/>
              <a:buChar char="•"/>
            </a:pPr>
            <a:r>
              <a:rPr lang="en-US" sz="2000" dirty="0"/>
              <a:t>Large volume of structured and unstructured data (ETL)</a:t>
            </a:r>
          </a:p>
          <a:p>
            <a:pPr marL="285750" indent="-285750">
              <a:buFont typeface="Arial" panose="020B0604020202020204" pitchFamily="34" charset="0"/>
              <a:buChar char="•"/>
            </a:pPr>
            <a:r>
              <a:rPr lang="en-US" sz="2000" dirty="0"/>
              <a:t>Identification and manipulation of relevant data </a:t>
            </a:r>
          </a:p>
          <a:p>
            <a:endParaRPr lang="en-US" sz="1400" dirty="0"/>
          </a:p>
          <a:p>
            <a:r>
              <a:rPr lang="en-US" sz="2800" b="1" dirty="0">
                <a:solidFill>
                  <a:srgbClr val="0070C0"/>
                </a:solidFill>
              </a:rPr>
              <a:t>Outcomes</a:t>
            </a:r>
          </a:p>
          <a:p>
            <a:pPr marL="285750" indent="-285750">
              <a:buFont typeface="Arial" panose="020B0604020202020204" pitchFamily="34" charset="0"/>
              <a:buChar char="•"/>
            </a:pPr>
            <a:r>
              <a:rPr lang="en-US" sz="2000" dirty="0"/>
              <a:t>Big Data provisioned in three months</a:t>
            </a:r>
          </a:p>
          <a:p>
            <a:pPr marL="285750" indent="-285750">
              <a:buFont typeface="Arial" panose="020B0604020202020204" pitchFamily="34" charset="0"/>
              <a:buChar char="•"/>
            </a:pPr>
            <a:r>
              <a:rPr lang="en-US" sz="2000" dirty="0"/>
              <a:t>Increase revenue from improved retention (payback 3 </a:t>
            </a:r>
            <a:r>
              <a:rPr lang="en-US" sz="2000" dirty="0" err="1"/>
              <a:t>mths</a:t>
            </a:r>
            <a:r>
              <a:rPr lang="en-US" sz="2000" dirty="0"/>
              <a:t>)</a:t>
            </a:r>
          </a:p>
          <a:p>
            <a:pPr marL="285750" indent="-285750">
              <a:buFont typeface="Arial" panose="020B0604020202020204" pitchFamily="34" charset="0"/>
              <a:buChar char="•"/>
            </a:pPr>
            <a:r>
              <a:rPr lang="en-US" sz="2000" dirty="0"/>
              <a:t>Identify disengaged students in a more timely manner and with greater accuracy </a:t>
            </a:r>
          </a:p>
        </p:txBody>
      </p:sp>
      <p:sp>
        <p:nvSpPr>
          <p:cNvPr id="10" name="Rectangle 9"/>
          <p:cNvSpPr/>
          <p:nvPr/>
        </p:nvSpPr>
        <p:spPr>
          <a:xfrm>
            <a:off x="578297" y="304489"/>
            <a:ext cx="4326249" cy="830997"/>
          </a:xfrm>
          <a:prstGeom prst="rect">
            <a:avLst/>
          </a:prstGeom>
        </p:spPr>
        <p:txBody>
          <a:bodyPr wrap="none">
            <a:spAutoFit/>
          </a:bodyPr>
          <a:lstStyle/>
          <a:p>
            <a:r>
              <a:rPr lang="en-AU" sz="4800" b="1" dirty="0">
                <a:solidFill>
                  <a:srgbClr val="0070C0"/>
                </a:solidFill>
                <a:effectLst>
                  <a:outerShdw blurRad="38100" dist="38100" dir="2700000" algn="tl">
                    <a:srgbClr val="000000">
                      <a:alpha val="43137"/>
                    </a:srgbClr>
                  </a:outerShdw>
                </a:effectLst>
              </a:rPr>
              <a:t>At Risk Students</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31649" y="412955"/>
            <a:ext cx="4078919" cy="5717458"/>
          </a:xfrm>
          <a:prstGeom prst="rect">
            <a:avLst/>
          </a:prstGeom>
        </p:spPr>
      </p:pic>
      <p:sp>
        <p:nvSpPr>
          <p:cNvPr id="11" name="TextBox 10"/>
          <p:cNvSpPr txBox="1"/>
          <p:nvPr/>
        </p:nvSpPr>
        <p:spPr>
          <a:xfrm>
            <a:off x="96982" y="6428509"/>
            <a:ext cx="481315" cy="369332"/>
          </a:xfrm>
          <a:prstGeom prst="rect">
            <a:avLst/>
          </a:prstGeom>
          <a:solidFill>
            <a:schemeClr val="accent1">
              <a:lumMod val="75000"/>
            </a:schemeClr>
          </a:solidFill>
        </p:spPr>
        <p:txBody>
          <a:bodyPr wrap="square" rtlCol="0">
            <a:spAutoFit/>
          </a:bodyPr>
          <a:lstStyle/>
          <a:p>
            <a:endParaRPr lang="en-AU" dirty="0"/>
          </a:p>
        </p:txBody>
      </p:sp>
    </p:spTree>
    <p:extLst>
      <p:ext uri="{BB962C8B-B14F-4D97-AF65-F5344CB8AC3E}">
        <p14:creationId xmlns:p14="http://schemas.microsoft.com/office/powerpoint/2010/main" val="16169497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6226285" y="0"/>
            <a:ext cx="6206875" cy="6129495"/>
          </a:xfrm>
          <a:prstGeom prst="rect">
            <a:avLst/>
          </a:prstGeom>
        </p:spPr>
      </p:pic>
      <p:sp>
        <p:nvSpPr>
          <p:cNvPr id="8" name="Rectangle 7"/>
          <p:cNvSpPr/>
          <p:nvPr/>
        </p:nvSpPr>
        <p:spPr>
          <a:xfrm>
            <a:off x="505766" y="1356922"/>
            <a:ext cx="5282084" cy="4339650"/>
          </a:xfrm>
          <a:prstGeom prst="rect">
            <a:avLst/>
          </a:prstGeom>
        </p:spPr>
        <p:txBody>
          <a:bodyPr wrap="square">
            <a:spAutoFit/>
          </a:bodyPr>
          <a:lstStyle/>
          <a:p>
            <a:r>
              <a:rPr lang="en-US" sz="2400" dirty="0">
                <a:solidFill>
                  <a:srgbClr val="0070C0"/>
                </a:solidFill>
              </a:rPr>
              <a:t>Business driver</a:t>
            </a:r>
          </a:p>
          <a:p>
            <a:pPr marL="342900" indent="-342900">
              <a:buFont typeface="Arial" panose="020B0604020202020204" pitchFamily="34" charset="0"/>
              <a:buChar char="•"/>
            </a:pPr>
            <a:r>
              <a:rPr lang="en-US" sz="2000" dirty="0"/>
              <a:t>Reduce the turn around time for grade marking, moderation and distribution from two weeks to 48 hours.</a:t>
            </a:r>
          </a:p>
          <a:p>
            <a:endParaRPr lang="en-US" sz="1200" dirty="0">
              <a:solidFill>
                <a:srgbClr val="0070C0"/>
              </a:solidFill>
            </a:endParaRPr>
          </a:p>
          <a:p>
            <a:r>
              <a:rPr lang="en-US" sz="2400" dirty="0">
                <a:solidFill>
                  <a:srgbClr val="0070C0"/>
                </a:solidFill>
              </a:rPr>
              <a:t>Technical challenges</a:t>
            </a:r>
          </a:p>
          <a:p>
            <a:pPr marL="285750" indent="-285750">
              <a:buFont typeface="Arial" panose="020B0604020202020204" pitchFamily="34" charset="0"/>
              <a:buChar char="•"/>
            </a:pPr>
            <a:r>
              <a:rPr lang="en-US" sz="2000" dirty="0"/>
              <a:t>LMS and integration changes</a:t>
            </a:r>
          </a:p>
          <a:p>
            <a:pPr marL="285750" indent="-285750">
              <a:buFont typeface="Arial" panose="020B0604020202020204" pitchFamily="34" charset="0"/>
              <a:buChar char="•"/>
            </a:pPr>
            <a:r>
              <a:rPr lang="en-US" sz="2000" dirty="0"/>
              <a:t>Process automation</a:t>
            </a:r>
          </a:p>
          <a:p>
            <a:pPr marL="285750" indent="-285750">
              <a:buFont typeface="Arial" panose="020B0604020202020204" pitchFamily="34" charset="0"/>
              <a:buChar char="•"/>
            </a:pPr>
            <a:r>
              <a:rPr lang="en-US" sz="2000" dirty="0"/>
              <a:t>Change management</a:t>
            </a:r>
          </a:p>
          <a:p>
            <a:endParaRPr lang="en-US" sz="1200" dirty="0">
              <a:solidFill>
                <a:srgbClr val="0070C0"/>
              </a:solidFill>
            </a:endParaRPr>
          </a:p>
          <a:p>
            <a:r>
              <a:rPr lang="en-US" sz="2400" dirty="0">
                <a:solidFill>
                  <a:srgbClr val="0070C0"/>
                </a:solidFill>
              </a:rPr>
              <a:t>Outcomes</a:t>
            </a:r>
          </a:p>
          <a:p>
            <a:pPr marL="285750" indent="-285750">
              <a:buFont typeface="Arial" panose="020B0604020202020204" pitchFamily="34" charset="0"/>
              <a:buChar char="•"/>
            </a:pPr>
            <a:r>
              <a:rPr lang="en-US" sz="2000" dirty="0"/>
              <a:t>Project delivered on time</a:t>
            </a:r>
          </a:p>
          <a:p>
            <a:pPr marL="285750" indent="-285750">
              <a:buFont typeface="Arial" panose="020B0604020202020204" pitchFamily="34" charset="0"/>
              <a:buChar char="•"/>
            </a:pPr>
            <a:r>
              <a:rPr lang="en-US" sz="2000" dirty="0"/>
              <a:t>Results automatically sent to students</a:t>
            </a:r>
          </a:p>
          <a:p>
            <a:pPr marL="285750" indent="-285750">
              <a:buFont typeface="Arial" panose="020B0604020202020204" pitchFamily="34" charset="0"/>
              <a:buChar char="•"/>
            </a:pPr>
            <a:r>
              <a:rPr lang="en-US" sz="2000" dirty="0"/>
              <a:t>Academics very supportive</a:t>
            </a:r>
          </a:p>
        </p:txBody>
      </p:sp>
      <p:sp>
        <p:nvSpPr>
          <p:cNvPr id="9" name="Rectangle 8"/>
          <p:cNvSpPr/>
          <p:nvPr/>
        </p:nvSpPr>
        <p:spPr>
          <a:xfrm>
            <a:off x="350504" y="521231"/>
            <a:ext cx="3033331" cy="707886"/>
          </a:xfrm>
          <a:prstGeom prst="rect">
            <a:avLst/>
          </a:prstGeom>
        </p:spPr>
        <p:txBody>
          <a:bodyPr wrap="none">
            <a:spAutoFit/>
          </a:bodyPr>
          <a:lstStyle/>
          <a:p>
            <a:r>
              <a:rPr lang="en-AU" sz="4000" b="1" dirty="0">
                <a:solidFill>
                  <a:srgbClr val="0070C0"/>
                </a:solidFill>
                <a:effectLst>
                  <a:outerShdw blurRad="38100" dist="38100" dir="2700000" algn="tl">
                    <a:srgbClr val="000000">
                      <a:alpha val="43137"/>
                    </a:srgbClr>
                  </a:outerShdw>
                </a:effectLst>
              </a:rPr>
              <a:t>Grade Return</a:t>
            </a:r>
          </a:p>
        </p:txBody>
      </p:sp>
      <p:sp>
        <p:nvSpPr>
          <p:cNvPr id="10" name="TextBox 9"/>
          <p:cNvSpPr txBox="1"/>
          <p:nvPr/>
        </p:nvSpPr>
        <p:spPr>
          <a:xfrm>
            <a:off x="152400" y="6303818"/>
            <a:ext cx="581891" cy="457200"/>
          </a:xfrm>
          <a:prstGeom prst="rect">
            <a:avLst/>
          </a:prstGeom>
          <a:solidFill>
            <a:schemeClr val="accent1">
              <a:lumMod val="75000"/>
            </a:schemeClr>
          </a:solidFill>
        </p:spPr>
        <p:txBody>
          <a:bodyPr wrap="square" rtlCol="0">
            <a:spAutoFit/>
          </a:bodyPr>
          <a:lstStyle/>
          <a:p>
            <a:endParaRPr lang="en-AU" dirty="0"/>
          </a:p>
        </p:txBody>
      </p:sp>
    </p:spTree>
    <p:extLst>
      <p:ext uri="{BB962C8B-B14F-4D97-AF65-F5344CB8AC3E}">
        <p14:creationId xmlns:p14="http://schemas.microsoft.com/office/powerpoint/2010/main" val="2537799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331762" y="554971"/>
            <a:ext cx="11535982" cy="773708"/>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Autofit/>
          </a:bodyPr>
          <a:lstStyle>
            <a:lvl1pPr marL="0" marR="0" indent="0" algn="l" defTabSz="609585" rtl="0" latinLnBrk="0">
              <a:lnSpc>
                <a:spcPct val="100000"/>
              </a:lnSpc>
              <a:spcBef>
                <a:spcPts val="667"/>
              </a:spcBef>
              <a:spcAft>
                <a:spcPts val="0"/>
              </a:spcAft>
              <a:buClrTx/>
              <a:buSzTx/>
              <a:buFontTx/>
              <a:buNone/>
              <a:tabLst/>
              <a:defRPr sz="4133" b="1" i="0" u="none" strike="noStrike" cap="all" spc="0" baseline="0">
                <a:ln>
                  <a:noFill/>
                </a:ln>
                <a:solidFill>
                  <a:srgbClr val="0078C1"/>
                </a:solidFill>
                <a:uFillTx/>
                <a:latin typeface="Arial Narrow"/>
                <a:ea typeface="Futura Extra Black Condensed"/>
                <a:cs typeface="Arial Narrow"/>
                <a:sym typeface="Futura Extra Black Condensed"/>
              </a:defRPr>
            </a:lvl1pPr>
            <a:lvl2pPr marL="0" marR="0" indent="0" algn="ctr" defTabSz="609585" rtl="0" latinLnBrk="0">
              <a:lnSpc>
                <a:spcPct val="100000"/>
              </a:lnSpc>
              <a:spcBef>
                <a:spcPts val="0"/>
              </a:spcBef>
              <a:spcAft>
                <a:spcPts val="0"/>
              </a:spcAft>
              <a:buClrTx/>
              <a:buSzTx/>
              <a:buFontTx/>
              <a:buNone/>
              <a:tabLst/>
              <a:defRPr sz="6667" b="0" i="0" u="none" strike="noStrike" cap="all" spc="0" baseline="0">
                <a:ln>
                  <a:noFill/>
                </a:ln>
                <a:solidFill>
                  <a:srgbClr val="FFFFFF"/>
                </a:solidFill>
                <a:uFillTx/>
                <a:latin typeface="Futura Extra Black Condensed"/>
                <a:ea typeface="Futura Extra Black Condensed"/>
                <a:cs typeface="Futura Extra Black Condensed"/>
                <a:sym typeface="Futura Extra Black Condensed"/>
              </a:defRPr>
            </a:lvl2pPr>
            <a:lvl3pPr marL="0" marR="0" indent="0" algn="ctr" defTabSz="609585" rtl="0" latinLnBrk="0">
              <a:lnSpc>
                <a:spcPct val="100000"/>
              </a:lnSpc>
              <a:spcBef>
                <a:spcPts val="0"/>
              </a:spcBef>
              <a:spcAft>
                <a:spcPts val="0"/>
              </a:spcAft>
              <a:buClrTx/>
              <a:buSzTx/>
              <a:buFontTx/>
              <a:buNone/>
              <a:tabLst/>
              <a:defRPr sz="6667" b="0" i="0" u="none" strike="noStrike" cap="all" spc="0" baseline="0">
                <a:ln>
                  <a:noFill/>
                </a:ln>
                <a:solidFill>
                  <a:srgbClr val="FFFFFF"/>
                </a:solidFill>
                <a:uFillTx/>
                <a:latin typeface="Futura Extra Black Condensed"/>
                <a:ea typeface="Futura Extra Black Condensed"/>
                <a:cs typeface="Futura Extra Black Condensed"/>
                <a:sym typeface="Futura Extra Black Condensed"/>
              </a:defRPr>
            </a:lvl3pPr>
            <a:lvl4pPr marL="0" marR="0" indent="0" algn="ctr" defTabSz="609585" rtl="0" latinLnBrk="0">
              <a:lnSpc>
                <a:spcPct val="100000"/>
              </a:lnSpc>
              <a:spcBef>
                <a:spcPts val="0"/>
              </a:spcBef>
              <a:spcAft>
                <a:spcPts val="0"/>
              </a:spcAft>
              <a:buClrTx/>
              <a:buSzTx/>
              <a:buFontTx/>
              <a:buNone/>
              <a:tabLst/>
              <a:defRPr sz="6667" b="0" i="0" u="none" strike="noStrike" cap="all" spc="0" baseline="0">
                <a:ln>
                  <a:noFill/>
                </a:ln>
                <a:solidFill>
                  <a:srgbClr val="FFFFFF"/>
                </a:solidFill>
                <a:uFillTx/>
                <a:latin typeface="Futura Extra Black Condensed"/>
                <a:ea typeface="Futura Extra Black Condensed"/>
                <a:cs typeface="Futura Extra Black Condensed"/>
                <a:sym typeface="Futura Extra Black Condensed"/>
              </a:defRPr>
            </a:lvl4pPr>
            <a:lvl5pPr marL="0" marR="0" indent="0" algn="ctr" defTabSz="609585" rtl="0" latinLnBrk="0">
              <a:lnSpc>
                <a:spcPct val="100000"/>
              </a:lnSpc>
              <a:spcBef>
                <a:spcPts val="0"/>
              </a:spcBef>
              <a:spcAft>
                <a:spcPts val="0"/>
              </a:spcAft>
              <a:buClrTx/>
              <a:buSzTx/>
              <a:buFontTx/>
              <a:buNone/>
              <a:tabLst/>
              <a:defRPr sz="6667" b="0" i="0" u="none" strike="noStrike" cap="all" spc="0" baseline="0">
                <a:ln>
                  <a:noFill/>
                </a:ln>
                <a:solidFill>
                  <a:srgbClr val="FFFFFF"/>
                </a:solidFill>
                <a:uFillTx/>
                <a:latin typeface="Futura Extra Black Condensed"/>
                <a:ea typeface="Futura Extra Black Condensed"/>
                <a:cs typeface="Futura Extra Black Condensed"/>
                <a:sym typeface="Futura Extra Black Condensed"/>
              </a:defRPr>
            </a:lvl5pPr>
            <a:lvl6pPr marL="0" marR="0" indent="0" algn="ctr" defTabSz="609585" rtl="0" latinLnBrk="0">
              <a:lnSpc>
                <a:spcPct val="100000"/>
              </a:lnSpc>
              <a:spcBef>
                <a:spcPts val="0"/>
              </a:spcBef>
              <a:spcAft>
                <a:spcPts val="0"/>
              </a:spcAft>
              <a:buClrTx/>
              <a:buSzTx/>
              <a:buFontTx/>
              <a:buNone/>
              <a:tabLst/>
              <a:defRPr sz="6667" b="0" i="0" u="none" strike="noStrike" cap="all" spc="0" baseline="0">
                <a:ln>
                  <a:noFill/>
                </a:ln>
                <a:solidFill>
                  <a:srgbClr val="FFFFFF"/>
                </a:solidFill>
                <a:uFillTx/>
                <a:latin typeface="Futura Extra Black Condensed"/>
                <a:ea typeface="Futura Extra Black Condensed"/>
                <a:cs typeface="Futura Extra Black Condensed"/>
                <a:sym typeface="Futura Extra Black Condensed"/>
              </a:defRPr>
            </a:lvl6pPr>
            <a:lvl7pPr marL="0" marR="0" indent="0" algn="ctr" defTabSz="609585" rtl="0" latinLnBrk="0">
              <a:lnSpc>
                <a:spcPct val="100000"/>
              </a:lnSpc>
              <a:spcBef>
                <a:spcPts val="0"/>
              </a:spcBef>
              <a:spcAft>
                <a:spcPts val="0"/>
              </a:spcAft>
              <a:buClrTx/>
              <a:buSzTx/>
              <a:buFontTx/>
              <a:buNone/>
              <a:tabLst/>
              <a:defRPr sz="6667" b="0" i="0" u="none" strike="noStrike" cap="all" spc="0" baseline="0">
                <a:ln>
                  <a:noFill/>
                </a:ln>
                <a:solidFill>
                  <a:srgbClr val="FFFFFF"/>
                </a:solidFill>
                <a:uFillTx/>
                <a:latin typeface="Futura Extra Black Condensed"/>
                <a:ea typeface="Futura Extra Black Condensed"/>
                <a:cs typeface="Futura Extra Black Condensed"/>
                <a:sym typeface="Futura Extra Black Condensed"/>
              </a:defRPr>
            </a:lvl7pPr>
            <a:lvl8pPr marL="0" marR="0" indent="0" algn="ctr" defTabSz="609585" rtl="0" latinLnBrk="0">
              <a:lnSpc>
                <a:spcPct val="100000"/>
              </a:lnSpc>
              <a:spcBef>
                <a:spcPts val="0"/>
              </a:spcBef>
              <a:spcAft>
                <a:spcPts val="0"/>
              </a:spcAft>
              <a:buClrTx/>
              <a:buSzTx/>
              <a:buFontTx/>
              <a:buNone/>
              <a:tabLst/>
              <a:defRPr sz="6667" b="0" i="0" u="none" strike="noStrike" cap="all" spc="0" baseline="0">
                <a:ln>
                  <a:noFill/>
                </a:ln>
                <a:solidFill>
                  <a:srgbClr val="FFFFFF"/>
                </a:solidFill>
                <a:uFillTx/>
                <a:latin typeface="Futura Extra Black Condensed"/>
                <a:ea typeface="Futura Extra Black Condensed"/>
                <a:cs typeface="Futura Extra Black Condensed"/>
                <a:sym typeface="Futura Extra Black Condensed"/>
              </a:defRPr>
            </a:lvl8pPr>
            <a:lvl9pPr marL="0" marR="0" indent="0" algn="ctr" defTabSz="609585" rtl="0" latinLnBrk="0">
              <a:lnSpc>
                <a:spcPct val="100000"/>
              </a:lnSpc>
              <a:spcBef>
                <a:spcPts val="0"/>
              </a:spcBef>
              <a:spcAft>
                <a:spcPts val="0"/>
              </a:spcAft>
              <a:buClrTx/>
              <a:buSzTx/>
              <a:buFontTx/>
              <a:buNone/>
              <a:tabLst/>
              <a:defRPr sz="6667" b="0" i="0" u="none" strike="noStrike" cap="all" spc="0" baseline="0">
                <a:ln>
                  <a:noFill/>
                </a:ln>
                <a:solidFill>
                  <a:srgbClr val="FFFFFF"/>
                </a:solidFill>
                <a:uFillTx/>
                <a:latin typeface="Futura Extra Black Condensed"/>
                <a:ea typeface="Futura Extra Black Condensed"/>
                <a:cs typeface="Futura Extra Black Condensed"/>
                <a:sym typeface="Futura Extra Black Condensed"/>
              </a:defRPr>
            </a:lvl9pPr>
          </a:lstStyle>
          <a:p>
            <a:pPr marL="0" marR="0" lvl="0" indent="0" algn="l" defTabSz="609585" rtl="0" eaLnBrk="1" fontAlgn="auto" latinLnBrk="0" hangingPunct="1">
              <a:lnSpc>
                <a:spcPct val="100000"/>
              </a:lnSpc>
              <a:spcBef>
                <a:spcPts val="667"/>
              </a:spcBef>
              <a:spcAft>
                <a:spcPts val="0"/>
              </a:spcAft>
              <a:buClrTx/>
              <a:buSzTx/>
              <a:buFontTx/>
              <a:buNone/>
              <a:tabLst/>
              <a:defRPr/>
            </a:pPr>
            <a:r>
              <a:rPr kumimoji="0" lang="en-AU" sz="4000" b="1" i="0" u="none" strike="noStrike" kern="0" cap="all" spc="0" normalizeH="0" baseline="0" noProof="0" dirty="0">
                <a:ln>
                  <a:noFill/>
                </a:ln>
                <a:solidFill>
                  <a:srgbClr val="0078C1"/>
                </a:solidFill>
                <a:effectLst/>
                <a:uLnTx/>
                <a:uFillTx/>
                <a:latin typeface="Arial" panose="020B0604020202020204" pitchFamily="34" charset="0"/>
                <a:cs typeface="Arial" panose="020B0604020202020204" pitchFamily="34" charset="0"/>
                <a:sym typeface="Futura Extra Black Condensed"/>
              </a:rPr>
              <a:t>The Victoria university block model</a:t>
            </a:r>
          </a:p>
        </p:txBody>
      </p:sp>
      <p:sp>
        <p:nvSpPr>
          <p:cNvPr id="8" name="TextBox 7"/>
          <p:cNvSpPr txBox="1"/>
          <p:nvPr/>
        </p:nvSpPr>
        <p:spPr>
          <a:xfrm>
            <a:off x="331762" y="2514112"/>
            <a:ext cx="5750767"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457200" rtl="0" eaLnBrk="1" fontAlgn="auto" latinLnBrk="0" hangingPunct="0">
              <a:lnSpc>
                <a:spcPct val="100000"/>
              </a:lnSpc>
              <a:spcBef>
                <a:spcPts val="0"/>
              </a:spcBef>
              <a:spcAft>
                <a:spcPts val="0"/>
              </a:spcAft>
              <a:buClrTx/>
              <a:buSzTx/>
              <a:buFontTx/>
              <a:buNone/>
              <a:tabLst/>
              <a:defRPr/>
            </a:pPr>
            <a:r>
              <a:rPr lang="en-AU" sz="2400" b="1" dirty="0">
                <a:solidFill>
                  <a:srgbClr val="000000"/>
                </a:solidFill>
                <a:latin typeface="Arial" panose="020B0604020202020204" pitchFamily="34" charset="0"/>
                <a:ea typeface="+mj-ea"/>
                <a:cs typeface="Arial" panose="020B0604020202020204" pitchFamily="34" charset="0"/>
                <a:sym typeface="Arial"/>
              </a:rPr>
              <a:t>22 August 2018</a:t>
            </a:r>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410376" y="3297002"/>
            <a:ext cx="5152568" cy="3114935"/>
          </a:xfrm>
          <a:prstGeom prst="rect">
            <a:avLst/>
          </a:prstGeom>
        </p:spPr>
      </p:pic>
      <p:pic>
        <p:nvPicPr>
          <p:cNvPr id="3" name="Picture 2"/>
          <p:cNvPicPr>
            <a:picLocks noChangeAspect="1"/>
          </p:cNvPicPr>
          <p:nvPr/>
        </p:nvPicPr>
        <p:blipFill>
          <a:blip r:embed="rId4"/>
          <a:stretch>
            <a:fillRect/>
          </a:stretch>
        </p:blipFill>
        <p:spPr>
          <a:xfrm>
            <a:off x="6282180" y="1762151"/>
            <a:ext cx="4998329" cy="1293984"/>
          </a:xfrm>
          <a:prstGeom prst="rect">
            <a:avLst/>
          </a:prstGeom>
        </p:spPr>
      </p:pic>
      <p:pic>
        <p:nvPicPr>
          <p:cNvPr id="4" name="Picture 3"/>
          <p:cNvPicPr>
            <a:picLocks noChangeAspect="1"/>
          </p:cNvPicPr>
          <p:nvPr/>
        </p:nvPicPr>
        <p:blipFill rotWithShape="1">
          <a:blip r:embed="rId5" cstate="email">
            <a:extLst>
              <a:ext uri="{28A0092B-C50C-407E-A947-70E740481C1C}">
                <a14:useLocalDpi xmlns:a14="http://schemas.microsoft.com/office/drawing/2010/main"/>
              </a:ext>
            </a:extLst>
          </a:blip>
          <a:srcRect t="4104"/>
          <a:stretch/>
        </p:blipFill>
        <p:spPr>
          <a:xfrm>
            <a:off x="253104" y="3155677"/>
            <a:ext cx="5572970" cy="2684684"/>
          </a:xfrm>
          <a:prstGeom prst="rect">
            <a:avLst/>
          </a:prstGeom>
        </p:spPr>
      </p:pic>
      <p:pic>
        <p:nvPicPr>
          <p:cNvPr id="6" name="Picture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64205" y="1835039"/>
            <a:ext cx="5174711" cy="679073"/>
          </a:xfrm>
          <a:prstGeom prst="rect">
            <a:avLst/>
          </a:prstGeom>
        </p:spPr>
      </p:pic>
    </p:spTree>
    <p:extLst>
      <p:ext uri="{BB962C8B-B14F-4D97-AF65-F5344CB8AC3E}">
        <p14:creationId xmlns:p14="http://schemas.microsoft.com/office/powerpoint/2010/main" val="19719961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3CC15-B668-B24E-A774-D78CFE3D2186}"/>
              </a:ext>
            </a:extLst>
          </p:cNvPr>
          <p:cNvSpPr>
            <a:spLocks noGrp="1"/>
          </p:cNvSpPr>
          <p:nvPr>
            <p:ph type="title"/>
          </p:nvPr>
        </p:nvSpPr>
        <p:spPr/>
        <p:txBody>
          <a:bodyPr/>
          <a:lstStyle/>
          <a:p>
            <a:r>
              <a:rPr lang="en-US" dirty="0"/>
              <a:t>RESULTS - FYC 2018 all students</a:t>
            </a:r>
          </a:p>
        </p:txBody>
      </p:sp>
      <p:graphicFrame>
        <p:nvGraphicFramePr>
          <p:cNvPr id="4" name="Content Placeholder 3">
            <a:extLst>
              <a:ext uri="{FF2B5EF4-FFF2-40B4-BE49-F238E27FC236}">
                <a16:creationId xmlns:a16="http://schemas.microsoft.com/office/drawing/2014/main" id="{52FA0A3B-4F9D-9B43-831B-1187ABD77175}"/>
              </a:ext>
            </a:extLst>
          </p:cNvPr>
          <p:cNvGraphicFramePr>
            <a:graphicFrameLocks noGrp="1"/>
          </p:cNvGraphicFramePr>
          <p:nvPr>
            <p:ph idx="1"/>
            <p:extLst/>
          </p:nvPr>
        </p:nvGraphicFramePr>
        <p:xfrm>
          <a:off x="609600" y="514350"/>
          <a:ext cx="10744200" cy="6172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158427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0" y="2967335"/>
            <a:ext cx="6096000" cy="1200329"/>
          </a:xfrm>
          <a:prstGeom prst="rect">
            <a:avLst/>
          </a:prstGeom>
        </p:spPr>
        <p:txBody>
          <a:bodyPr>
            <a:spAutoFit/>
          </a:bodyPr>
          <a:lstStyle/>
          <a:p>
            <a:r>
              <a:rPr lang="en-AU" dirty="0">
                <a:hlinkClick r:id="rId4"/>
              </a:rPr>
              <a:t>https://kit.vu.edu.au/team/ts/pdm/fym/Data%20and%20Presentations/TheFirstOfTheFirstMeetTheFirstToUndertakeOurFirstYearModel.mp4</a:t>
            </a:r>
            <a:endParaRPr lang="en-AU" dirty="0"/>
          </a:p>
          <a:p>
            <a:endParaRPr lang="en-AU" dirty="0"/>
          </a:p>
        </p:txBody>
      </p:sp>
      <p:pic>
        <p:nvPicPr>
          <p:cNvPr id="3" name="TheFirstOfTheFirstMeetTheFirstToUndertakeOurFirstYearModel">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733551" y="314230"/>
            <a:ext cx="8877300" cy="4989826"/>
          </a:xfrm>
          <a:prstGeom prst="rect">
            <a:avLst/>
          </a:prstGeom>
        </p:spPr>
      </p:pic>
    </p:spTree>
    <p:extLst>
      <p:ext uri="{BB962C8B-B14F-4D97-AF65-F5344CB8AC3E}">
        <p14:creationId xmlns:p14="http://schemas.microsoft.com/office/powerpoint/2010/main" val="12135221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57592" y="1066553"/>
            <a:ext cx="10058400" cy="5029200"/>
          </a:xfrm>
          <a:prstGeom prst="rect">
            <a:avLst/>
          </a:prstGeom>
        </p:spPr>
      </p:pic>
      <p:sp>
        <p:nvSpPr>
          <p:cNvPr id="2" name="TextBox 1"/>
          <p:cNvSpPr txBox="1"/>
          <p:nvPr/>
        </p:nvSpPr>
        <p:spPr>
          <a:xfrm>
            <a:off x="0" y="6359236"/>
            <a:ext cx="775855" cy="369332"/>
          </a:xfrm>
          <a:prstGeom prst="rect">
            <a:avLst/>
          </a:prstGeom>
          <a:solidFill>
            <a:schemeClr val="accent1">
              <a:lumMod val="75000"/>
            </a:schemeClr>
          </a:solidFill>
        </p:spPr>
        <p:txBody>
          <a:bodyPr wrap="square" rtlCol="0">
            <a:spAutoFit/>
          </a:bodyPr>
          <a:lstStyle/>
          <a:p>
            <a:endParaRPr lang="en-AU" dirty="0"/>
          </a:p>
        </p:txBody>
      </p:sp>
    </p:spTree>
    <p:extLst>
      <p:ext uri="{BB962C8B-B14F-4D97-AF65-F5344CB8AC3E}">
        <p14:creationId xmlns:p14="http://schemas.microsoft.com/office/powerpoint/2010/main" val="3276758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263CB-8051-DD4E-AFD7-823423C44A83}"/>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3A1DFA4F-3713-8345-9C53-D4983A0DFF6C}"/>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2C9F5C8E-F52C-9E42-A466-8218A3AF3E0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50" y="0"/>
            <a:ext cx="12179300" cy="6858000"/>
          </a:xfrm>
          <a:prstGeom prst="rect">
            <a:avLst/>
          </a:prstGeom>
        </p:spPr>
      </p:pic>
      <p:sp>
        <p:nvSpPr>
          <p:cNvPr id="6" name="TextBox 5">
            <a:extLst>
              <a:ext uri="{FF2B5EF4-FFF2-40B4-BE49-F238E27FC236}">
                <a16:creationId xmlns:a16="http://schemas.microsoft.com/office/drawing/2014/main" id="{10F5F8AD-886B-1844-B0E8-C9387D036800}"/>
              </a:ext>
            </a:extLst>
          </p:cNvPr>
          <p:cNvSpPr txBox="1"/>
          <p:nvPr/>
        </p:nvSpPr>
        <p:spPr>
          <a:xfrm>
            <a:off x="1034603" y="3108960"/>
            <a:ext cx="10122794" cy="430887"/>
          </a:xfrm>
          <a:prstGeom prst="rect">
            <a:avLst/>
          </a:prstGeom>
          <a:noFill/>
        </p:spPr>
        <p:txBody>
          <a:bodyPr wrap="square" rtlCol="0">
            <a:spAutoFit/>
          </a:bodyPr>
          <a:lstStyle/>
          <a:p>
            <a:pPr algn="ctr"/>
            <a:r>
              <a:rPr lang="en-US" sz="2200" dirty="0">
                <a:solidFill>
                  <a:schemeClr val="bg1"/>
                </a:solidFill>
              </a:rPr>
              <a:t>Video content removed due to file size restrictions</a:t>
            </a:r>
          </a:p>
        </p:txBody>
      </p:sp>
    </p:spTree>
    <p:extLst>
      <p:ext uri="{BB962C8B-B14F-4D97-AF65-F5344CB8AC3E}">
        <p14:creationId xmlns:p14="http://schemas.microsoft.com/office/powerpoint/2010/main" val="1806784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17418"/>
            <a:ext cx="12192000" cy="6858000"/>
          </a:xfrm>
          <a:prstGeom prst="rect">
            <a:avLst/>
          </a:prstGeom>
        </p:spPr>
      </p:pic>
      <p:sp>
        <p:nvSpPr>
          <p:cNvPr id="4" name="TextBox 3"/>
          <p:cNvSpPr txBox="1"/>
          <p:nvPr/>
        </p:nvSpPr>
        <p:spPr>
          <a:xfrm>
            <a:off x="7768890" y="769161"/>
            <a:ext cx="5120640" cy="1446550"/>
          </a:xfrm>
          <a:prstGeom prst="rect">
            <a:avLst/>
          </a:prstGeom>
          <a:noFill/>
        </p:spPr>
        <p:txBody>
          <a:bodyPr wrap="square" rtlCol="0">
            <a:spAutoFit/>
          </a:bodyPr>
          <a:lstStyle/>
          <a:p>
            <a:r>
              <a:rPr lang="en-AU" sz="8800" dirty="0">
                <a:solidFill>
                  <a:schemeClr val="bg1"/>
                </a:solidFill>
                <a:effectLst>
                  <a:outerShdw blurRad="38100" dist="38100" dir="2700000" algn="tl">
                    <a:srgbClr val="000000">
                      <a:alpha val="43137"/>
                    </a:srgbClr>
                  </a:outerShdw>
                </a:effectLst>
                <a:latin typeface="Arial Black" panose="020B0A04020102020204" pitchFamily="34" charset="0"/>
              </a:rPr>
              <a:t>WHY?</a:t>
            </a:r>
          </a:p>
        </p:txBody>
      </p:sp>
    </p:spTree>
    <p:extLst>
      <p:ext uri="{BB962C8B-B14F-4D97-AF65-F5344CB8AC3E}">
        <p14:creationId xmlns:p14="http://schemas.microsoft.com/office/powerpoint/2010/main" val="15569988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4" name="Rectangle 3"/>
          <p:cNvSpPr/>
          <p:nvPr/>
        </p:nvSpPr>
        <p:spPr>
          <a:xfrm>
            <a:off x="2216426" y="1287621"/>
            <a:ext cx="7653131" cy="3785652"/>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Calibri" panose="020F0502020204030204"/>
                <a:ea typeface="+mn-ea"/>
                <a:cs typeface="+mn-cs"/>
              </a:rPr>
              <a:t>“If you always do what you’ve always done,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Calibri" panose="020F0502020204030204"/>
                <a:ea typeface="+mn-ea"/>
                <a:cs typeface="+mn-cs"/>
              </a:rPr>
              <a:t>y</a:t>
            </a:r>
            <a:r>
              <a:rPr kumimoji="0" lang="en-US" sz="6000" b="1" i="0" u="none" strike="noStrike" kern="1200" cap="none" spc="0" normalizeH="0" baseline="0" noProof="0" dirty="0" err="1">
                <a:ln w="0"/>
                <a:solidFill>
                  <a:prstClr val="white"/>
                </a:solidFill>
                <a:effectLst>
                  <a:outerShdw blurRad="38100" dist="19050" dir="2700000" algn="tl" rotWithShape="0">
                    <a:prstClr val="black">
                      <a:alpha val="40000"/>
                    </a:prstClr>
                  </a:outerShdw>
                </a:effectLst>
                <a:uLnTx/>
                <a:uFillTx/>
                <a:latin typeface="Calibri" panose="020F0502020204030204"/>
                <a:ea typeface="+mn-ea"/>
                <a:cs typeface="+mn-cs"/>
              </a:rPr>
              <a:t>ou’ll</a:t>
            </a:r>
            <a:r>
              <a:rPr kumimoji="0" lang="en-US" sz="60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Calibri" panose="020F0502020204030204"/>
                <a:ea typeface="+mn-ea"/>
                <a:cs typeface="+mn-cs"/>
              </a:rPr>
              <a:t> always get what you’ve always got”</a:t>
            </a:r>
          </a:p>
        </p:txBody>
      </p:sp>
      <p:sp>
        <p:nvSpPr>
          <p:cNvPr id="5" name="TextBox 4"/>
          <p:cNvSpPr txBox="1"/>
          <p:nvPr/>
        </p:nvSpPr>
        <p:spPr>
          <a:xfrm>
            <a:off x="8428382" y="5565913"/>
            <a:ext cx="255435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3200" b="1" i="0" u="none" strike="noStrike" kern="1200" cap="none" spc="0" normalizeH="0" baseline="0" noProof="0" dirty="0">
                <a:ln>
                  <a:noFill/>
                </a:ln>
                <a:solidFill>
                  <a:prstClr val="white"/>
                </a:solidFill>
                <a:effectLst/>
                <a:uLnTx/>
                <a:uFillTx/>
                <a:latin typeface="Calibri" panose="020F0502020204030204"/>
                <a:ea typeface="+mn-ea"/>
                <a:cs typeface="+mn-cs"/>
              </a:rPr>
              <a:t>Henry Ford</a:t>
            </a:r>
          </a:p>
        </p:txBody>
      </p:sp>
    </p:spTree>
    <p:extLst>
      <p:ext uri="{BB962C8B-B14F-4D97-AF65-F5344CB8AC3E}">
        <p14:creationId xmlns:p14="http://schemas.microsoft.com/office/powerpoint/2010/main" val="34060400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19747" y="-168564"/>
            <a:ext cx="13158356" cy="7509163"/>
          </a:xfrm>
          <a:prstGeom prst="rect">
            <a:avLst/>
          </a:prstGeom>
          <a:solidFill>
            <a:schemeClr val="accent1"/>
          </a:solidFill>
        </p:spPr>
      </p:pic>
      <p:sp>
        <p:nvSpPr>
          <p:cNvPr id="2" name="Rectangle 1"/>
          <p:cNvSpPr/>
          <p:nvPr/>
        </p:nvSpPr>
        <p:spPr>
          <a:xfrm>
            <a:off x="6567055" y="-168564"/>
            <a:ext cx="5624945" cy="7232749"/>
          </a:xfrm>
          <a:prstGeom prst="rect">
            <a:avLst/>
          </a:prstGeom>
          <a:solidFill>
            <a:schemeClr val="bg1"/>
          </a:solidFill>
        </p:spPr>
        <p:txBody>
          <a:bodyPr wrap="square">
            <a:spAutoFit/>
          </a:bodyPr>
          <a:lstStyle/>
          <a:p>
            <a:pPr lvl="1"/>
            <a:endParaRPr lang="en-US" sz="2800" dirty="0">
              <a:effectLst>
                <a:outerShdw blurRad="38100" dist="38100" dir="2700000" algn="tl">
                  <a:srgbClr val="000000">
                    <a:alpha val="43137"/>
                  </a:srgbClr>
                </a:outerShdw>
              </a:effectLst>
            </a:endParaRPr>
          </a:p>
          <a:p>
            <a:pPr lvl="1"/>
            <a:endParaRPr lang="en-US" sz="3200" dirty="0">
              <a:effectLst>
                <a:outerShdw blurRad="38100" dist="38100" dir="2700000" algn="tl">
                  <a:srgbClr val="000000">
                    <a:alpha val="43137"/>
                  </a:srgbClr>
                </a:outerShdw>
              </a:effectLst>
            </a:endParaRPr>
          </a:p>
          <a:p>
            <a:pPr lvl="1"/>
            <a:r>
              <a:rPr lang="en-US" sz="3200" dirty="0">
                <a:latin typeface="Arial Narrow" panose="020B0606020202030204" pitchFamily="34" charset="0"/>
              </a:rPr>
              <a:t>How do we enact a whole, systematically-managed, vision for the FYE that is truly student focused and is indeed greater than the sum of its many parts … </a:t>
            </a:r>
          </a:p>
          <a:p>
            <a:pPr lvl="1"/>
            <a:r>
              <a:rPr lang="en-US" sz="3200" dirty="0">
                <a:latin typeface="Arial Narrow" panose="020B0606020202030204" pitchFamily="34" charset="0"/>
              </a:rPr>
              <a:t>an enduring FYE culture as </a:t>
            </a:r>
          </a:p>
          <a:p>
            <a:pPr lvl="1"/>
            <a:r>
              <a:rPr lang="en-US" sz="3200" dirty="0">
                <a:latin typeface="Arial Narrow" panose="020B0606020202030204" pitchFamily="34" charset="0"/>
              </a:rPr>
              <a:t>an institutional priority </a:t>
            </a:r>
          </a:p>
          <a:p>
            <a:pPr lvl="1"/>
            <a:r>
              <a:rPr lang="en-US" sz="3200" dirty="0">
                <a:latin typeface="Arial Narrow" panose="020B0606020202030204" pitchFamily="34" charset="0"/>
              </a:rPr>
              <a:t>that is, both in rhetoric and </a:t>
            </a:r>
          </a:p>
          <a:p>
            <a:pPr lvl="1"/>
            <a:r>
              <a:rPr lang="en-US" sz="3200" dirty="0">
                <a:latin typeface="Arial Narrow" panose="020B0606020202030204" pitchFamily="34" charset="0"/>
              </a:rPr>
              <a:t>reality, </a:t>
            </a:r>
            <a:r>
              <a:rPr lang="en-AU" sz="3200" dirty="0">
                <a:latin typeface="Arial Narrow" panose="020B0606020202030204" pitchFamily="34" charset="0"/>
              </a:rPr>
              <a:t>‘everybody’s business’?</a:t>
            </a:r>
          </a:p>
          <a:p>
            <a:pPr lvl="1"/>
            <a:endParaRPr lang="en-AU" sz="3200" dirty="0">
              <a:latin typeface="Arial Narrow" panose="020B0606020202030204" pitchFamily="34" charset="0"/>
            </a:endParaRPr>
          </a:p>
          <a:p>
            <a:pPr lvl="8"/>
            <a:r>
              <a:rPr lang="en-AU" sz="2800" dirty="0" err="1">
                <a:effectLst>
                  <a:outerShdw blurRad="38100" dist="38100" dir="2700000" algn="tl">
                    <a:srgbClr val="000000">
                      <a:alpha val="43137"/>
                    </a:srgbClr>
                  </a:outerShdw>
                </a:effectLst>
              </a:rPr>
              <a:t>Kift</a:t>
            </a:r>
            <a:r>
              <a:rPr lang="en-AU" sz="2800" dirty="0">
                <a:effectLst>
                  <a:outerShdw blurRad="38100" dist="38100" dir="2700000" algn="tl">
                    <a:srgbClr val="000000">
                      <a:alpha val="43137"/>
                    </a:srgbClr>
                  </a:outerShdw>
                </a:effectLst>
              </a:rPr>
              <a:t>, 2008</a:t>
            </a:r>
          </a:p>
          <a:p>
            <a:pPr lvl="1"/>
            <a:endParaRPr lang="en-AU" sz="2800" dirty="0">
              <a:effectLst>
                <a:outerShdw blurRad="38100" dist="38100" dir="2700000" algn="tl">
                  <a:srgbClr val="000000">
                    <a:alpha val="43137"/>
                  </a:srgbClr>
                </a:outerShdw>
              </a:effectLst>
            </a:endParaRPr>
          </a:p>
          <a:p>
            <a:pPr lvl="1"/>
            <a:endParaRPr lang="en-AU" sz="28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404781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90524"/>
            <a:ext cx="7069309" cy="6467475"/>
          </a:xfrm>
          <a:prstGeom prst="rect">
            <a:avLst/>
          </a:prstGeom>
        </p:spPr>
      </p:pic>
      <p:sp>
        <p:nvSpPr>
          <p:cNvPr id="3" name="TextBox 2"/>
          <p:cNvSpPr txBox="1"/>
          <p:nvPr/>
        </p:nvSpPr>
        <p:spPr>
          <a:xfrm>
            <a:off x="7069309" y="291341"/>
            <a:ext cx="5221246" cy="5909310"/>
          </a:xfrm>
          <a:prstGeom prst="rect">
            <a:avLst/>
          </a:prstGeom>
          <a:noFill/>
        </p:spPr>
        <p:txBody>
          <a:bodyPr wrap="square" rtlCol="0">
            <a:spAutoFit/>
          </a:bodyPr>
          <a:lstStyle/>
          <a:p>
            <a:pPr lvl="1"/>
            <a:r>
              <a:rPr lang="en-AU" sz="5400" dirty="0">
                <a:solidFill>
                  <a:schemeClr val="tx1">
                    <a:lumMod val="85000"/>
                    <a:lumOff val="15000"/>
                  </a:schemeClr>
                </a:solidFill>
              </a:rPr>
              <a:t>We needed something </a:t>
            </a:r>
            <a:r>
              <a:rPr lang="en-AU" sz="5400" b="1" dirty="0">
                <a:solidFill>
                  <a:srgbClr val="00B050"/>
                </a:solidFill>
                <a:effectLst>
                  <a:outerShdw blurRad="38100" dist="38100" dir="2700000" algn="tl">
                    <a:srgbClr val="000000">
                      <a:alpha val="43137"/>
                    </a:srgbClr>
                  </a:outerShdw>
                </a:effectLst>
              </a:rPr>
              <a:t>different</a:t>
            </a:r>
            <a:r>
              <a:rPr lang="en-AU" sz="5400" dirty="0">
                <a:solidFill>
                  <a:srgbClr val="00B050"/>
                </a:solidFill>
              </a:rPr>
              <a:t> </a:t>
            </a:r>
            <a:r>
              <a:rPr lang="en-AU" sz="5400" dirty="0">
                <a:solidFill>
                  <a:schemeClr val="tx1">
                    <a:lumMod val="85000"/>
                    <a:lumOff val="15000"/>
                  </a:schemeClr>
                </a:solidFill>
              </a:rPr>
              <a:t>to capture the hearts and minds of our stakeholders</a:t>
            </a:r>
          </a:p>
        </p:txBody>
      </p:sp>
    </p:spTree>
    <p:extLst>
      <p:ext uri="{BB962C8B-B14F-4D97-AF65-F5344CB8AC3E}">
        <p14:creationId xmlns:p14="http://schemas.microsoft.com/office/powerpoint/2010/main" val="3366383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35236" y="404255"/>
            <a:ext cx="8369300" cy="4470400"/>
          </a:xfrm>
          <a:prstGeom prst="rect">
            <a:avLst/>
          </a:prstGeom>
        </p:spPr>
      </p:pic>
      <p:sp>
        <p:nvSpPr>
          <p:cNvPr id="2" name="Rectangle 1"/>
          <p:cNvSpPr/>
          <p:nvPr/>
        </p:nvSpPr>
        <p:spPr>
          <a:xfrm>
            <a:off x="1733292" y="5103674"/>
            <a:ext cx="9241632" cy="175432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800" b="1" i="0" u="none" strike="noStrike" kern="1200" cap="none" spc="0" normalizeH="0" baseline="0" noProof="0" dirty="0">
                <a:ln>
                  <a:noFill/>
                </a:ln>
                <a:solidFill>
                  <a:srgbClr val="0070C0"/>
                </a:solidFill>
                <a:effectLst/>
                <a:uLnTx/>
                <a:uFillTx/>
                <a:latin typeface="Calibri" panose="020F0502020204030204"/>
                <a:ea typeface="+mn-ea"/>
                <a:cs typeface="+mn-cs"/>
              </a:rPr>
              <a:t>WORTH WATCHING: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Dr David Helfand at </a:t>
            </a:r>
            <a:r>
              <a:rPr kumimoji="0" lang="en-AU" sz="1800" b="0" i="0" u="none" strike="noStrike" kern="1200" cap="none" spc="0" normalizeH="0" baseline="0" noProof="0" dirty="0" err="1">
                <a:ln>
                  <a:noFill/>
                </a:ln>
                <a:solidFill>
                  <a:prstClr val="black"/>
                </a:solidFill>
                <a:effectLst/>
                <a:uLnTx/>
                <a:uFillTx/>
                <a:latin typeface="Calibri" panose="020F0502020204030204"/>
                <a:ea typeface="+mn-ea"/>
                <a:cs typeface="+mn-cs"/>
              </a:rPr>
              <a:t>TEDxWestVancouverED</a:t>
            </a:r>
            <a:endPar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Designing A University for the New </a:t>
            </a:r>
            <a:r>
              <a:rPr kumimoji="0" lang="en-AU" sz="1800" b="0" i="0" u="none" strike="noStrike" kern="1200" cap="none" spc="0" normalizeH="0" baseline="0" noProof="0" dirty="0" err="1">
                <a:ln>
                  <a:noFill/>
                </a:ln>
                <a:solidFill>
                  <a:prstClr val="black"/>
                </a:solidFill>
                <a:effectLst/>
                <a:uLnTx/>
                <a:uFillTx/>
                <a:latin typeface="Calibri" panose="020F0502020204030204"/>
                <a:ea typeface="+mn-ea"/>
                <a:cs typeface="+mn-cs"/>
              </a:rPr>
              <a:t>Millenium</a:t>
            </a: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4"/>
              </a:rPr>
              <a:t>https://www.youtube.com/watch?v=DZQe73IXZtU</a:t>
            </a:r>
            <a:endPar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Dr David Helfand Interview </a:t>
            </a: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5"/>
              </a:rPr>
              <a:t>https://www.youtube.com/watch?v=ugBoJQBNL0A</a:t>
            </a:r>
            <a:endPar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4730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1600112" y="2834107"/>
            <a:ext cx="5572703" cy="2372479"/>
          </a:xfrm>
          <a:prstGeom prst="rect">
            <a:avLst/>
          </a:prstGeom>
        </p:spPr>
      </p:pic>
      <p:sp>
        <p:nvSpPr>
          <p:cNvPr id="5" name="TextBox 4"/>
          <p:cNvSpPr txBox="1"/>
          <p:nvPr/>
        </p:nvSpPr>
        <p:spPr>
          <a:xfrm>
            <a:off x="1072065" y="972385"/>
            <a:ext cx="10051444" cy="523220"/>
          </a:xfrm>
          <a:prstGeom prst="rect">
            <a:avLst/>
          </a:prstGeom>
          <a:noFill/>
        </p:spPr>
        <p:txBody>
          <a:bodyPr wrap="square" rtlCol="0">
            <a:spAutoFit/>
          </a:bodyPr>
          <a:lstStyle/>
          <a:p>
            <a:pPr>
              <a:spcAft>
                <a:spcPts val="600"/>
              </a:spcAft>
            </a:pPr>
            <a:r>
              <a:rPr lang="en-AU" sz="2800" b="1" spc="-60" dirty="0">
                <a:solidFill>
                  <a:schemeClr val="accent5"/>
                </a:solidFill>
                <a:effectLst>
                  <a:outerShdw blurRad="38100" dist="38100" dir="2700000" algn="tl">
                    <a:srgbClr val="000000">
                      <a:alpha val="43137"/>
                    </a:srgbClr>
                  </a:outerShdw>
                </a:effectLst>
                <a:latin typeface="Calibri" panose="020F0502020204030204" pitchFamily="34" charset="0"/>
              </a:rPr>
              <a:t>SIMPLE AND ACCESSIBLE</a:t>
            </a:r>
          </a:p>
        </p:txBody>
      </p:sp>
      <p:sp>
        <p:nvSpPr>
          <p:cNvPr id="3" name="Rectangle 2"/>
          <p:cNvSpPr/>
          <p:nvPr/>
        </p:nvSpPr>
        <p:spPr>
          <a:xfrm>
            <a:off x="8507186" y="5584371"/>
            <a:ext cx="2743406" cy="12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313560" y="1526382"/>
            <a:ext cx="10300834" cy="1532727"/>
          </a:xfrm>
          <a:prstGeom prst="rect">
            <a:avLst/>
          </a:prstGeom>
          <a:noFill/>
        </p:spPr>
        <p:txBody>
          <a:bodyPr wrap="square" rtlCol="0">
            <a:spAutoFit/>
          </a:bodyPr>
          <a:lstStyle/>
          <a:p>
            <a:pPr marL="342900" indent="-342900">
              <a:lnSpc>
                <a:spcPct val="130000"/>
              </a:lnSpc>
              <a:buFont typeface="Arial" charset="0"/>
              <a:buChar char="•"/>
            </a:pPr>
            <a:r>
              <a:rPr lang="en-US" altLang="x-none" sz="2400" dirty="0">
                <a:latin typeface="Calibri" panose="020F0502020204030204" pitchFamily="34" charset="0"/>
                <a:ea typeface="Arial" charset="0"/>
                <a:cs typeface="Arial" charset="0"/>
              </a:rPr>
              <a:t>Four week block (all learning and assessment completed in that time)</a:t>
            </a:r>
          </a:p>
          <a:p>
            <a:pPr marL="342900" indent="-342900">
              <a:lnSpc>
                <a:spcPct val="130000"/>
              </a:lnSpc>
              <a:buFont typeface="Arial" charset="0"/>
              <a:buChar char="•"/>
            </a:pPr>
            <a:r>
              <a:rPr lang="en-US" altLang="x-none" sz="2400" dirty="0">
                <a:latin typeface="Calibri" panose="020F0502020204030204" pitchFamily="34" charset="0"/>
                <a:ea typeface="Arial" charset="0"/>
                <a:cs typeface="Arial" charset="0"/>
              </a:rPr>
              <a:t>Three 3hr face-to-face sessions per week (over 3 days)</a:t>
            </a:r>
          </a:p>
          <a:p>
            <a:pPr marL="342900" indent="-342900">
              <a:lnSpc>
                <a:spcPct val="130000"/>
              </a:lnSpc>
              <a:buFont typeface="Arial" charset="0"/>
              <a:buChar char="•"/>
            </a:pPr>
            <a:r>
              <a:rPr lang="en-US" altLang="x-none" sz="2400" dirty="0">
                <a:latin typeface="Calibri" panose="020F0502020204030204" pitchFamily="34" charset="0"/>
                <a:ea typeface="Arial" charset="0"/>
                <a:cs typeface="Arial" charset="0"/>
              </a:rPr>
              <a:t>Online, blended and learning essentials</a:t>
            </a:r>
          </a:p>
        </p:txBody>
      </p:sp>
      <p:sp>
        <p:nvSpPr>
          <p:cNvPr id="6" name="TextBox 5"/>
          <p:cNvSpPr txBox="1"/>
          <p:nvPr/>
        </p:nvSpPr>
        <p:spPr>
          <a:xfrm>
            <a:off x="3002023" y="3666759"/>
            <a:ext cx="8982157" cy="2973122"/>
          </a:xfrm>
          <a:prstGeom prst="rect">
            <a:avLst/>
          </a:prstGeom>
          <a:noFill/>
        </p:spPr>
        <p:txBody>
          <a:bodyPr wrap="square" rtlCol="0">
            <a:spAutoFit/>
          </a:bodyPr>
          <a:lstStyle/>
          <a:p>
            <a:pPr marL="342900" indent="-342900">
              <a:lnSpc>
                <a:spcPct val="130000"/>
              </a:lnSpc>
              <a:buFont typeface="Arial" charset="0"/>
              <a:buChar char="•"/>
            </a:pPr>
            <a:r>
              <a:rPr lang="en-US" altLang="x-none" sz="2400" dirty="0">
                <a:latin typeface="Calibri" panose="020F0502020204030204" pitchFamily="34" charset="0"/>
                <a:ea typeface="Arial" charset="0"/>
                <a:cs typeface="Arial" charset="0"/>
              </a:rPr>
              <a:t>Small class sizes (&lt;35)</a:t>
            </a:r>
          </a:p>
          <a:p>
            <a:pPr marL="342900" indent="-342900">
              <a:lnSpc>
                <a:spcPct val="130000"/>
              </a:lnSpc>
              <a:buFont typeface="Arial" charset="0"/>
              <a:buChar char="•"/>
            </a:pPr>
            <a:r>
              <a:rPr lang="en-US" altLang="x-none" sz="2400" dirty="0">
                <a:latin typeface="Calibri" panose="020F0502020204030204" pitchFamily="34" charset="0"/>
                <a:ea typeface="Arial" charset="0"/>
                <a:cs typeface="Arial" charset="0"/>
              </a:rPr>
              <a:t>Time on the right things </a:t>
            </a:r>
          </a:p>
          <a:p>
            <a:pPr marL="342900" indent="-342900">
              <a:lnSpc>
                <a:spcPct val="130000"/>
              </a:lnSpc>
              <a:buFont typeface="Arial" charset="0"/>
              <a:buChar char="•"/>
            </a:pPr>
            <a:r>
              <a:rPr lang="en-US" altLang="x-none" sz="2400" dirty="0">
                <a:latin typeface="Calibri" panose="020F0502020204030204" pitchFamily="34" charset="0"/>
                <a:ea typeface="Arial" charset="0"/>
                <a:cs typeface="Arial" charset="0"/>
              </a:rPr>
              <a:t>Close contact with full time educators</a:t>
            </a:r>
          </a:p>
          <a:p>
            <a:pPr marL="342900" indent="-342900">
              <a:lnSpc>
                <a:spcPct val="130000"/>
              </a:lnSpc>
              <a:buFont typeface="Arial" charset="0"/>
              <a:buChar char="•"/>
            </a:pPr>
            <a:r>
              <a:rPr lang="en-US" altLang="x-none" sz="2400" dirty="0">
                <a:latin typeface="Calibri" panose="020F0502020204030204" pitchFamily="34" charset="0"/>
                <a:ea typeface="Arial" charset="0"/>
                <a:cs typeface="Arial" charset="0"/>
              </a:rPr>
              <a:t>Timely and impactful feedback</a:t>
            </a:r>
          </a:p>
          <a:p>
            <a:pPr marL="342900" indent="-342900">
              <a:lnSpc>
                <a:spcPct val="130000"/>
              </a:lnSpc>
              <a:buFont typeface="Arial" charset="0"/>
              <a:buChar char="•"/>
            </a:pPr>
            <a:r>
              <a:rPr lang="en-US" altLang="x-none" sz="2400" dirty="0">
                <a:latin typeface="Calibri" panose="020F0502020204030204" pitchFamily="34" charset="0"/>
                <a:ea typeface="Arial" charset="0"/>
                <a:cs typeface="Arial" charset="0"/>
              </a:rPr>
              <a:t>Clear and high expectations</a:t>
            </a:r>
          </a:p>
          <a:p>
            <a:pPr marL="342900" indent="-342900">
              <a:lnSpc>
                <a:spcPct val="130000"/>
              </a:lnSpc>
              <a:buFont typeface="Arial" charset="0"/>
              <a:buChar char="•"/>
            </a:pPr>
            <a:r>
              <a:rPr lang="en-US" altLang="x-none" sz="2400" dirty="0">
                <a:latin typeface="Calibri" panose="020F0502020204030204" pitchFamily="34" charset="0"/>
                <a:ea typeface="Arial" charset="0"/>
                <a:cs typeface="Arial" charset="0"/>
              </a:rPr>
              <a:t>Collaborative and active learning</a:t>
            </a:r>
          </a:p>
        </p:txBody>
      </p:sp>
      <p:sp>
        <p:nvSpPr>
          <p:cNvPr id="7" name="TextBox 6"/>
          <p:cNvSpPr txBox="1"/>
          <p:nvPr/>
        </p:nvSpPr>
        <p:spPr>
          <a:xfrm>
            <a:off x="2805613" y="3205094"/>
            <a:ext cx="10051444" cy="461665"/>
          </a:xfrm>
          <a:prstGeom prst="rect">
            <a:avLst/>
          </a:prstGeom>
          <a:noFill/>
        </p:spPr>
        <p:txBody>
          <a:bodyPr wrap="square" rtlCol="0">
            <a:spAutoFit/>
          </a:bodyPr>
          <a:lstStyle/>
          <a:p>
            <a:pPr>
              <a:spcAft>
                <a:spcPts val="600"/>
              </a:spcAft>
            </a:pPr>
            <a:r>
              <a:rPr lang="en-AU" sz="2400" b="1" spc="-60" dirty="0">
                <a:solidFill>
                  <a:schemeClr val="accent5"/>
                </a:solidFill>
                <a:effectLst>
                  <a:outerShdw blurRad="38100" dist="38100" dir="2700000" algn="tl">
                    <a:srgbClr val="000000">
                      <a:alpha val="43137"/>
                    </a:srgbClr>
                  </a:outerShdw>
                </a:effectLst>
                <a:latin typeface="Calibri" panose="020F0502020204030204" pitchFamily="34" charset="0"/>
              </a:rPr>
              <a:t>BUILT ON PRACTICE KNOWN TO WORK</a:t>
            </a:r>
          </a:p>
        </p:txBody>
      </p:sp>
      <p:sp>
        <p:nvSpPr>
          <p:cNvPr id="8" name="Rectangle 7"/>
          <p:cNvSpPr/>
          <p:nvPr/>
        </p:nvSpPr>
        <p:spPr>
          <a:xfrm>
            <a:off x="242414" y="219893"/>
            <a:ext cx="4429161" cy="584775"/>
          </a:xfrm>
          <a:prstGeom prst="rect">
            <a:avLst/>
          </a:prstGeom>
        </p:spPr>
        <p:txBody>
          <a:bodyPr wrap="none">
            <a:spAutoFit/>
          </a:bodyPr>
          <a:lstStyle/>
          <a:p>
            <a:pPr>
              <a:spcAft>
                <a:spcPts val="600"/>
              </a:spcAft>
            </a:pPr>
            <a:r>
              <a:rPr lang="en-AU" sz="3200" u="sng" spc="-60" dirty="0">
                <a:latin typeface="Arial Black" panose="020B0A04020102020204" pitchFamily="34" charset="0"/>
              </a:rPr>
              <a:t>BLOCK UNITS ARE:</a:t>
            </a:r>
          </a:p>
        </p:txBody>
      </p:sp>
    </p:spTree>
    <p:extLst>
      <p:ext uri="{BB962C8B-B14F-4D97-AF65-F5344CB8AC3E}">
        <p14:creationId xmlns:p14="http://schemas.microsoft.com/office/powerpoint/2010/main" val="29255215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39999</TotalTime>
  <Words>949</Words>
  <Application>Microsoft Macintosh PowerPoint</Application>
  <PresentationFormat>Widescreen</PresentationFormat>
  <Paragraphs>146</Paragraphs>
  <Slides>22</Slides>
  <Notes>14</Notes>
  <HiddenSlides>0</HiddenSlides>
  <MMClips>1</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Arial</vt:lpstr>
      <vt:lpstr>Arial Black</vt:lpstr>
      <vt:lpstr>Arial Narrow</vt:lpstr>
      <vt:lpstr>Calibri</vt:lpstr>
      <vt:lpstr>Calibri Light</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First Year Transformation Ecosystem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RESULTS - FYC 2018 all students</vt:lpstr>
      <vt:lpstr>PowerPoint Presentation</vt:lpstr>
      <vt:lpstr>PowerPoint Presentation</vt:lpstr>
    </vt:vector>
  </TitlesOfParts>
  <Company>Victoria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Victoria University</dc:creator>
  <cp:lastModifiedBy>Warren Fraser</cp:lastModifiedBy>
  <cp:revision>526</cp:revision>
  <cp:lastPrinted>2018-10-17T03:16:12Z</cp:lastPrinted>
  <dcterms:created xsi:type="dcterms:W3CDTF">2017-04-03T23:44:32Z</dcterms:created>
  <dcterms:modified xsi:type="dcterms:W3CDTF">2018-11-28T19:08:04Z</dcterms:modified>
</cp:coreProperties>
</file>